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1"/>
  </p:notesMasterIdLst>
  <p:handoutMasterIdLst>
    <p:handoutMasterId r:id="rId32"/>
  </p:handoutMasterIdLst>
  <p:sldIdLst>
    <p:sldId id="398" r:id="rId2"/>
    <p:sldId id="781" r:id="rId3"/>
    <p:sldId id="678" r:id="rId4"/>
    <p:sldId id="925" r:id="rId5"/>
    <p:sldId id="1026" r:id="rId6"/>
    <p:sldId id="1027" r:id="rId7"/>
    <p:sldId id="1028" r:id="rId8"/>
    <p:sldId id="1029" r:id="rId9"/>
    <p:sldId id="1030" r:id="rId10"/>
    <p:sldId id="1031" r:id="rId11"/>
    <p:sldId id="1032" r:id="rId12"/>
    <p:sldId id="1033" r:id="rId13"/>
    <p:sldId id="1034" r:id="rId14"/>
    <p:sldId id="1035" r:id="rId15"/>
    <p:sldId id="1036" r:id="rId16"/>
    <p:sldId id="880" r:id="rId17"/>
    <p:sldId id="651" r:id="rId18"/>
    <p:sldId id="1037" r:id="rId19"/>
    <p:sldId id="1038" r:id="rId20"/>
    <p:sldId id="1039" r:id="rId21"/>
    <p:sldId id="1040" r:id="rId22"/>
    <p:sldId id="1041" r:id="rId23"/>
    <p:sldId id="1042" r:id="rId24"/>
    <p:sldId id="1043" r:id="rId25"/>
    <p:sldId id="1044" r:id="rId26"/>
    <p:sldId id="1046" r:id="rId27"/>
    <p:sldId id="1047" r:id="rId28"/>
    <p:sldId id="1048" r:id="rId29"/>
    <p:sldId id="1025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990033"/>
    <a:srgbClr val="339966"/>
    <a:srgbClr val="FF00FF"/>
    <a:srgbClr val="CC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2645" autoAdjust="0"/>
    <p:restoredTop sz="90401" autoAdjust="0"/>
  </p:normalViewPr>
  <p:slideViewPr>
    <p:cSldViewPr>
      <p:cViewPr varScale="1">
        <p:scale>
          <a:sx n="101" d="100"/>
          <a:sy n="101" d="100"/>
        </p:scale>
        <p:origin x="151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7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DD7FAD35-9C76-0B79-B544-60B14B4504B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AC3DEAE2-4F6A-864A-3BC9-9D42EC607AB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6" name="Rectangle 4">
            <a:extLst>
              <a:ext uri="{FF2B5EF4-FFF2-40B4-BE49-F238E27FC236}">
                <a16:creationId xmlns:a16="http://schemas.microsoft.com/office/drawing/2014/main" id="{59D5B507-1CA5-2250-3BBB-8230514C970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7" name="Rectangle 5">
            <a:extLst>
              <a:ext uri="{FF2B5EF4-FFF2-40B4-BE49-F238E27FC236}">
                <a16:creationId xmlns:a16="http://schemas.microsoft.com/office/drawing/2014/main" id="{0AABA1E6-EE40-7820-7B7E-4D06873A676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5C6CA2BB-2D2E-4681-8069-273F244821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E1D413-C976-58FA-534F-24F07903C9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4EA7C7-0626-BF61-42CC-039723CDBAB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814F17D-30FE-4CBA-944B-2E6382EDE7F2}" type="datetimeFigureOut">
              <a:rPr lang="en-US"/>
              <a:pPr>
                <a:defRPr/>
              </a:pPr>
              <a:t>7/11/2024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8002DB4-8B0F-E174-1DCE-02D105EB49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04357FB-0E06-994E-9817-94AC7543E9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EA433-7F22-EFEB-3059-409E4DDAF6E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FCFEE-9DB5-F592-3187-70929A4905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89FB634-AA08-4954-8290-9901A132432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DD9D4EE7-9EA0-BBD8-522A-3BF3F30685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E87D3A10-39E9-AA04-273B-0FBB64446A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1B625871-526A-AB95-8550-01816D33BD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C54E6D89-146E-4BEA-A190-B86F1C7CD9E3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45485A59-0776-77E2-9E7F-90086E3E41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E781377E-D6D3-078A-F9AE-D490FF1B27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A64DC815-0B17-15DE-CE63-FF48D4387C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933B8D9-C41D-4292-906B-3EC994D76414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25DBCF24-548F-5A3D-E833-79E366BD74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D8F04463-81AE-BAA0-6148-3E4FE0D7A6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3523F465-7F1D-F803-D812-EDEA5788AB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9FF49F7F-C80F-4D57-B256-DFDF31518BAF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68FF7059-E8BB-0649-8319-B7007E6507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590AD90F-1034-CF91-A4D2-AD6407CC88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CFE89A52-EC61-85A2-D783-841E734FA0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59FB6FAD-6931-4A29-939F-00395CC3F341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4B741EF0-525A-4B61-40B5-4D9D9779A8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E34D2D7C-A7B6-AC3D-8D9A-B76E0B55C9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4F1EC731-14A7-1F45-37D5-A8600D96BD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75EADB41-F8B3-4BDF-BF5A-BA2D0B82ECEB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>
            <a:extLst>
              <a:ext uri="{FF2B5EF4-FFF2-40B4-BE49-F238E27FC236}">
                <a16:creationId xmlns:a16="http://schemas.microsoft.com/office/drawing/2014/main" id="{2D34F3C4-92C0-967C-069B-6D975E43F1C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>
            <a:extLst>
              <a:ext uri="{FF2B5EF4-FFF2-40B4-BE49-F238E27FC236}">
                <a16:creationId xmlns:a16="http://schemas.microsoft.com/office/drawing/2014/main" id="{EE2EAC6F-720D-A8B3-0CCC-00FF656EA3A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5307F2FD-B5A0-CC50-1DB4-3968CBD3D9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424C974B-A53D-4E93-BE41-920EB30E093D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ECF350CA-7566-DFA6-EEB9-9876999BAA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>
            <a:extLst>
              <a:ext uri="{FF2B5EF4-FFF2-40B4-BE49-F238E27FC236}">
                <a16:creationId xmlns:a16="http://schemas.microsoft.com/office/drawing/2014/main" id="{1DE5F0FC-B53E-C7EF-9B0C-7F10A8ED58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5300" name="Slide Number Placeholder 3">
            <a:extLst>
              <a:ext uri="{FF2B5EF4-FFF2-40B4-BE49-F238E27FC236}">
                <a16:creationId xmlns:a16="http://schemas.microsoft.com/office/drawing/2014/main" id="{9B536526-3E78-67D0-5A99-BF58E90997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A2FE593B-87F2-4316-805F-B4F6D75622FE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51C21DBC-9FDA-D20C-F5E6-FFD3F0ACB6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BCDD1227-13F6-9474-5FA0-4CD20D223A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5D729530-8A70-2AFD-0C0D-A96E01C451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10BBFCC8-3789-440C-9CED-78235029AB47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>
            <a:extLst>
              <a:ext uri="{FF2B5EF4-FFF2-40B4-BE49-F238E27FC236}">
                <a16:creationId xmlns:a16="http://schemas.microsoft.com/office/drawing/2014/main" id="{7E451E97-884E-34A1-200A-66160EA123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>
            <a:extLst>
              <a:ext uri="{FF2B5EF4-FFF2-40B4-BE49-F238E27FC236}">
                <a16:creationId xmlns:a16="http://schemas.microsoft.com/office/drawing/2014/main" id="{50A872E1-AD29-D2F9-9C9E-D38398D7DE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7348" name="Slide Number Placeholder 3">
            <a:extLst>
              <a:ext uri="{FF2B5EF4-FFF2-40B4-BE49-F238E27FC236}">
                <a16:creationId xmlns:a16="http://schemas.microsoft.com/office/drawing/2014/main" id="{551569CD-E85E-1698-B5C5-F179731BE0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D442E692-B887-49A5-9933-D04459BEE95E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>
            <a:extLst>
              <a:ext uri="{FF2B5EF4-FFF2-40B4-BE49-F238E27FC236}">
                <a16:creationId xmlns:a16="http://schemas.microsoft.com/office/drawing/2014/main" id="{8C0EFA10-1544-5C5E-9AD5-0EFF0A834C7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>
            <a:extLst>
              <a:ext uri="{FF2B5EF4-FFF2-40B4-BE49-F238E27FC236}">
                <a16:creationId xmlns:a16="http://schemas.microsoft.com/office/drawing/2014/main" id="{445988AE-9BC1-DDF7-26A6-5CA3648E73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8372" name="Slide Number Placeholder 3">
            <a:extLst>
              <a:ext uri="{FF2B5EF4-FFF2-40B4-BE49-F238E27FC236}">
                <a16:creationId xmlns:a16="http://schemas.microsoft.com/office/drawing/2014/main" id="{8B0000C2-4F29-412A-E281-CC38326166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029CAA57-A848-40B4-BD56-2F8A0B3A11D2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>
            <a:extLst>
              <a:ext uri="{FF2B5EF4-FFF2-40B4-BE49-F238E27FC236}">
                <a16:creationId xmlns:a16="http://schemas.microsoft.com/office/drawing/2014/main" id="{EE29F9F1-88CF-F73C-8C47-44E40F5069A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>
            <a:extLst>
              <a:ext uri="{FF2B5EF4-FFF2-40B4-BE49-F238E27FC236}">
                <a16:creationId xmlns:a16="http://schemas.microsoft.com/office/drawing/2014/main" id="{1FD3F2D5-5375-AA20-8642-E902431557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9396" name="Slide Number Placeholder 3">
            <a:extLst>
              <a:ext uri="{FF2B5EF4-FFF2-40B4-BE49-F238E27FC236}">
                <a16:creationId xmlns:a16="http://schemas.microsoft.com/office/drawing/2014/main" id="{AA28BDD7-9EF7-9484-5590-6AC7A80281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E44FA3C8-75DD-4C1D-A36A-D3F37F2EC996}" type="slidenum">
              <a:rPr lang="en-US" altLang="en-US" sz="1200"/>
              <a:pPr eaLnBrk="1" hangingPunct="1"/>
              <a:t>19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ABCB5770-DB8D-F057-2364-7282FAEE7A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1551C081-1743-15BD-FACE-A334F1C9CB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B2D4C6CA-B0C3-4AF6-5155-5B2A86E950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04E5226C-3C40-4E1B-AA37-8D7490599106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>
            <a:extLst>
              <a:ext uri="{FF2B5EF4-FFF2-40B4-BE49-F238E27FC236}">
                <a16:creationId xmlns:a16="http://schemas.microsoft.com/office/drawing/2014/main" id="{6058E1CC-E4FC-1638-53C2-2AA40E5B9AC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>
            <a:extLst>
              <a:ext uri="{FF2B5EF4-FFF2-40B4-BE49-F238E27FC236}">
                <a16:creationId xmlns:a16="http://schemas.microsoft.com/office/drawing/2014/main" id="{ADD60EA1-406F-4917-2FA1-C1F1CFFA312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0420" name="Slide Number Placeholder 3">
            <a:extLst>
              <a:ext uri="{FF2B5EF4-FFF2-40B4-BE49-F238E27FC236}">
                <a16:creationId xmlns:a16="http://schemas.microsoft.com/office/drawing/2014/main" id="{3A0964ED-ABB8-7491-0C4A-3097F1E7CC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DEE00953-2D09-4230-A5DB-BE86995FD0DB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>
            <a:extLst>
              <a:ext uri="{FF2B5EF4-FFF2-40B4-BE49-F238E27FC236}">
                <a16:creationId xmlns:a16="http://schemas.microsoft.com/office/drawing/2014/main" id="{C3247EBE-4076-4C28-4B71-E17CB826AE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>
            <a:extLst>
              <a:ext uri="{FF2B5EF4-FFF2-40B4-BE49-F238E27FC236}">
                <a16:creationId xmlns:a16="http://schemas.microsoft.com/office/drawing/2014/main" id="{39B0C7ED-C5F1-6D0F-6769-4E35FA3D36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44" name="Slide Number Placeholder 3">
            <a:extLst>
              <a:ext uri="{FF2B5EF4-FFF2-40B4-BE49-F238E27FC236}">
                <a16:creationId xmlns:a16="http://schemas.microsoft.com/office/drawing/2014/main" id="{7C2EC3A0-0D48-587D-E6DB-7440752CED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1ED0E9DC-897B-47DD-A27E-5614D93032E0}" type="slidenum">
              <a:rPr lang="en-US" altLang="en-US" sz="1200"/>
              <a:pPr eaLnBrk="1" hangingPunct="1"/>
              <a:t>21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>
            <a:extLst>
              <a:ext uri="{FF2B5EF4-FFF2-40B4-BE49-F238E27FC236}">
                <a16:creationId xmlns:a16="http://schemas.microsoft.com/office/drawing/2014/main" id="{419007D0-17AF-136F-AE0E-5F82580ECB8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>
            <a:extLst>
              <a:ext uri="{FF2B5EF4-FFF2-40B4-BE49-F238E27FC236}">
                <a16:creationId xmlns:a16="http://schemas.microsoft.com/office/drawing/2014/main" id="{229762FB-0089-3ABC-3BE7-569C83E7378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2468" name="Slide Number Placeholder 3">
            <a:extLst>
              <a:ext uri="{FF2B5EF4-FFF2-40B4-BE49-F238E27FC236}">
                <a16:creationId xmlns:a16="http://schemas.microsoft.com/office/drawing/2014/main" id="{AF51930D-27D6-03E5-8E1D-B3E84D0850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412043A7-DB8C-47D8-88EF-AD3B2D4BC770}" type="slidenum">
              <a:rPr lang="en-US" altLang="en-US" sz="1200"/>
              <a:pPr eaLnBrk="1" hangingPunct="1"/>
              <a:t>22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>
            <a:extLst>
              <a:ext uri="{FF2B5EF4-FFF2-40B4-BE49-F238E27FC236}">
                <a16:creationId xmlns:a16="http://schemas.microsoft.com/office/drawing/2014/main" id="{4F672B46-F078-E66A-11C4-0B257F0814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>
            <a:extLst>
              <a:ext uri="{FF2B5EF4-FFF2-40B4-BE49-F238E27FC236}">
                <a16:creationId xmlns:a16="http://schemas.microsoft.com/office/drawing/2014/main" id="{B0EB3842-6D39-92E7-8FCD-9E0B568584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3492" name="Slide Number Placeholder 3">
            <a:extLst>
              <a:ext uri="{FF2B5EF4-FFF2-40B4-BE49-F238E27FC236}">
                <a16:creationId xmlns:a16="http://schemas.microsoft.com/office/drawing/2014/main" id="{4F9AED89-A71F-670E-BA70-01F217B4D3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C2D893C-1399-4B83-B8B1-D0684D365AFD}" type="slidenum">
              <a:rPr lang="en-US" altLang="en-US" sz="1200"/>
              <a:pPr eaLnBrk="1" hangingPunct="1"/>
              <a:t>23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>
            <a:extLst>
              <a:ext uri="{FF2B5EF4-FFF2-40B4-BE49-F238E27FC236}">
                <a16:creationId xmlns:a16="http://schemas.microsoft.com/office/drawing/2014/main" id="{B7B02324-FB20-21CA-513B-D6C4A08BD8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>
            <a:extLst>
              <a:ext uri="{FF2B5EF4-FFF2-40B4-BE49-F238E27FC236}">
                <a16:creationId xmlns:a16="http://schemas.microsoft.com/office/drawing/2014/main" id="{717EA724-C61D-1100-88A7-9CE7545D38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4516" name="Slide Number Placeholder 3">
            <a:extLst>
              <a:ext uri="{FF2B5EF4-FFF2-40B4-BE49-F238E27FC236}">
                <a16:creationId xmlns:a16="http://schemas.microsoft.com/office/drawing/2014/main" id="{38D44238-2FF8-4BB3-D164-FF30DDA463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3136FB04-1E6E-4DB4-82B7-4056EC74C3E4}" type="slidenum">
              <a:rPr lang="en-US" altLang="en-US" sz="1200"/>
              <a:pPr eaLnBrk="1" hangingPunct="1"/>
              <a:t>24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>
            <a:extLst>
              <a:ext uri="{FF2B5EF4-FFF2-40B4-BE49-F238E27FC236}">
                <a16:creationId xmlns:a16="http://schemas.microsoft.com/office/drawing/2014/main" id="{25E366B9-7C05-9ED0-CADC-CFC1641D6F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>
            <a:extLst>
              <a:ext uri="{FF2B5EF4-FFF2-40B4-BE49-F238E27FC236}">
                <a16:creationId xmlns:a16="http://schemas.microsoft.com/office/drawing/2014/main" id="{21041A59-9758-BE07-4FCE-C06D73A54A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5540" name="Slide Number Placeholder 3">
            <a:extLst>
              <a:ext uri="{FF2B5EF4-FFF2-40B4-BE49-F238E27FC236}">
                <a16:creationId xmlns:a16="http://schemas.microsoft.com/office/drawing/2014/main" id="{565347F9-2D09-693E-BD5F-F264EF746E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D35D4C43-F92E-4DCA-BA82-F34C91F4F951}" type="slidenum">
              <a:rPr lang="en-US" altLang="en-US" sz="1200"/>
              <a:pPr eaLnBrk="1" hangingPunct="1"/>
              <a:t>25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>
            <a:extLst>
              <a:ext uri="{FF2B5EF4-FFF2-40B4-BE49-F238E27FC236}">
                <a16:creationId xmlns:a16="http://schemas.microsoft.com/office/drawing/2014/main" id="{6DC4E42A-C726-DCA6-9985-355BF1C9E2A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>
            <a:extLst>
              <a:ext uri="{FF2B5EF4-FFF2-40B4-BE49-F238E27FC236}">
                <a16:creationId xmlns:a16="http://schemas.microsoft.com/office/drawing/2014/main" id="{B2C80FEC-B11C-8F62-9006-522CCD394BF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6564" name="Slide Number Placeholder 3">
            <a:extLst>
              <a:ext uri="{FF2B5EF4-FFF2-40B4-BE49-F238E27FC236}">
                <a16:creationId xmlns:a16="http://schemas.microsoft.com/office/drawing/2014/main" id="{AAF3A8EE-D0CB-83F4-21E4-C7C0604752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16429F78-2BEF-42DE-9E2D-5408EDDC17A1}" type="slidenum">
              <a:rPr lang="en-US" altLang="en-US" sz="1200"/>
              <a:pPr eaLnBrk="1" hangingPunct="1"/>
              <a:t>26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>
            <a:extLst>
              <a:ext uri="{FF2B5EF4-FFF2-40B4-BE49-F238E27FC236}">
                <a16:creationId xmlns:a16="http://schemas.microsoft.com/office/drawing/2014/main" id="{44FA010D-CFAE-C482-7122-B217B016D87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es Placeholder 2">
            <a:extLst>
              <a:ext uri="{FF2B5EF4-FFF2-40B4-BE49-F238E27FC236}">
                <a16:creationId xmlns:a16="http://schemas.microsoft.com/office/drawing/2014/main" id="{DF261B36-8C7D-04B4-566F-EE608CA3D7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7588" name="Slide Number Placeholder 3">
            <a:extLst>
              <a:ext uri="{FF2B5EF4-FFF2-40B4-BE49-F238E27FC236}">
                <a16:creationId xmlns:a16="http://schemas.microsoft.com/office/drawing/2014/main" id="{B7E54CF0-444A-428F-E174-E28C900B60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40895087-577C-4CBE-B6FE-626367B7319B}" type="slidenum">
              <a:rPr lang="en-US" altLang="en-US" sz="1200"/>
              <a:pPr eaLnBrk="1" hangingPunct="1"/>
              <a:t>27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>
            <a:extLst>
              <a:ext uri="{FF2B5EF4-FFF2-40B4-BE49-F238E27FC236}">
                <a16:creationId xmlns:a16="http://schemas.microsoft.com/office/drawing/2014/main" id="{51D46F99-70C0-E858-E72B-A4BECC2ECC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>
            <a:extLst>
              <a:ext uri="{FF2B5EF4-FFF2-40B4-BE49-F238E27FC236}">
                <a16:creationId xmlns:a16="http://schemas.microsoft.com/office/drawing/2014/main" id="{C25E5FA7-8093-B358-7EBA-F447ABD717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8612" name="Slide Number Placeholder 3">
            <a:extLst>
              <a:ext uri="{FF2B5EF4-FFF2-40B4-BE49-F238E27FC236}">
                <a16:creationId xmlns:a16="http://schemas.microsoft.com/office/drawing/2014/main" id="{6F9071EF-011B-4EBA-5188-FEE4E88E80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AB1EB446-F1F5-4176-9E31-09B90194017D}" type="slidenum">
              <a:rPr lang="en-US" altLang="en-US" sz="1200"/>
              <a:pPr eaLnBrk="1" hangingPunct="1"/>
              <a:t>28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>
            <a:extLst>
              <a:ext uri="{FF2B5EF4-FFF2-40B4-BE49-F238E27FC236}">
                <a16:creationId xmlns:a16="http://schemas.microsoft.com/office/drawing/2014/main" id="{14A6C977-C7C9-40B1-7FAC-56C1E851339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>
            <a:extLst>
              <a:ext uri="{FF2B5EF4-FFF2-40B4-BE49-F238E27FC236}">
                <a16:creationId xmlns:a16="http://schemas.microsoft.com/office/drawing/2014/main" id="{181B4386-8E11-81E9-E47E-B307EC3123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9636" name="Slide Number Placeholder 3">
            <a:extLst>
              <a:ext uri="{FF2B5EF4-FFF2-40B4-BE49-F238E27FC236}">
                <a16:creationId xmlns:a16="http://schemas.microsoft.com/office/drawing/2014/main" id="{F252A66D-7E86-3DA6-FA9C-1227CB881B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AE6C1433-C89E-45B8-A738-A79F285BD82B}" type="slidenum">
              <a:rPr lang="en-US" altLang="en-US" sz="1200"/>
              <a:pPr eaLnBrk="1" hangingPunct="1"/>
              <a:t>29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33BED993-1B52-870A-A347-2D9F68E81E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BCDCC182-3AEF-3454-ABD1-BC372EFEFD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F8500E42-925D-4187-7F97-1CB00F9849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8CF7A149-E7B8-43D5-A77E-B008CFE6713D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FA37AEE1-BCB6-3100-60A5-0F4C394AD9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42CE212F-1B3B-0197-7A6A-496F873DE8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1FE0D4FE-8D34-50E1-07F7-C0F026AF82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25E3570F-E30C-482B-A124-50858539A1AC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BF96074C-E423-C739-2756-50350329593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6F498E2A-19F1-B9EB-03C5-D5FC699E9E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5FF81FD5-8262-79F0-2335-90F63BC2C0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A440239E-0B70-4BAF-BCB1-2617EB289B6F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:a16="http://schemas.microsoft.com/office/drawing/2014/main" id="{49177CB6-6202-5F87-D792-B5B71295B4B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>
            <a:extLst>
              <a:ext uri="{FF2B5EF4-FFF2-40B4-BE49-F238E27FC236}">
                <a16:creationId xmlns:a16="http://schemas.microsoft.com/office/drawing/2014/main" id="{4999468A-29A7-39EF-01E2-105F05EA7A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9710C96D-4F83-2048-1565-9B43932F12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E8D85770-16D7-4AF4-AB8C-D7E94917B6E2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06090298-11BF-7165-01EE-B980F519E1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F70D3568-DE15-E9E2-0321-6B771202BD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A5ED4559-1B34-A2AC-A651-6868C5D6BF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024134BC-A1EB-41CC-A5E8-F890FCCB03C9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A54770AE-ACEB-7C63-198F-ABBA26D351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E3F50014-1FFC-FDFB-E5E0-4035058DBD0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9CF4A416-45E8-57CA-2EB1-AC979666FA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250668C-98FC-48EB-8582-C111E499DEC4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FAF88188-5A44-4EFA-6672-75E10A4810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BE506ED8-17ED-F766-0689-EB897C5FB47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F445F793-EC84-DF6B-408A-5393B1DE4C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1D8EFEDA-1A2C-4B80-9A7E-B3924DB584D2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>
            <a:extLst>
              <a:ext uri="{FF2B5EF4-FFF2-40B4-BE49-F238E27FC236}">
                <a16:creationId xmlns:a16="http://schemas.microsoft.com/office/drawing/2014/main" id="{626FDD99-E8FC-64C4-A8F4-334C4558C0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Date Placeholder 15">
            <a:extLst>
              <a:ext uri="{FF2B5EF4-FFF2-40B4-BE49-F238E27FC236}">
                <a16:creationId xmlns:a16="http://schemas.microsoft.com/office/drawing/2014/main" id="{149DE331-22C3-4AD6-2129-269E444D6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078469AD-E044-EA95-FF74-2F32E51E4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4">
            <a:extLst>
              <a:ext uri="{FF2B5EF4-FFF2-40B4-BE49-F238E27FC236}">
                <a16:creationId xmlns:a16="http://schemas.microsoft.com/office/drawing/2014/main" id="{B6F0FED6-F7F3-DD18-A714-1119D871E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fld id="{13AD699A-35D5-4C59-AA45-07B73D6ED1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202343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>
            <a:extLst>
              <a:ext uri="{FF2B5EF4-FFF2-40B4-BE49-F238E27FC236}">
                <a16:creationId xmlns:a16="http://schemas.microsoft.com/office/drawing/2014/main" id="{AAF912A8-D61F-393D-C9DF-3AA2B778C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7">
            <a:extLst>
              <a:ext uri="{FF2B5EF4-FFF2-40B4-BE49-F238E27FC236}">
                <a16:creationId xmlns:a16="http://schemas.microsoft.com/office/drawing/2014/main" id="{FFAB4A08-C546-A65A-BFF3-09415E9CA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FB6E1440-7A7B-C9BF-C384-64C9C135F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93EF8-5DC3-4FB5-9EF7-E71C9CD1E5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235052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83FB8-B285-EEDA-0FDE-C4CCC8139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0D3ED-C1DC-536C-E16D-DB14A8DE3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E7E96-9EE5-5D99-F3A2-58A84BC3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F0DDA-AE20-4481-A676-36050C0148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8257484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24">
            <a:extLst>
              <a:ext uri="{FF2B5EF4-FFF2-40B4-BE49-F238E27FC236}">
                <a16:creationId xmlns:a16="http://schemas.microsoft.com/office/drawing/2014/main" id="{E513DBB2-74C7-8261-8200-5503F6507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18">
            <a:extLst>
              <a:ext uri="{FF2B5EF4-FFF2-40B4-BE49-F238E27FC236}">
                <a16:creationId xmlns:a16="http://schemas.microsoft.com/office/drawing/2014/main" id="{D2D00F0D-10F3-41B5-0885-ED610E00D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5">
            <a:extLst>
              <a:ext uri="{FF2B5EF4-FFF2-40B4-BE49-F238E27FC236}">
                <a16:creationId xmlns:a16="http://schemas.microsoft.com/office/drawing/2014/main" id="{34DB762F-A415-580E-043D-6A271354C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fld id="{B26CEFF2-A338-4C84-82A9-F70AE5A033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034395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>
            <a:extLst>
              <a:ext uri="{FF2B5EF4-FFF2-40B4-BE49-F238E27FC236}">
                <a16:creationId xmlns:a16="http://schemas.microsoft.com/office/drawing/2014/main" id="{57E8D18B-2563-CE8B-0777-7E32AAFD5E8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8">
            <a:extLst>
              <a:ext uri="{FF2B5EF4-FFF2-40B4-BE49-F238E27FC236}">
                <a16:creationId xmlns:a16="http://schemas.microsoft.com/office/drawing/2014/main" id="{451A78D0-AA14-0360-9F37-FB7C8757C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10">
            <a:extLst>
              <a:ext uri="{FF2B5EF4-FFF2-40B4-BE49-F238E27FC236}">
                <a16:creationId xmlns:a16="http://schemas.microsoft.com/office/drawing/2014/main" id="{82840E86-A10B-D7D9-58E5-CFF093069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5">
            <a:extLst>
              <a:ext uri="{FF2B5EF4-FFF2-40B4-BE49-F238E27FC236}">
                <a16:creationId xmlns:a16="http://schemas.microsoft.com/office/drawing/2014/main" id="{633BE73D-FAD2-6D49-BF86-69A0535A8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065890-5465-49F1-BD2F-C2A2DE633A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3192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0">
            <a:extLst>
              <a:ext uri="{FF2B5EF4-FFF2-40B4-BE49-F238E27FC236}">
                <a16:creationId xmlns:a16="http://schemas.microsoft.com/office/drawing/2014/main" id="{22978386-C0C4-A590-0942-0F01EE650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7">
            <a:extLst>
              <a:ext uri="{FF2B5EF4-FFF2-40B4-BE49-F238E27FC236}">
                <a16:creationId xmlns:a16="http://schemas.microsoft.com/office/drawing/2014/main" id="{75DD2750-6319-0754-35EF-30CE84DEB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14FAB516-7574-D275-091D-CDACC20CF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42EC2B-C949-4AC2-A2BE-7AA08ED92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4076366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>
            <a:extLst>
              <a:ext uri="{FF2B5EF4-FFF2-40B4-BE49-F238E27FC236}">
                <a16:creationId xmlns:a16="http://schemas.microsoft.com/office/drawing/2014/main" id="{EA1777D4-9F16-AB9A-A398-9DBF484BEF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5D9FFF7B-F5B8-1922-C029-9D6A2FFF6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85A8E9AE-942D-8DE5-EF13-EF6FDE842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472968D7-ACC9-ACE9-69D1-754119193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fld id="{A9CBAFE5-2512-4A88-83F7-C013950D37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622015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0">
            <a:extLst>
              <a:ext uri="{FF2B5EF4-FFF2-40B4-BE49-F238E27FC236}">
                <a16:creationId xmlns:a16="http://schemas.microsoft.com/office/drawing/2014/main" id="{0CA3B78F-C288-46EE-29DA-6B8710CFB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7">
            <a:extLst>
              <a:ext uri="{FF2B5EF4-FFF2-40B4-BE49-F238E27FC236}">
                <a16:creationId xmlns:a16="http://schemas.microsoft.com/office/drawing/2014/main" id="{631E4F29-0D44-EC47-5068-68D40BB1E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8053F39D-7E7E-93AB-F3BE-75512337B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082DA5-376A-4AC9-8F8A-915DFD3F90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1183190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C6C04CA8-2B42-6044-3466-D9B18677A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3">
            <a:extLst>
              <a:ext uri="{FF2B5EF4-FFF2-40B4-BE49-F238E27FC236}">
                <a16:creationId xmlns:a16="http://schemas.microsoft.com/office/drawing/2014/main" id="{D35C6199-63FD-228C-2783-4A821D41C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EDD78567-19F5-72FE-0708-60BF515AA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D904A-FE97-429D-BEA0-0AB50B274E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5202237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>
            <a:extLst>
              <a:ext uri="{FF2B5EF4-FFF2-40B4-BE49-F238E27FC236}">
                <a16:creationId xmlns:a16="http://schemas.microsoft.com/office/drawing/2014/main" id="{644C1B1B-C235-26E2-CAA1-26F172534E9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4">
            <a:extLst>
              <a:ext uri="{FF2B5EF4-FFF2-40B4-BE49-F238E27FC236}">
                <a16:creationId xmlns:a16="http://schemas.microsoft.com/office/drawing/2014/main" id="{1B99E31F-91EE-4130-4BB7-0F3FC87CD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8">
            <a:extLst>
              <a:ext uri="{FF2B5EF4-FFF2-40B4-BE49-F238E27FC236}">
                <a16:creationId xmlns:a16="http://schemas.microsoft.com/office/drawing/2014/main" id="{B535F843-4837-BA31-D242-499C8448E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234E2B35-8A66-F974-0C10-CCA87CA60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43F0A-FBE0-400C-A043-6899FF95A0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463803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6">
            <a:extLst>
              <a:ext uri="{FF2B5EF4-FFF2-40B4-BE49-F238E27FC236}">
                <a16:creationId xmlns:a16="http://schemas.microsoft.com/office/drawing/2014/main" id="{087FBC10-5C5B-06D5-2B70-120079034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266B41E-E112-FDE5-99CF-3786D72C7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0">
            <a:extLst>
              <a:ext uri="{FF2B5EF4-FFF2-40B4-BE49-F238E27FC236}">
                <a16:creationId xmlns:a16="http://schemas.microsoft.com/office/drawing/2014/main" id="{31AA33AE-96A7-7307-FAEC-7B8D19CF0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1D5227-562C-40C8-A3B6-CC61905AAE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2451578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B9858E42-8E2C-7CA9-12B4-32CDFE01DD0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29" name="Text Placeholder 7">
            <a:extLst>
              <a:ext uri="{FF2B5EF4-FFF2-40B4-BE49-F238E27FC236}">
                <a16:creationId xmlns:a16="http://schemas.microsoft.com/office/drawing/2014/main" id="{F9A15718-3040-EC21-4782-C9193191F1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0D9CADB-EB70-33B0-5359-488698ABF0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id="{0D4B2892-8A5A-DAC3-8302-9F8DFC4381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AAB3E8-DB06-3696-DBCE-291C75BD05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fld id="{3966FAA2-59F6-4D86-92E0-EFD92B0918F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57D24D0C-A0E0-8875-36B0-27D88C660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BCBF125F-DF31-217D-8A2A-C21C84CC7D2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E7E3F9EB-8F5A-1E6D-7A31-C431A09491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8" r:id="rId1"/>
    <p:sldLayoutId id="2147484399" r:id="rId2"/>
    <p:sldLayoutId id="2147484400" r:id="rId3"/>
    <p:sldLayoutId id="2147484395" r:id="rId4"/>
    <p:sldLayoutId id="2147484401" r:id="rId5"/>
    <p:sldLayoutId id="2147484396" r:id="rId6"/>
    <p:sldLayoutId id="2147484402" r:id="rId7"/>
    <p:sldLayoutId id="2147484403" r:id="rId8"/>
    <p:sldLayoutId id="2147484404" r:id="rId9"/>
    <p:sldLayoutId id="2147484397" r:id="rId10"/>
    <p:sldLayoutId id="2147484405" r:id="rId11"/>
  </p:sldLayoutIdLst>
  <p:transition>
    <p:dissolv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1026">
            <a:extLst>
              <a:ext uri="{FF2B5EF4-FFF2-40B4-BE49-F238E27FC236}">
                <a16:creationId xmlns:a16="http://schemas.microsoft.com/office/drawing/2014/main" id="{326F1717-B5FB-34C1-2B12-984FB4A5CA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1143000"/>
            <a:ext cx="7772400" cy="4800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Honor  contentment</a:t>
            </a: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24D8F57E-0902-3AB8-8587-3094A9256C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D5704984-B29A-0A40-68EB-BF18E2E939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 It is called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idolatry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Colossians 3:5 - Put to death, therefore, whatever belongs to your earthly nature: sexual immorality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impurity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lust, evil desires and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greed, which is idolatry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Luke 12:15 -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 on your guard against all kinds of greed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 a man’s life does not consist in the abundance of his possessions.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5FA4B67-A0A3-AE9C-A75F-D221000B7CE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What Did This Mean to Them?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EB1716B2-4AB0-D7D6-B3B4-E0CE23BA90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8A5FA819-1A1C-179A-436E-F24EBCC299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 Examples of coveting.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Joshua 7:21 - When I saw in the plunder a beautiful robe from Babylonia, two hundred shekels of silver and a wedge of gold weighing fifty shekels,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coveted them and took them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They are hidden in the ground inside my tent, with the silver underneath.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31E242D-172A-2D2D-60B8-162F7404B23C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What Did This Mean to Them?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2B9ACB7C-2681-78C2-FB8C-70B015AC37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80E6A5E8-2319-B6CE-A7E3-3B41304577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 Examples of coveting.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II Kings 5:19-20 - After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Naaman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had traveled some distance,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Gehazi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the servant of Elisha the man of God, said to himself, “My master was too easy on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Naaman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this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Aramean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by not accepting from him what he brought. As surely as the LORD lives,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will run after him and get something from him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80FE69-22B0-04CE-5C51-12872AF820EB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What Did This Mean to Them?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08E03587-B8F2-A4A2-0A75-5DE5B3E85C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2AEE42C-BD52-BE2B-0AF8-48A569E71E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 Examples of coveting.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Matthew 26:14-16 - Then one of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Twelve —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one called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Judas Iscariot — went 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 the chief priests and asked, “What are you willing to give me if I hand him over to you?” So they counted out for him thirty silver coins. From then on Judas watched for an opportunity to hand him over.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BF6B4C-3A90-5D28-1EDD-412286C7CA86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What Did This Mean to Them?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365BD1AE-1088-95DD-DCF0-9D7C324C2A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10A7564-7477-64C1-9CB6-8A20879E45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 Examples of coveting.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The world’s goal.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Psalm 10:3 - He boasts of the cravings of his heart; he blesses the greedy and reviles the LORD.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6047C06-9F90-C559-1943-502BA0DEF2C9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What Did This Mean to Them?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D13B65C8-9E38-0FEC-DA25-DF70B22A1E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3AEADB13-6695-FE1C-C7BD-308B9F84AD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 Examples of coveting.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 God’s goal.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Timothy 6:9-11 - People who want to get rich fall into temptation and a trap and into many foolish and harmful desires that plunge men into ruin and destruction. For the love of money is a root of all kinds of evil. Some people, eager for money, have wandered from the faith and pierced themselves with many </a:t>
            </a:r>
            <a:r>
              <a:rPr lang="en-US" sz="2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griefs</a:t>
            </a:r>
            <a:r>
              <a:rPr lang="en-US" sz="2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But you, man of God, flee from all this, and pursue righteousness, godliness, faith, love, endurance and </a:t>
            </a:r>
            <a:r>
              <a:rPr lang="en-US" sz="2600" b="1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gentleness</a:t>
            </a:r>
            <a:r>
              <a:rPr lang="en-US" sz="2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6387E0-96FC-54CB-BED0-907B04859A58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What Did This Mean to Them?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EFE5DB9E-C241-96EA-1C74-137F8DC192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E376D49E-E6DC-438C-84CC-727C68B3C3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4648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I.  What Did This Mean to Them?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II.  What Should This Mean to You?</a:t>
            </a:r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F3B23974-93BA-CEED-1A2C-E20DA706C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496DD1B4-0444-5993-6FDF-66275159D0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What is God’s plan for your life?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DDC45B-A340-B155-F20F-2DA8545CF945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What Should This Mean to You?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F1C959BE-F5A6-6804-B3BA-4B33C86906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19A839E-B35C-1EB3-28BF-2342F8C7CC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What is God’s plan for your life?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What does God promise?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19F0AA-50D5-DD4E-CB24-3D3920A2864B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What Should This Mean to You?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8BC5841-7158-CE2B-3056-354F26FB51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CD860E0B-7BCB-722A-A934-4ED1FCFED4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What is God’s plan for your life?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What does God promise?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a.  God supplies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everything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Hebrews 13:5 - Keep your lives free from the love of money and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 content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with what you have,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because God has said, “Never will I leave you; never will I forsake you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5C0803-6BC3-5F7A-6B1B-EB1140BDE2A4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What Should This Mean to You?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F1F28D3A-7886-9AD9-D3C5-4E1E17F87F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43C442C6-ABC6-067E-F1D8-3DEF2E3664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Exodus 20:17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 shall not covet your neighbor’s house. You shall not covet your neighbor’s wife, or his manservant or maidservant, his ox or donkey, or anything that belongs to your neighbor.</a:t>
            </a:r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D8E4AA5-DA00-233B-5AEA-1E032A232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2B5C6F88-05EA-974F-911C-30AFD81029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What is God’s plan for your life?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What does God promise?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b. God only promises to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provide 		</a:t>
            </a:r>
            <a:r>
              <a:rPr lang="en-US" sz="4400" b="1" u="sng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food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&amp;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clothes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Timothy 6:8 - But if we have food and clothing, we will be content with that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13F6B2-1749-3FE2-9477-E956E541ADD2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What Should This Mean to You?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DB508291-4B19-F6C5-26B6-61E34E6DEB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34C28B33-4AE8-3704-C650-1E76C51AA4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What is God’s plan for your life?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 Why doesn’t God make all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of 	His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children rich?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2ECA3A-CE15-3CDA-89CE-256CA5010AC8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What Should This Mean to You?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7B1957BA-CD31-BEE5-6FA7-9ADFA4DBA3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67E8D93E-B023-B6BF-A624-BE0B38E657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What is God’s plan for your life?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 Why doesn’t God make all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of 	His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children rich?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Because: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You would never be content!</a:t>
            </a:r>
            <a:endParaRPr lang="en-US" sz="28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9DCF8E-79ED-5204-B2EC-C606E2F094DD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What Should This Mean to You?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0352431F-D5A5-1D2B-36EF-6BF2BE8C6B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1AF24048-5F9F-7712-BB8A-72A222E97D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Learn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contentment.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23A2E9-2856-EE15-993B-B2C0E9CE4ECC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What Should This Mean to You?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F4988629-9B48-C595-61A2-8B8888BA98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C7DE6CF8-D4DB-273F-B61D-6B382E9C79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Learn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contentment.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Definitions: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a.  It is the art of being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happy 		with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what God is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providing 		you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at the time.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b.  It is freedom from anxiety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&amp; 		worry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64B9FD-1A8A-1EBC-5337-85820745600D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What Should This Mean to You?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7B7D415D-5691-0A07-A149-CFF7FA9847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48B1195-34CE-5266-28D0-FF37E7BEE5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Learn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contentment.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 What was John the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Baptist’s 	reply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to the soldiers?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Luke 3:14 -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 content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with your pay.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E40694-D695-ED7C-418E-47469915C80B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What Should This Mean to You?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B13BB13-6DC7-44DD-A7C9-FD2E53A5CB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8C610873-EEBB-E8B9-75D5-729D6821F6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Learn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contentment.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 What was John the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Baptist’s 	reply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to the soldiers?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a.  “Be content” has the idea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of 		</a:t>
            </a:r>
            <a:r>
              <a:rPr lang="en-US" sz="4400" b="1" u="sng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independence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&amp; </a:t>
            </a:r>
            <a:r>
              <a:rPr lang="en-US" sz="4400" b="1" u="sng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self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			</a:t>
            </a:r>
            <a:r>
              <a:rPr lang="en-US" sz="4400" b="1" u="sng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sufficiency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A45585-A6D4-8FDA-7114-7FE320A286D8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What Should This Mean to You?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B1545626-3E96-5A26-0DAB-7EE9F0E827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3C2255A6-414B-70C5-F801-5A97CBD4D5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Learn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contentment.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 What was John the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Baptist’s 	reply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to the soldiers?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a.  “Be content” has the idea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of 		</a:t>
            </a:r>
            <a:r>
              <a:rPr lang="en-US" sz="4400" b="1" u="sng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independence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&amp; </a:t>
            </a:r>
            <a:r>
              <a:rPr lang="en-US" sz="4400" b="1" u="sng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self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			</a:t>
            </a:r>
            <a:r>
              <a:rPr lang="en-US" sz="4400" b="1" u="sng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sufficiency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b.  So -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trust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&amp; be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happy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338437-85BE-8B8B-6F1B-70E39BFCE9BD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What Should This Mean to You?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03F34766-F9C6-5F91-7F5B-07B6F398FA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5A2FD95-9428-33FD-AB44-9AED23679F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How did the apostles learn contentment?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Philippians 4:11-13 - I am not saying this because I am in need,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I have learned to be content whatever the circumstances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I know what it is to be in need, and I know what it is to have plenty.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have learned the secret of being content in any and every situation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whether well fed or hungry, whether living in plenty or in want. I can do everything through him who gives me strength.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BB35E2-03C7-B67C-6C1E-CAAACA5041F8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What Should This Mean to You?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A7E6D805-7C5E-F296-7566-78BA5BF112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FC519E49-4D8A-2EE7-0A4E-B273750AF9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5257800"/>
          </a:xfrm>
        </p:spPr>
        <p:txBody>
          <a:bodyPr>
            <a:no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Proverbs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30:8-9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Give me neither poverty nor riches,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but give me only my daily bread.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Otherwise, I may have too much and disown you and say,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‘Who is the LORD?’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Or I may become poor and steal,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so dishonor Your Name.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CE8DAECD-07AA-4BD6-9377-DC0084D9AA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52400"/>
            <a:ext cx="784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CC5C428-91AF-13E9-5949-BB3B1986E2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14097874-9231-8CC4-0052-99D3274EB9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4648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I.  What Did This Mean to Them?</a:t>
            </a: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C016D76E-DBD9-CD55-7D68-42E2681671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1CA8BA4F-F7CA-A104-F1B9-435E98E6F7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What is the meaning of the word?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67DD947-2D8E-B68C-35EA-BBE7D912C9F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What Did This Mean to Them?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3955DD87-1985-0BE8-9DC6-003D8010B8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E6FBDD0A-25E2-9F5B-8ACD-CB6A7B6762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What is the meaning of the word?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</a:t>
            </a:r>
            <a:r>
              <a:rPr lang="en-US" sz="44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Covet</a:t>
            </a:r>
            <a:r>
              <a:rPr lang="en-US" sz="44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4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FrankRuehl" panose="020E0503060101010101" pitchFamily="34" charset="-79"/>
              </a:rPr>
              <a:t>*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= to delight in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, take 	pleasure in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, to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crave.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*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Ruehl" panose="020E0503060101010101" pitchFamily="34" charset="-79"/>
                <a:cs typeface="FrankRuehl" panose="020E0503060101010101" pitchFamily="34" charset="-79"/>
              </a:rPr>
              <a:t>   </a:t>
            </a:r>
            <a:r>
              <a:rPr lang="he-IL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Ruehl" panose="020E0503060101010101" pitchFamily="34" charset="-79"/>
                <a:cs typeface="FrankRuehl" panose="020E0503060101010101" pitchFamily="34" charset="-79"/>
              </a:rPr>
              <a:t>חָמַד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D1753A-FC32-ED2F-FCF2-9B1109A1A13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What Did This Mean to Them?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9DCF9407-8052-740A-69B9-A1D8D49ED6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C5A5FC08-D228-3F2C-68AD-96CF12A484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What is the meaning of the word?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</a:t>
            </a:r>
            <a:r>
              <a:rPr lang="en-US" sz="44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Covet</a:t>
            </a:r>
            <a:r>
              <a:rPr lang="en-US" sz="44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4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FrankRuehl" panose="020E0503060101010101" pitchFamily="34" charset="-79"/>
              </a:rPr>
              <a:t>*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= to delight in,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take 	pleasure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in, to crave.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2.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</a:t>
            </a:r>
            <a:r>
              <a:rPr lang="en-US" sz="44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Covet</a:t>
            </a:r>
            <a:r>
              <a:rPr lang="en-US" sz="44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**</a:t>
            </a:r>
            <a:r>
              <a:rPr lang="en-US" sz="44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= to lust after, set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your 	heart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upon, long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for.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*  </a:t>
            </a:r>
            <a:r>
              <a:rPr lang="he-IL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Ruehl" panose="020E0503060101010101" pitchFamily="34" charset="-79"/>
                <a:cs typeface="FrankRuehl" panose="020E0503060101010101" pitchFamily="34" charset="-79"/>
              </a:rPr>
              <a:t>חָמַד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Ruehl" panose="020E0503060101010101" pitchFamily="34" charset="-79"/>
                <a:cs typeface="FrankRuehl" panose="020E0503060101010101" pitchFamily="34" charset="-79"/>
              </a:rPr>
              <a:t>              ** </a:t>
            </a:r>
            <a:r>
              <a:rPr lang="el-GR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ἐπιθυμέω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F397DBB-D315-F28E-8C8B-04091FCC3B24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What Did This Mean to Them?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96001094-F6F3-00AE-2652-FDEC5365EC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4414FC56-B710-C9F9-30D5-FFEA842C93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Used as an example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sin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Romans 7:7-8 - What shall we say, then? Is the law sin? Certainly not! Indeed I would not have known what sin was except through the law.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I would not have known what </a:t>
            </a:r>
            <a:r>
              <a:rPr lang="en-US" sz="2800" b="1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coveting really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was if the law had not said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 not covet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.” But sin, seizing the opportunity afforded by the commandment, produced in me every kind of covetous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desire.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5A990C-A5CC-1E7B-1E23-A36CDB550763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What Did This Mean to Them?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DA3784E9-95A8-6917-43C7-6D70008AD3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CAD93A97-BAFA-8A5D-AB2B-16784B1F6B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 It is called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idolatry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Colossians 3:5 - Put to death, therefore, whatever belongs to your earthly nature: sexual immorality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impurity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lust, evil desires and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greed, which is idolatry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ACEAF9-49FC-77A7-C777-114968E70A61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What Did This Mean to Them?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5EDF0061-88B7-AAE1-B5C8-14415FBD78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8E96ADC-CC25-06FD-527F-FD7E637A4F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 It is called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idolatry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Colossians 3:5 - Put to death, therefore, whatever belongs to your earthly nature: sexual immorality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impurity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lust, evil desires and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greed, which is idolatry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Why?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073E8C-A922-2C71-E193-F490FADE10DD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What Did This Mean to Them?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16095</TotalTime>
  <Words>1509</Words>
  <Application>Microsoft Office PowerPoint</Application>
  <PresentationFormat>On-screen Show (4:3)</PresentationFormat>
  <Paragraphs>167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Arial</vt:lpstr>
      <vt:lpstr>Arial Narrow</vt:lpstr>
      <vt:lpstr>Calibri</vt:lpstr>
      <vt:lpstr>Franklin Gothic Medium</vt:lpstr>
      <vt:lpstr>FrankRuehl</vt:lpstr>
      <vt:lpstr>Lucida Sans Unicode</vt:lpstr>
      <vt:lpstr>Segoe UI Symbol</vt:lpstr>
      <vt:lpstr>Times New Roman</vt:lpstr>
      <vt:lpstr>Wingdings 2</vt:lpstr>
      <vt:lpstr>Trek</vt:lpstr>
      <vt:lpstr>Honor  contentment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Thomason Internet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Homosexual Agenda  Romans 1:18-32</dc:title>
  <dc:creator>Stephen H. Thomason</dc:creator>
  <cp:lastModifiedBy>Stephen Thomason</cp:lastModifiedBy>
  <cp:revision>1143</cp:revision>
  <dcterms:created xsi:type="dcterms:W3CDTF">2005-04-23T22:37:40Z</dcterms:created>
  <dcterms:modified xsi:type="dcterms:W3CDTF">2024-07-11T22:53:30Z</dcterms:modified>
</cp:coreProperties>
</file>