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7"/>
  </p:notesMasterIdLst>
  <p:handoutMasterIdLst>
    <p:handoutMasterId r:id="rId48"/>
  </p:handoutMasterIdLst>
  <p:sldIdLst>
    <p:sldId id="398" r:id="rId2"/>
    <p:sldId id="781" r:id="rId3"/>
    <p:sldId id="678" r:id="rId4"/>
    <p:sldId id="925" r:id="rId5"/>
    <p:sldId id="1026" r:id="rId6"/>
    <p:sldId id="1072" r:id="rId7"/>
    <p:sldId id="1073" r:id="rId8"/>
    <p:sldId id="1074" r:id="rId9"/>
    <p:sldId id="1075" r:id="rId10"/>
    <p:sldId id="1076" r:id="rId11"/>
    <p:sldId id="1077" r:id="rId12"/>
    <p:sldId id="1078" r:id="rId13"/>
    <p:sldId id="1079" r:id="rId14"/>
    <p:sldId id="1080" r:id="rId15"/>
    <p:sldId id="1081" r:id="rId16"/>
    <p:sldId id="1082" r:id="rId17"/>
    <p:sldId id="1083" r:id="rId18"/>
    <p:sldId id="1084" r:id="rId19"/>
    <p:sldId id="1085" r:id="rId20"/>
    <p:sldId id="1086" r:id="rId21"/>
    <p:sldId id="1087" r:id="rId22"/>
    <p:sldId id="1088" r:id="rId23"/>
    <p:sldId id="1089" r:id="rId24"/>
    <p:sldId id="880" r:id="rId25"/>
    <p:sldId id="651" r:id="rId26"/>
    <p:sldId id="1090" r:id="rId27"/>
    <p:sldId id="1091" r:id="rId28"/>
    <p:sldId id="1092" r:id="rId29"/>
    <p:sldId id="1093" r:id="rId30"/>
    <p:sldId id="1094" r:id="rId31"/>
    <p:sldId id="1095" r:id="rId32"/>
    <p:sldId id="1096" r:id="rId33"/>
    <p:sldId id="1104" r:id="rId34"/>
    <p:sldId id="1105" r:id="rId35"/>
    <p:sldId id="1106" r:id="rId36"/>
    <p:sldId id="1107" r:id="rId37"/>
    <p:sldId id="1097" r:id="rId38"/>
    <p:sldId id="1098" r:id="rId39"/>
    <p:sldId id="1099" r:id="rId40"/>
    <p:sldId id="1100" r:id="rId41"/>
    <p:sldId id="1101" r:id="rId42"/>
    <p:sldId id="1102" r:id="rId43"/>
    <p:sldId id="1103" r:id="rId44"/>
    <p:sldId id="1108" r:id="rId45"/>
    <p:sldId id="1025" r:id="rId46"/>
  </p:sldIdLst>
  <p:sldSz cx="9144000" cy="6858000" type="screen4x3"/>
  <p:notesSz cx="6858000" cy="9144000"/>
  <p:defaultTextStyle>
    <a:defPPr>
      <a:defRPr lang="en-US"/>
    </a:defPPr>
    <a:lvl1pPr algn="l" rtl="0" fontAlgn="base">
      <a:spcBef>
        <a:spcPct val="0"/>
      </a:spcBef>
      <a:spcAft>
        <a:spcPct val="0"/>
      </a:spcAft>
      <a:defRPr sz="2800" b="1" kern="1200">
        <a:solidFill>
          <a:srgbClr val="990033"/>
        </a:solidFill>
        <a:latin typeface="Arial Narrow" panose="020B0606020202030204" pitchFamily="34" charset="0"/>
        <a:ea typeface="+mn-ea"/>
        <a:cs typeface="+mn-cs"/>
      </a:defRPr>
    </a:lvl1pPr>
    <a:lvl2pPr marL="457200" algn="l" rtl="0" fontAlgn="base">
      <a:spcBef>
        <a:spcPct val="0"/>
      </a:spcBef>
      <a:spcAft>
        <a:spcPct val="0"/>
      </a:spcAft>
      <a:defRPr sz="2800" b="1" kern="1200">
        <a:solidFill>
          <a:srgbClr val="990033"/>
        </a:solidFill>
        <a:latin typeface="Arial Narrow" panose="020B0606020202030204" pitchFamily="34" charset="0"/>
        <a:ea typeface="+mn-ea"/>
        <a:cs typeface="+mn-cs"/>
      </a:defRPr>
    </a:lvl2pPr>
    <a:lvl3pPr marL="914400" algn="l" rtl="0" fontAlgn="base">
      <a:spcBef>
        <a:spcPct val="0"/>
      </a:spcBef>
      <a:spcAft>
        <a:spcPct val="0"/>
      </a:spcAft>
      <a:defRPr sz="2800" b="1" kern="1200">
        <a:solidFill>
          <a:srgbClr val="990033"/>
        </a:solidFill>
        <a:latin typeface="Arial Narrow" panose="020B0606020202030204" pitchFamily="34" charset="0"/>
        <a:ea typeface="+mn-ea"/>
        <a:cs typeface="+mn-cs"/>
      </a:defRPr>
    </a:lvl3pPr>
    <a:lvl4pPr marL="1371600" algn="l" rtl="0" fontAlgn="base">
      <a:spcBef>
        <a:spcPct val="0"/>
      </a:spcBef>
      <a:spcAft>
        <a:spcPct val="0"/>
      </a:spcAft>
      <a:defRPr sz="2800" b="1" kern="1200">
        <a:solidFill>
          <a:srgbClr val="990033"/>
        </a:solidFill>
        <a:latin typeface="Arial Narrow" panose="020B0606020202030204" pitchFamily="34" charset="0"/>
        <a:ea typeface="+mn-ea"/>
        <a:cs typeface="+mn-cs"/>
      </a:defRPr>
    </a:lvl4pPr>
    <a:lvl5pPr marL="1828800" algn="l" rtl="0" fontAlgn="base">
      <a:spcBef>
        <a:spcPct val="0"/>
      </a:spcBef>
      <a:spcAft>
        <a:spcPct val="0"/>
      </a:spcAft>
      <a:defRPr sz="2800" b="1" kern="1200">
        <a:solidFill>
          <a:srgbClr val="990033"/>
        </a:solidFill>
        <a:latin typeface="Arial Narrow" panose="020B0606020202030204" pitchFamily="34" charset="0"/>
        <a:ea typeface="+mn-ea"/>
        <a:cs typeface="+mn-cs"/>
      </a:defRPr>
    </a:lvl5pPr>
    <a:lvl6pPr marL="2286000" algn="l" defTabSz="914400" rtl="0" eaLnBrk="1" latinLnBrk="0" hangingPunct="1">
      <a:defRPr sz="2800" b="1" kern="1200">
        <a:solidFill>
          <a:srgbClr val="990033"/>
        </a:solidFill>
        <a:latin typeface="Arial Narrow" panose="020B0606020202030204" pitchFamily="34" charset="0"/>
        <a:ea typeface="+mn-ea"/>
        <a:cs typeface="+mn-cs"/>
      </a:defRPr>
    </a:lvl6pPr>
    <a:lvl7pPr marL="2743200" algn="l" defTabSz="914400" rtl="0" eaLnBrk="1" latinLnBrk="0" hangingPunct="1">
      <a:defRPr sz="2800" b="1" kern="1200">
        <a:solidFill>
          <a:srgbClr val="990033"/>
        </a:solidFill>
        <a:latin typeface="Arial Narrow" panose="020B0606020202030204" pitchFamily="34" charset="0"/>
        <a:ea typeface="+mn-ea"/>
        <a:cs typeface="+mn-cs"/>
      </a:defRPr>
    </a:lvl7pPr>
    <a:lvl8pPr marL="3200400" algn="l" defTabSz="914400" rtl="0" eaLnBrk="1" latinLnBrk="0" hangingPunct="1">
      <a:defRPr sz="2800" b="1" kern="1200">
        <a:solidFill>
          <a:srgbClr val="990033"/>
        </a:solidFill>
        <a:latin typeface="Arial Narrow" panose="020B0606020202030204" pitchFamily="34" charset="0"/>
        <a:ea typeface="+mn-ea"/>
        <a:cs typeface="+mn-cs"/>
      </a:defRPr>
    </a:lvl8pPr>
    <a:lvl9pPr marL="3657600" algn="l" defTabSz="914400" rtl="0" eaLnBrk="1" latinLnBrk="0" hangingPunct="1">
      <a:defRPr sz="2800" b="1" kern="1200">
        <a:solidFill>
          <a:srgbClr val="990033"/>
        </a:solidFill>
        <a:latin typeface="Arial Narrow" panose="020B0606020202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990033"/>
    <a:srgbClr val="339966"/>
    <a:srgbClr val="FF00FF"/>
    <a:srgbClr val="CC006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2645" autoAdjust="0"/>
    <p:restoredTop sz="90401" autoAdjust="0"/>
  </p:normalViewPr>
  <p:slideViewPr>
    <p:cSldViewPr>
      <p:cViewPr varScale="1">
        <p:scale>
          <a:sx n="101" d="100"/>
          <a:sy n="101" d="100"/>
        </p:scale>
        <p:origin x="1512" y="102"/>
      </p:cViewPr>
      <p:guideLst>
        <p:guide orient="horz" pos="2160"/>
        <p:guide pos="2880"/>
      </p:guideLst>
    </p:cSldViewPr>
  </p:slideViewPr>
  <p:outlineViewPr>
    <p:cViewPr>
      <p:scale>
        <a:sx n="33" d="100"/>
        <a:sy n="33" d="100"/>
      </p:scale>
      <p:origin x="48" y="1764"/>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1314" name="Rectangle 2">
            <a:extLst>
              <a:ext uri="{FF2B5EF4-FFF2-40B4-BE49-F238E27FC236}">
                <a16:creationId xmlns:a16="http://schemas.microsoft.com/office/drawing/2014/main" id="{2243FAFC-A5A5-11C8-FD2D-1218EC5F63E4}"/>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solidFill>
                  <a:schemeClr val="tx1"/>
                </a:solidFill>
                <a:latin typeface="Times New Roman" pitchFamily="18" charset="0"/>
              </a:defRPr>
            </a:lvl1pPr>
          </a:lstStyle>
          <a:p>
            <a:pPr>
              <a:defRPr/>
            </a:pPr>
            <a:endParaRPr lang="en-US"/>
          </a:p>
        </p:txBody>
      </p:sp>
      <p:sp>
        <p:nvSpPr>
          <p:cNvPr id="141315" name="Rectangle 3">
            <a:extLst>
              <a:ext uri="{FF2B5EF4-FFF2-40B4-BE49-F238E27FC236}">
                <a16:creationId xmlns:a16="http://schemas.microsoft.com/office/drawing/2014/main" id="{F853CC4A-99DE-4671-D9E5-78C89A32834F}"/>
              </a:ext>
            </a:extLst>
          </p:cNvPr>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solidFill>
                  <a:schemeClr val="tx1"/>
                </a:solidFill>
                <a:latin typeface="Times New Roman" pitchFamily="18" charset="0"/>
              </a:defRPr>
            </a:lvl1pPr>
          </a:lstStyle>
          <a:p>
            <a:pPr>
              <a:defRPr/>
            </a:pPr>
            <a:endParaRPr lang="en-US"/>
          </a:p>
        </p:txBody>
      </p:sp>
      <p:sp>
        <p:nvSpPr>
          <p:cNvPr id="141316" name="Rectangle 4">
            <a:extLst>
              <a:ext uri="{FF2B5EF4-FFF2-40B4-BE49-F238E27FC236}">
                <a16:creationId xmlns:a16="http://schemas.microsoft.com/office/drawing/2014/main" id="{C465A9E9-2CA3-C53E-763E-56FF94F55500}"/>
              </a:ext>
            </a:extLst>
          </p:cNvPr>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solidFill>
                  <a:schemeClr val="tx1"/>
                </a:solidFill>
                <a:latin typeface="Times New Roman" pitchFamily="18" charset="0"/>
              </a:defRPr>
            </a:lvl1pPr>
          </a:lstStyle>
          <a:p>
            <a:pPr>
              <a:defRPr/>
            </a:pPr>
            <a:endParaRPr lang="en-US"/>
          </a:p>
        </p:txBody>
      </p:sp>
      <p:sp>
        <p:nvSpPr>
          <p:cNvPr id="141317" name="Rectangle 5">
            <a:extLst>
              <a:ext uri="{FF2B5EF4-FFF2-40B4-BE49-F238E27FC236}">
                <a16:creationId xmlns:a16="http://schemas.microsoft.com/office/drawing/2014/main" id="{F7CE3F31-27E2-9EF7-EAC0-63C80E3A736A}"/>
              </a:ext>
            </a:extLst>
          </p:cNvPr>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solidFill>
                  <a:schemeClr val="tx1"/>
                </a:solidFill>
                <a:latin typeface="Times New Roman" panose="02020603050405020304" pitchFamily="18" charset="0"/>
              </a:defRPr>
            </a:lvl1pPr>
          </a:lstStyle>
          <a:p>
            <a:fld id="{A1983FFD-E6B1-4113-B254-7724B1BFDBB7}"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25B2450-EC66-97F2-C606-82D9290D99FD}"/>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a:extLst>
              <a:ext uri="{FF2B5EF4-FFF2-40B4-BE49-F238E27FC236}">
                <a16:creationId xmlns:a16="http://schemas.microsoft.com/office/drawing/2014/main" id="{934C4621-2651-3BC3-866D-8A9E62C0C7E0}"/>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5EC7A4B8-3A8E-481C-8898-BA9A93AF81BC}" type="datetimeFigureOut">
              <a:rPr lang="en-US"/>
              <a:pPr>
                <a:defRPr/>
              </a:pPr>
              <a:t>7/11/2024</a:t>
            </a:fld>
            <a:endParaRPr lang="en-US" dirty="0"/>
          </a:p>
        </p:txBody>
      </p:sp>
      <p:sp>
        <p:nvSpPr>
          <p:cNvPr id="4" name="Slide Image Placeholder 3">
            <a:extLst>
              <a:ext uri="{FF2B5EF4-FFF2-40B4-BE49-F238E27FC236}">
                <a16:creationId xmlns:a16="http://schemas.microsoft.com/office/drawing/2014/main" id="{CF53C2CA-5497-9C27-4B58-A0A7AAEBD66B}"/>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a:extLst>
              <a:ext uri="{FF2B5EF4-FFF2-40B4-BE49-F238E27FC236}">
                <a16:creationId xmlns:a16="http://schemas.microsoft.com/office/drawing/2014/main" id="{6AF6D82A-8ADE-83AE-5896-508210E1C5D6}"/>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49FE226C-C43E-7BDB-F1C1-776F44E194BD}"/>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a:extLst>
              <a:ext uri="{FF2B5EF4-FFF2-40B4-BE49-F238E27FC236}">
                <a16:creationId xmlns:a16="http://schemas.microsoft.com/office/drawing/2014/main" id="{E9A0E760-8F7A-280A-757D-AA52F4AD3876}"/>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77F2A4A2-45D0-4A8D-AF7E-2C939B0616B9}"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a:extLst>
              <a:ext uri="{FF2B5EF4-FFF2-40B4-BE49-F238E27FC236}">
                <a16:creationId xmlns:a16="http://schemas.microsoft.com/office/drawing/2014/main" id="{BF250DA5-D34F-AEAA-1712-904E1320346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a:extLst>
              <a:ext uri="{FF2B5EF4-FFF2-40B4-BE49-F238E27FC236}">
                <a16:creationId xmlns:a16="http://schemas.microsoft.com/office/drawing/2014/main" id="{D323D99E-ACB3-BB08-1A06-2843BE103B5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2228" name="Slide Number Placeholder 3">
            <a:extLst>
              <a:ext uri="{FF2B5EF4-FFF2-40B4-BE49-F238E27FC236}">
                <a16:creationId xmlns:a16="http://schemas.microsoft.com/office/drawing/2014/main" id="{36B19880-EAB4-4C60-439E-C1489473517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CD3E6FA2-3741-4A5E-82A3-7E925E567294}" type="slidenum">
              <a:rPr lang="en-US" altLang="en-US" sz="1200"/>
              <a:pPr eaLnBrk="1" hangingPunct="1"/>
              <a:t>1</a:t>
            </a:fld>
            <a:endParaRPr lang="en-US" altLang="en-US" sz="12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a:extLst>
              <a:ext uri="{FF2B5EF4-FFF2-40B4-BE49-F238E27FC236}">
                <a16:creationId xmlns:a16="http://schemas.microsoft.com/office/drawing/2014/main" id="{DE05E282-20A4-BB20-7E97-8BA17464D5E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a:extLst>
              <a:ext uri="{FF2B5EF4-FFF2-40B4-BE49-F238E27FC236}">
                <a16:creationId xmlns:a16="http://schemas.microsoft.com/office/drawing/2014/main" id="{61F37D9B-16DD-63E2-6DB9-E5A0F87E9F5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1444" name="Slide Number Placeholder 3">
            <a:extLst>
              <a:ext uri="{FF2B5EF4-FFF2-40B4-BE49-F238E27FC236}">
                <a16:creationId xmlns:a16="http://schemas.microsoft.com/office/drawing/2014/main" id="{4716A19B-5519-0C35-2C55-3D3D813F5E9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184F2C00-34AE-475C-AFC6-16ECA7613427}" type="slidenum">
              <a:rPr lang="en-US" altLang="en-US" sz="1200"/>
              <a:pPr eaLnBrk="1" hangingPunct="1"/>
              <a:t>10</a:t>
            </a:fld>
            <a:endParaRPr lang="en-US" altLang="en-US" sz="120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a:extLst>
              <a:ext uri="{FF2B5EF4-FFF2-40B4-BE49-F238E27FC236}">
                <a16:creationId xmlns:a16="http://schemas.microsoft.com/office/drawing/2014/main" id="{AA256E0D-CFE4-3B7C-C42B-B5044F11BA6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a:extLst>
              <a:ext uri="{FF2B5EF4-FFF2-40B4-BE49-F238E27FC236}">
                <a16:creationId xmlns:a16="http://schemas.microsoft.com/office/drawing/2014/main" id="{A474FD73-9AC5-9416-391C-2D2FA1C1428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2468" name="Slide Number Placeholder 3">
            <a:extLst>
              <a:ext uri="{FF2B5EF4-FFF2-40B4-BE49-F238E27FC236}">
                <a16:creationId xmlns:a16="http://schemas.microsoft.com/office/drawing/2014/main" id="{25292572-9A70-192D-7BEC-929DB7322C4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4B82B5E9-F443-40AF-AE40-A8C12ECEE00E}" type="slidenum">
              <a:rPr lang="en-US" altLang="en-US" sz="1200"/>
              <a:pPr eaLnBrk="1" hangingPunct="1"/>
              <a:t>11</a:t>
            </a:fld>
            <a:endParaRPr lang="en-US" altLang="en-US" sz="120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a:extLst>
              <a:ext uri="{FF2B5EF4-FFF2-40B4-BE49-F238E27FC236}">
                <a16:creationId xmlns:a16="http://schemas.microsoft.com/office/drawing/2014/main" id="{978E91EB-8C06-0272-CBEC-AE5D332A261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a:extLst>
              <a:ext uri="{FF2B5EF4-FFF2-40B4-BE49-F238E27FC236}">
                <a16:creationId xmlns:a16="http://schemas.microsoft.com/office/drawing/2014/main" id="{248B9C95-A1B1-E987-2570-32CD3DAFD13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3492" name="Slide Number Placeholder 3">
            <a:extLst>
              <a:ext uri="{FF2B5EF4-FFF2-40B4-BE49-F238E27FC236}">
                <a16:creationId xmlns:a16="http://schemas.microsoft.com/office/drawing/2014/main" id="{4209A4AE-4AFD-6C81-6488-651106E0528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6DB6A77D-0CD6-4594-BD09-27EC787221AD}" type="slidenum">
              <a:rPr lang="en-US" altLang="en-US" sz="1200"/>
              <a:pPr eaLnBrk="1" hangingPunct="1"/>
              <a:t>12</a:t>
            </a:fld>
            <a:endParaRPr lang="en-US" altLang="en-US" sz="120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a:extLst>
              <a:ext uri="{FF2B5EF4-FFF2-40B4-BE49-F238E27FC236}">
                <a16:creationId xmlns:a16="http://schemas.microsoft.com/office/drawing/2014/main" id="{FA10F4C7-8B24-6B0E-5FB9-7E0AEEDFC4E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a:extLst>
              <a:ext uri="{FF2B5EF4-FFF2-40B4-BE49-F238E27FC236}">
                <a16:creationId xmlns:a16="http://schemas.microsoft.com/office/drawing/2014/main" id="{375FED8C-1D10-1A48-06A2-B9C64045D05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4516" name="Slide Number Placeholder 3">
            <a:extLst>
              <a:ext uri="{FF2B5EF4-FFF2-40B4-BE49-F238E27FC236}">
                <a16:creationId xmlns:a16="http://schemas.microsoft.com/office/drawing/2014/main" id="{631CBE21-27E1-694B-16D6-8054BCFF864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4C9860BC-4334-4241-93E2-796D2CBDB1FB}" type="slidenum">
              <a:rPr lang="en-US" altLang="en-US" sz="1200"/>
              <a:pPr eaLnBrk="1" hangingPunct="1"/>
              <a:t>13</a:t>
            </a:fld>
            <a:endParaRPr lang="en-US" altLang="en-US" sz="120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a:extLst>
              <a:ext uri="{FF2B5EF4-FFF2-40B4-BE49-F238E27FC236}">
                <a16:creationId xmlns:a16="http://schemas.microsoft.com/office/drawing/2014/main" id="{30B91619-FFA8-9AA8-2043-1379C8D3D60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Notes Placeholder 2">
            <a:extLst>
              <a:ext uri="{FF2B5EF4-FFF2-40B4-BE49-F238E27FC236}">
                <a16:creationId xmlns:a16="http://schemas.microsoft.com/office/drawing/2014/main" id="{F33D88C4-CC83-CBA6-53F1-B66A987890C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5540" name="Slide Number Placeholder 3">
            <a:extLst>
              <a:ext uri="{FF2B5EF4-FFF2-40B4-BE49-F238E27FC236}">
                <a16:creationId xmlns:a16="http://schemas.microsoft.com/office/drawing/2014/main" id="{FE088C06-5E25-EFCB-3C50-EFF4FD71255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18049DBC-6DF6-4D20-A441-FFAA2F1D4D51}" type="slidenum">
              <a:rPr lang="en-US" altLang="en-US" sz="1200"/>
              <a:pPr eaLnBrk="1" hangingPunct="1"/>
              <a:t>14</a:t>
            </a:fld>
            <a:endParaRPr lang="en-US" altLang="en-US" sz="120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a:extLst>
              <a:ext uri="{FF2B5EF4-FFF2-40B4-BE49-F238E27FC236}">
                <a16:creationId xmlns:a16="http://schemas.microsoft.com/office/drawing/2014/main" id="{CEE04582-FD67-C4A6-3AEC-83FE82F186C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a:extLst>
              <a:ext uri="{FF2B5EF4-FFF2-40B4-BE49-F238E27FC236}">
                <a16:creationId xmlns:a16="http://schemas.microsoft.com/office/drawing/2014/main" id="{F7D7FD1B-B413-3FEA-ADA6-EAA04618349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6564" name="Slide Number Placeholder 3">
            <a:extLst>
              <a:ext uri="{FF2B5EF4-FFF2-40B4-BE49-F238E27FC236}">
                <a16:creationId xmlns:a16="http://schemas.microsoft.com/office/drawing/2014/main" id="{E29FCD68-2806-CD70-F021-18128A482C2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4E18E80E-3CD9-42C4-88D5-9BF0C55D3B8C}" type="slidenum">
              <a:rPr lang="en-US" altLang="en-US" sz="1200"/>
              <a:pPr eaLnBrk="1" hangingPunct="1"/>
              <a:t>15</a:t>
            </a:fld>
            <a:endParaRPr lang="en-US" altLang="en-US" sz="120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a:extLst>
              <a:ext uri="{FF2B5EF4-FFF2-40B4-BE49-F238E27FC236}">
                <a16:creationId xmlns:a16="http://schemas.microsoft.com/office/drawing/2014/main" id="{BF7C9CDE-F656-8E74-53E3-72A63E8040D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a:extLst>
              <a:ext uri="{FF2B5EF4-FFF2-40B4-BE49-F238E27FC236}">
                <a16:creationId xmlns:a16="http://schemas.microsoft.com/office/drawing/2014/main" id="{828AF2D1-9A19-B555-C2AB-F6458DA722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7588" name="Slide Number Placeholder 3">
            <a:extLst>
              <a:ext uri="{FF2B5EF4-FFF2-40B4-BE49-F238E27FC236}">
                <a16:creationId xmlns:a16="http://schemas.microsoft.com/office/drawing/2014/main" id="{11F5189F-0C79-ABDA-32F9-FE4B18CA68E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8EA5B13E-056B-4AAF-95C7-4AC1296F6E8B}" type="slidenum">
              <a:rPr lang="en-US" altLang="en-US" sz="1200"/>
              <a:pPr eaLnBrk="1" hangingPunct="1"/>
              <a:t>16</a:t>
            </a:fld>
            <a:endParaRPr lang="en-US" altLang="en-US" sz="120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a:extLst>
              <a:ext uri="{FF2B5EF4-FFF2-40B4-BE49-F238E27FC236}">
                <a16:creationId xmlns:a16="http://schemas.microsoft.com/office/drawing/2014/main" id="{BA425BAA-9438-FFA8-43A3-A2FF805F627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a:extLst>
              <a:ext uri="{FF2B5EF4-FFF2-40B4-BE49-F238E27FC236}">
                <a16:creationId xmlns:a16="http://schemas.microsoft.com/office/drawing/2014/main" id="{897F8566-5DEC-4999-AA49-6244743BADC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8612" name="Slide Number Placeholder 3">
            <a:extLst>
              <a:ext uri="{FF2B5EF4-FFF2-40B4-BE49-F238E27FC236}">
                <a16:creationId xmlns:a16="http://schemas.microsoft.com/office/drawing/2014/main" id="{588B12E3-8B0B-8EF2-BCFE-0BA2DEEDB74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AFF37CAD-0D79-4ABC-B600-4D0321F0D0B4}" type="slidenum">
              <a:rPr lang="en-US" altLang="en-US" sz="1200"/>
              <a:pPr eaLnBrk="1" hangingPunct="1"/>
              <a:t>17</a:t>
            </a:fld>
            <a:endParaRPr lang="en-US" altLang="en-US" sz="120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a:extLst>
              <a:ext uri="{FF2B5EF4-FFF2-40B4-BE49-F238E27FC236}">
                <a16:creationId xmlns:a16="http://schemas.microsoft.com/office/drawing/2014/main" id="{DBC56435-815D-BA65-7F00-18CC868A578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a:extLst>
              <a:ext uri="{FF2B5EF4-FFF2-40B4-BE49-F238E27FC236}">
                <a16:creationId xmlns:a16="http://schemas.microsoft.com/office/drawing/2014/main" id="{F0BC66F5-E06D-53B9-ABF3-1B2F8D380B7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9636" name="Slide Number Placeholder 3">
            <a:extLst>
              <a:ext uri="{FF2B5EF4-FFF2-40B4-BE49-F238E27FC236}">
                <a16:creationId xmlns:a16="http://schemas.microsoft.com/office/drawing/2014/main" id="{F0A5DD4E-830A-5FD9-116F-E2414C8CE48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6EDF4ECF-7149-4F42-B82D-8CFABE99D1B2}" type="slidenum">
              <a:rPr lang="en-US" altLang="en-US" sz="1200"/>
              <a:pPr eaLnBrk="1" hangingPunct="1"/>
              <a:t>18</a:t>
            </a:fld>
            <a:endParaRPr lang="en-US" altLang="en-US" sz="120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789E696B-BECD-FDD4-9C46-C331ED62FCB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D3401BA7-107F-38AB-7522-0E7FCBBEE8F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0660" name="Slide Number Placeholder 3">
            <a:extLst>
              <a:ext uri="{FF2B5EF4-FFF2-40B4-BE49-F238E27FC236}">
                <a16:creationId xmlns:a16="http://schemas.microsoft.com/office/drawing/2014/main" id="{138FAA66-419A-797F-0034-DFBEB167592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A33C7137-3811-4020-B8CA-A2E3766287C9}" type="slidenum">
              <a:rPr lang="en-US" altLang="en-US" sz="1200"/>
              <a:pPr eaLnBrk="1" hangingPunct="1"/>
              <a:t>19</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a:extLst>
              <a:ext uri="{FF2B5EF4-FFF2-40B4-BE49-F238E27FC236}">
                <a16:creationId xmlns:a16="http://schemas.microsoft.com/office/drawing/2014/main" id="{B86572B5-7F3E-BB63-9578-C4A8D4E7D8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a:extLst>
              <a:ext uri="{FF2B5EF4-FFF2-40B4-BE49-F238E27FC236}">
                <a16:creationId xmlns:a16="http://schemas.microsoft.com/office/drawing/2014/main" id="{6866F1ED-4178-A5DE-01D3-24C560AFD26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3252" name="Slide Number Placeholder 3">
            <a:extLst>
              <a:ext uri="{FF2B5EF4-FFF2-40B4-BE49-F238E27FC236}">
                <a16:creationId xmlns:a16="http://schemas.microsoft.com/office/drawing/2014/main" id="{D33AC04F-6634-9F07-AE97-0BF9BB39B52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CC2B179D-EE41-4191-ACDC-E2D184AC1918}" type="slidenum">
              <a:rPr lang="en-US" altLang="en-US" sz="1200"/>
              <a:pPr eaLnBrk="1" hangingPunct="1"/>
              <a:t>2</a:t>
            </a:fld>
            <a:endParaRPr lang="en-US" altLang="en-US" sz="120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a:extLst>
              <a:ext uri="{FF2B5EF4-FFF2-40B4-BE49-F238E27FC236}">
                <a16:creationId xmlns:a16="http://schemas.microsoft.com/office/drawing/2014/main" id="{3B0B6862-39B6-2A88-8E86-5264DF72CF2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3" name="Notes Placeholder 2">
            <a:extLst>
              <a:ext uri="{FF2B5EF4-FFF2-40B4-BE49-F238E27FC236}">
                <a16:creationId xmlns:a16="http://schemas.microsoft.com/office/drawing/2014/main" id="{6E244787-E33F-E313-347F-E2FAC0284AB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1684" name="Slide Number Placeholder 3">
            <a:extLst>
              <a:ext uri="{FF2B5EF4-FFF2-40B4-BE49-F238E27FC236}">
                <a16:creationId xmlns:a16="http://schemas.microsoft.com/office/drawing/2014/main" id="{DC61A8F3-88F2-588F-EA53-CCD74C7A56C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73F61114-50EC-4815-96A2-ED96C0C8BDC4}" type="slidenum">
              <a:rPr lang="en-US" altLang="en-US" sz="1200"/>
              <a:pPr eaLnBrk="1" hangingPunct="1"/>
              <a:t>20</a:t>
            </a:fld>
            <a:endParaRPr lang="en-US" altLang="en-US" sz="120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a:extLst>
              <a:ext uri="{FF2B5EF4-FFF2-40B4-BE49-F238E27FC236}">
                <a16:creationId xmlns:a16="http://schemas.microsoft.com/office/drawing/2014/main" id="{AE044058-AC9B-17F3-7581-D3F533D7169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a:extLst>
              <a:ext uri="{FF2B5EF4-FFF2-40B4-BE49-F238E27FC236}">
                <a16:creationId xmlns:a16="http://schemas.microsoft.com/office/drawing/2014/main" id="{64AC9A1D-5961-A4CD-F75E-C62A582ABF8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2708" name="Slide Number Placeholder 3">
            <a:extLst>
              <a:ext uri="{FF2B5EF4-FFF2-40B4-BE49-F238E27FC236}">
                <a16:creationId xmlns:a16="http://schemas.microsoft.com/office/drawing/2014/main" id="{320481F1-62D8-0DCB-A5F3-E396C9F34A1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56685DAE-2E32-44C4-AEBD-8148E1C6C9E0}" type="slidenum">
              <a:rPr lang="en-US" altLang="en-US" sz="1200"/>
              <a:pPr eaLnBrk="1" hangingPunct="1"/>
              <a:t>21</a:t>
            </a:fld>
            <a:endParaRPr lang="en-US" altLang="en-US" sz="120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a:extLst>
              <a:ext uri="{FF2B5EF4-FFF2-40B4-BE49-F238E27FC236}">
                <a16:creationId xmlns:a16="http://schemas.microsoft.com/office/drawing/2014/main" id="{E88FFB52-87AB-44C3-2764-7647A1D5FA8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1" name="Notes Placeholder 2">
            <a:extLst>
              <a:ext uri="{FF2B5EF4-FFF2-40B4-BE49-F238E27FC236}">
                <a16:creationId xmlns:a16="http://schemas.microsoft.com/office/drawing/2014/main" id="{019D811D-5666-1776-2AC5-12179F4711D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3732" name="Slide Number Placeholder 3">
            <a:extLst>
              <a:ext uri="{FF2B5EF4-FFF2-40B4-BE49-F238E27FC236}">
                <a16:creationId xmlns:a16="http://schemas.microsoft.com/office/drawing/2014/main" id="{1E0DC144-DE82-1F6F-21A2-FB0933EE7EB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23534D4D-4496-4141-98CC-288FB7ED73E6}" type="slidenum">
              <a:rPr lang="en-US" altLang="en-US" sz="1200"/>
              <a:pPr eaLnBrk="1" hangingPunct="1"/>
              <a:t>22</a:t>
            </a:fld>
            <a:endParaRPr lang="en-US" altLang="en-US" sz="120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a:extLst>
              <a:ext uri="{FF2B5EF4-FFF2-40B4-BE49-F238E27FC236}">
                <a16:creationId xmlns:a16="http://schemas.microsoft.com/office/drawing/2014/main" id="{08869CBB-7218-D3D2-7D64-49E5CE3C30D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a:extLst>
              <a:ext uri="{FF2B5EF4-FFF2-40B4-BE49-F238E27FC236}">
                <a16:creationId xmlns:a16="http://schemas.microsoft.com/office/drawing/2014/main" id="{83971E03-AD3B-CF21-E801-6DFB7CDC62F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4756" name="Slide Number Placeholder 3">
            <a:extLst>
              <a:ext uri="{FF2B5EF4-FFF2-40B4-BE49-F238E27FC236}">
                <a16:creationId xmlns:a16="http://schemas.microsoft.com/office/drawing/2014/main" id="{EF9815BE-87A3-705A-9046-2DF7B0A0E91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3B32077A-A0CA-4558-946E-25EA9C7C402E}" type="slidenum">
              <a:rPr lang="en-US" altLang="en-US" sz="1200"/>
              <a:pPr eaLnBrk="1" hangingPunct="1"/>
              <a:t>23</a:t>
            </a:fld>
            <a:endParaRPr lang="en-US" altLang="en-US" sz="120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a:extLst>
              <a:ext uri="{FF2B5EF4-FFF2-40B4-BE49-F238E27FC236}">
                <a16:creationId xmlns:a16="http://schemas.microsoft.com/office/drawing/2014/main" id="{0D7549A4-8C02-7FC7-8480-56F9CCF8D20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9" name="Notes Placeholder 2">
            <a:extLst>
              <a:ext uri="{FF2B5EF4-FFF2-40B4-BE49-F238E27FC236}">
                <a16:creationId xmlns:a16="http://schemas.microsoft.com/office/drawing/2014/main" id="{62969319-FC4A-786F-5FB4-9C6C3D3E953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5780" name="Slide Number Placeholder 3">
            <a:extLst>
              <a:ext uri="{FF2B5EF4-FFF2-40B4-BE49-F238E27FC236}">
                <a16:creationId xmlns:a16="http://schemas.microsoft.com/office/drawing/2014/main" id="{00D06A7B-6A80-69D1-C244-4535BD27631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884B02D9-61B6-47AF-B938-7E175B15D0DA}" type="slidenum">
              <a:rPr lang="en-US" altLang="en-US" sz="1200"/>
              <a:pPr eaLnBrk="1" hangingPunct="1"/>
              <a:t>24</a:t>
            </a:fld>
            <a:endParaRPr lang="en-US" altLang="en-US" sz="120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a:extLst>
              <a:ext uri="{FF2B5EF4-FFF2-40B4-BE49-F238E27FC236}">
                <a16:creationId xmlns:a16="http://schemas.microsoft.com/office/drawing/2014/main" id="{3B76BC91-1BD1-7C88-4486-5354FF8FB83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Notes Placeholder 2">
            <a:extLst>
              <a:ext uri="{FF2B5EF4-FFF2-40B4-BE49-F238E27FC236}">
                <a16:creationId xmlns:a16="http://schemas.microsoft.com/office/drawing/2014/main" id="{17CB7EBA-23F9-9923-3707-0E54F3422DA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6804" name="Slide Number Placeholder 3">
            <a:extLst>
              <a:ext uri="{FF2B5EF4-FFF2-40B4-BE49-F238E27FC236}">
                <a16:creationId xmlns:a16="http://schemas.microsoft.com/office/drawing/2014/main" id="{DECA3CC6-E7D0-0CBB-797C-1EA71F4F151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C9F1BD32-B323-4198-A7BB-49EBEE90BB8B}" type="slidenum">
              <a:rPr lang="en-US" altLang="en-US" sz="1200"/>
              <a:pPr eaLnBrk="1" hangingPunct="1"/>
              <a:t>25</a:t>
            </a:fld>
            <a:endParaRPr lang="en-US" altLang="en-US" sz="120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a:extLst>
              <a:ext uri="{FF2B5EF4-FFF2-40B4-BE49-F238E27FC236}">
                <a16:creationId xmlns:a16="http://schemas.microsoft.com/office/drawing/2014/main" id="{B0FE6B40-054D-3279-DCF8-00B57FD1065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7" name="Notes Placeholder 2">
            <a:extLst>
              <a:ext uri="{FF2B5EF4-FFF2-40B4-BE49-F238E27FC236}">
                <a16:creationId xmlns:a16="http://schemas.microsoft.com/office/drawing/2014/main" id="{9073C0BC-E332-1E0C-8850-96867193787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7828" name="Slide Number Placeholder 3">
            <a:extLst>
              <a:ext uri="{FF2B5EF4-FFF2-40B4-BE49-F238E27FC236}">
                <a16:creationId xmlns:a16="http://schemas.microsoft.com/office/drawing/2014/main" id="{D83869A7-B73C-9EA1-BF1E-622265DFA21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5E84A945-1793-4561-A4B1-96059236FF18}" type="slidenum">
              <a:rPr lang="en-US" altLang="en-US" sz="1200"/>
              <a:pPr eaLnBrk="1" hangingPunct="1"/>
              <a:t>26</a:t>
            </a:fld>
            <a:endParaRPr lang="en-US" altLang="en-US" sz="120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a:extLst>
              <a:ext uri="{FF2B5EF4-FFF2-40B4-BE49-F238E27FC236}">
                <a16:creationId xmlns:a16="http://schemas.microsoft.com/office/drawing/2014/main" id="{E6724B4A-A820-9054-2505-D27D6348C5E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a:extLst>
              <a:ext uri="{FF2B5EF4-FFF2-40B4-BE49-F238E27FC236}">
                <a16:creationId xmlns:a16="http://schemas.microsoft.com/office/drawing/2014/main" id="{757409D2-086D-11EC-ACAD-C50BBD060BD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8852" name="Slide Number Placeholder 3">
            <a:extLst>
              <a:ext uri="{FF2B5EF4-FFF2-40B4-BE49-F238E27FC236}">
                <a16:creationId xmlns:a16="http://schemas.microsoft.com/office/drawing/2014/main" id="{90AABC20-581B-A160-D898-E9FB83CC4C8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D45468D1-840F-4CA7-8AA2-967654148B1E}" type="slidenum">
              <a:rPr lang="en-US" altLang="en-US" sz="1200"/>
              <a:pPr eaLnBrk="1" hangingPunct="1"/>
              <a:t>27</a:t>
            </a:fld>
            <a:endParaRPr lang="en-US" altLang="en-US" sz="120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a:extLst>
              <a:ext uri="{FF2B5EF4-FFF2-40B4-BE49-F238E27FC236}">
                <a16:creationId xmlns:a16="http://schemas.microsoft.com/office/drawing/2014/main" id="{65207A3F-4F67-B620-DE25-AE570C0F1F0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5" name="Notes Placeholder 2">
            <a:extLst>
              <a:ext uri="{FF2B5EF4-FFF2-40B4-BE49-F238E27FC236}">
                <a16:creationId xmlns:a16="http://schemas.microsoft.com/office/drawing/2014/main" id="{8979BF0D-E065-2E5D-1C48-A66FACB514A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9876" name="Slide Number Placeholder 3">
            <a:extLst>
              <a:ext uri="{FF2B5EF4-FFF2-40B4-BE49-F238E27FC236}">
                <a16:creationId xmlns:a16="http://schemas.microsoft.com/office/drawing/2014/main" id="{DD3B254F-CEA8-A4BC-BAFC-1E5228F4C48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EB3A2000-E780-49BC-A90D-4AE2892560B0}" type="slidenum">
              <a:rPr lang="en-US" altLang="en-US" sz="1200"/>
              <a:pPr eaLnBrk="1" hangingPunct="1"/>
              <a:t>28</a:t>
            </a:fld>
            <a:endParaRPr lang="en-US" altLang="en-US" sz="120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a:extLst>
              <a:ext uri="{FF2B5EF4-FFF2-40B4-BE49-F238E27FC236}">
                <a16:creationId xmlns:a16="http://schemas.microsoft.com/office/drawing/2014/main" id="{2E6799E9-16D1-E9AF-DA7F-BCC1A6ED252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9" name="Notes Placeholder 2">
            <a:extLst>
              <a:ext uri="{FF2B5EF4-FFF2-40B4-BE49-F238E27FC236}">
                <a16:creationId xmlns:a16="http://schemas.microsoft.com/office/drawing/2014/main" id="{B888799A-C2CD-F802-135A-C04DDD20CB1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0900" name="Slide Number Placeholder 3">
            <a:extLst>
              <a:ext uri="{FF2B5EF4-FFF2-40B4-BE49-F238E27FC236}">
                <a16:creationId xmlns:a16="http://schemas.microsoft.com/office/drawing/2014/main" id="{7ABB1677-2CCA-7BB8-2CC1-67E5E0B3755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79A5FFAF-B70E-4E7E-83DF-450BA0AE7A5F}" type="slidenum">
              <a:rPr lang="en-US" altLang="en-US" sz="1200"/>
              <a:pPr eaLnBrk="1" hangingPunct="1"/>
              <a:t>29</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18E63E15-69D6-A87C-0328-BE2EAD40A8D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id="{353503D1-4A83-1888-7013-E807BEE4E61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4276" name="Slide Number Placeholder 3">
            <a:extLst>
              <a:ext uri="{FF2B5EF4-FFF2-40B4-BE49-F238E27FC236}">
                <a16:creationId xmlns:a16="http://schemas.microsoft.com/office/drawing/2014/main" id="{21E75D59-A179-0C03-1A70-658E9A33EA5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EF242802-EDAC-4D99-B769-3019BF212FA9}" type="slidenum">
              <a:rPr lang="en-US" altLang="en-US" sz="1200"/>
              <a:pPr eaLnBrk="1" hangingPunct="1"/>
              <a:t>3</a:t>
            </a:fld>
            <a:endParaRPr lang="en-US" altLang="en-US" sz="120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a:extLst>
              <a:ext uri="{FF2B5EF4-FFF2-40B4-BE49-F238E27FC236}">
                <a16:creationId xmlns:a16="http://schemas.microsoft.com/office/drawing/2014/main" id="{F68E926B-2394-2F45-5E82-E430D5436E5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23" name="Notes Placeholder 2">
            <a:extLst>
              <a:ext uri="{FF2B5EF4-FFF2-40B4-BE49-F238E27FC236}">
                <a16:creationId xmlns:a16="http://schemas.microsoft.com/office/drawing/2014/main" id="{767A4304-9B71-B61A-D69D-03906519A79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1924" name="Slide Number Placeholder 3">
            <a:extLst>
              <a:ext uri="{FF2B5EF4-FFF2-40B4-BE49-F238E27FC236}">
                <a16:creationId xmlns:a16="http://schemas.microsoft.com/office/drawing/2014/main" id="{B942447A-144C-5269-9D15-95FA21FD430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A2705FB4-1521-4A64-8D86-8605F279EC75}" type="slidenum">
              <a:rPr lang="en-US" altLang="en-US" sz="1200"/>
              <a:pPr eaLnBrk="1" hangingPunct="1"/>
              <a:t>30</a:t>
            </a:fld>
            <a:endParaRPr lang="en-US" altLang="en-US" sz="120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a:extLst>
              <a:ext uri="{FF2B5EF4-FFF2-40B4-BE49-F238E27FC236}">
                <a16:creationId xmlns:a16="http://schemas.microsoft.com/office/drawing/2014/main" id="{B2E1CD19-076E-E09E-C528-0668AE8288C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7" name="Notes Placeholder 2">
            <a:extLst>
              <a:ext uri="{FF2B5EF4-FFF2-40B4-BE49-F238E27FC236}">
                <a16:creationId xmlns:a16="http://schemas.microsoft.com/office/drawing/2014/main" id="{438FC1D6-5E71-AB17-1A0F-4F6E590A78B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2948" name="Slide Number Placeholder 3">
            <a:extLst>
              <a:ext uri="{FF2B5EF4-FFF2-40B4-BE49-F238E27FC236}">
                <a16:creationId xmlns:a16="http://schemas.microsoft.com/office/drawing/2014/main" id="{EBB6178F-E6BD-BC0E-02F5-03AF1DAB0FA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559FEEB7-C1B9-489F-B6C0-92994B703D06}" type="slidenum">
              <a:rPr lang="en-US" altLang="en-US" sz="1200"/>
              <a:pPr eaLnBrk="1" hangingPunct="1"/>
              <a:t>31</a:t>
            </a:fld>
            <a:endParaRPr lang="en-US" altLang="en-US" sz="120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a:extLst>
              <a:ext uri="{FF2B5EF4-FFF2-40B4-BE49-F238E27FC236}">
                <a16:creationId xmlns:a16="http://schemas.microsoft.com/office/drawing/2014/main" id="{9DFCA88F-2BEB-993F-18B2-BADC77544C8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3971" name="Notes Placeholder 2">
            <a:extLst>
              <a:ext uri="{FF2B5EF4-FFF2-40B4-BE49-F238E27FC236}">
                <a16:creationId xmlns:a16="http://schemas.microsoft.com/office/drawing/2014/main" id="{BD5735AE-9CC4-3B0A-C3D4-23DFEF39C0F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3972" name="Slide Number Placeholder 3">
            <a:extLst>
              <a:ext uri="{FF2B5EF4-FFF2-40B4-BE49-F238E27FC236}">
                <a16:creationId xmlns:a16="http://schemas.microsoft.com/office/drawing/2014/main" id="{86F36422-A056-B239-0522-3747A7C35C2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CF9D52A3-8C35-4CC7-9B14-2CCB5274F7BD}" type="slidenum">
              <a:rPr lang="en-US" altLang="en-US" sz="1200"/>
              <a:pPr eaLnBrk="1" hangingPunct="1"/>
              <a:t>32</a:t>
            </a:fld>
            <a:endParaRPr lang="en-US" altLang="en-US" sz="120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a:extLst>
              <a:ext uri="{FF2B5EF4-FFF2-40B4-BE49-F238E27FC236}">
                <a16:creationId xmlns:a16="http://schemas.microsoft.com/office/drawing/2014/main" id="{9DFCA88F-2BEB-993F-18B2-BADC77544C8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3971" name="Notes Placeholder 2">
            <a:extLst>
              <a:ext uri="{FF2B5EF4-FFF2-40B4-BE49-F238E27FC236}">
                <a16:creationId xmlns:a16="http://schemas.microsoft.com/office/drawing/2014/main" id="{BD5735AE-9CC4-3B0A-C3D4-23DFEF39C0F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3972" name="Slide Number Placeholder 3">
            <a:extLst>
              <a:ext uri="{FF2B5EF4-FFF2-40B4-BE49-F238E27FC236}">
                <a16:creationId xmlns:a16="http://schemas.microsoft.com/office/drawing/2014/main" id="{86F36422-A056-B239-0522-3747A7C35C2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CF9D52A3-8C35-4CC7-9B14-2CCB5274F7BD}" type="slidenum">
              <a:rPr lang="en-US" altLang="en-US" sz="1200"/>
              <a:pPr eaLnBrk="1" hangingPunct="1"/>
              <a:t>33</a:t>
            </a:fld>
            <a:endParaRPr lang="en-US" altLang="en-US" sz="1200"/>
          </a:p>
        </p:txBody>
      </p:sp>
    </p:spTree>
    <p:extLst>
      <p:ext uri="{BB962C8B-B14F-4D97-AF65-F5344CB8AC3E}">
        <p14:creationId xmlns:p14="http://schemas.microsoft.com/office/powerpoint/2010/main" val="377912160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a:extLst>
              <a:ext uri="{FF2B5EF4-FFF2-40B4-BE49-F238E27FC236}">
                <a16:creationId xmlns:a16="http://schemas.microsoft.com/office/drawing/2014/main" id="{9DFCA88F-2BEB-993F-18B2-BADC77544C8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3971" name="Notes Placeholder 2">
            <a:extLst>
              <a:ext uri="{FF2B5EF4-FFF2-40B4-BE49-F238E27FC236}">
                <a16:creationId xmlns:a16="http://schemas.microsoft.com/office/drawing/2014/main" id="{BD5735AE-9CC4-3B0A-C3D4-23DFEF39C0F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3972" name="Slide Number Placeholder 3">
            <a:extLst>
              <a:ext uri="{FF2B5EF4-FFF2-40B4-BE49-F238E27FC236}">
                <a16:creationId xmlns:a16="http://schemas.microsoft.com/office/drawing/2014/main" id="{86F36422-A056-B239-0522-3747A7C35C2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CF9D52A3-8C35-4CC7-9B14-2CCB5274F7BD}" type="slidenum">
              <a:rPr lang="en-US" altLang="en-US" sz="1200"/>
              <a:pPr eaLnBrk="1" hangingPunct="1"/>
              <a:t>34</a:t>
            </a:fld>
            <a:endParaRPr lang="en-US" altLang="en-US" sz="1200"/>
          </a:p>
        </p:txBody>
      </p:sp>
    </p:spTree>
    <p:extLst>
      <p:ext uri="{BB962C8B-B14F-4D97-AF65-F5344CB8AC3E}">
        <p14:creationId xmlns:p14="http://schemas.microsoft.com/office/powerpoint/2010/main" val="148849642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a:extLst>
              <a:ext uri="{FF2B5EF4-FFF2-40B4-BE49-F238E27FC236}">
                <a16:creationId xmlns:a16="http://schemas.microsoft.com/office/drawing/2014/main" id="{9DFCA88F-2BEB-993F-18B2-BADC77544C8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3971" name="Notes Placeholder 2">
            <a:extLst>
              <a:ext uri="{FF2B5EF4-FFF2-40B4-BE49-F238E27FC236}">
                <a16:creationId xmlns:a16="http://schemas.microsoft.com/office/drawing/2014/main" id="{BD5735AE-9CC4-3B0A-C3D4-23DFEF39C0F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3972" name="Slide Number Placeholder 3">
            <a:extLst>
              <a:ext uri="{FF2B5EF4-FFF2-40B4-BE49-F238E27FC236}">
                <a16:creationId xmlns:a16="http://schemas.microsoft.com/office/drawing/2014/main" id="{86F36422-A056-B239-0522-3747A7C35C2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CF9D52A3-8C35-4CC7-9B14-2CCB5274F7BD}" type="slidenum">
              <a:rPr lang="en-US" altLang="en-US" sz="1200"/>
              <a:pPr eaLnBrk="1" hangingPunct="1"/>
              <a:t>35</a:t>
            </a:fld>
            <a:endParaRPr lang="en-US" altLang="en-US" sz="1200"/>
          </a:p>
        </p:txBody>
      </p:sp>
    </p:spTree>
    <p:extLst>
      <p:ext uri="{BB962C8B-B14F-4D97-AF65-F5344CB8AC3E}">
        <p14:creationId xmlns:p14="http://schemas.microsoft.com/office/powerpoint/2010/main" val="297820078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a:extLst>
              <a:ext uri="{FF2B5EF4-FFF2-40B4-BE49-F238E27FC236}">
                <a16:creationId xmlns:a16="http://schemas.microsoft.com/office/drawing/2014/main" id="{9DFCA88F-2BEB-993F-18B2-BADC77544C8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3971" name="Notes Placeholder 2">
            <a:extLst>
              <a:ext uri="{FF2B5EF4-FFF2-40B4-BE49-F238E27FC236}">
                <a16:creationId xmlns:a16="http://schemas.microsoft.com/office/drawing/2014/main" id="{BD5735AE-9CC4-3B0A-C3D4-23DFEF39C0F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3972" name="Slide Number Placeholder 3">
            <a:extLst>
              <a:ext uri="{FF2B5EF4-FFF2-40B4-BE49-F238E27FC236}">
                <a16:creationId xmlns:a16="http://schemas.microsoft.com/office/drawing/2014/main" id="{86F36422-A056-B239-0522-3747A7C35C2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CF9D52A3-8C35-4CC7-9B14-2CCB5274F7BD}" type="slidenum">
              <a:rPr lang="en-US" altLang="en-US" sz="1200"/>
              <a:pPr eaLnBrk="1" hangingPunct="1"/>
              <a:t>36</a:t>
            </a:fld>
            <a:endParaRPr lang="en-US" altLang="en-US" sz="1200"/>
          </a:p>
        </p:txBody>
      </p:sp>
    </p:spTree>
    <p:extLst>
      <p:ext uri="{BB962C8B-B14F-4D97-AF65-F5344CB8AC3E}">
        <p14:creationId xmlns:p14="http://schemas.microsoft.com/office/powerpoint/2010/main" val="177053788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a:extLst>
              <a:ext uri="{FF2B5EF4-FFF2-40B4-BE49-F238E27FC236}">
                <a16:creationId xmlns:a16="http://schemas.microsoft.com/office/drawing/2014/main" id="{5B77708F-80D0-8481-F5B2-579D404C407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5" name="Notes Placeholder 2">
            <a:extLst>
              <a:ext uri="{FF2B5EF4-FFF2-40B4-BE49-F238E27FC236}">
                <a16:creationId xmlns:a16="http://schemas.microsoft.com/office/drawing/2014/main" id="{69E5471E-F8B9-2EAA-01AD-8AF028FB25F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4996" name="Slide Number Placeholder 3">
            <a:extLst>
              <a:ext uri="{FF2B5EF4-FFF2-40B4-BE49-F238E27FC236}">
                <a16:creationId xmlns:a16="http://schemas.microsoft.com/office/drawing/2014/main" id="{D770BD3E-06E5-CA97-C7A6-2E575E7F459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A52F3E05-8158-44D2-B445-F34866D351D3}" type="slidenum">
              <a:rPr lang="en-US" altLang="en-US" sz="1200"/>
              <a:pPr eaLnBrk="1" hangingPunct="1"/>
              <a:t>37</a:t>
            </a:fld>
            <a:endParaRPr lang="en-US" altLang="en-US" sz="120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a:extLst>
              <a:ext uri="{FF2B5EF4-FFF2-40B4-BE49-F238E27FC236}">
                <a16:creationId xmlns:a16="http://schemas.microsoft.com/office/drawing/2014/main" id="{E562F42D-F63F-9EE6-CC6C-1404EA5C0E8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Notes Placeholder 2">
            <a:extLst>
              <a:ext uri="{FF2B5EF4-FFF2-40B4-BE49-F238E27FC236}">
                <a16:creationId xmlns:a16="http://schemas.microsoft.com/office/drawing/2014/main" id="{B4B04B2A-053B-2FD3-6934-F425F79253F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6020" name="Slide Number Placeholder 3">
            <a:extLst>
              <a:ext uri="{FF2B5EF4-FFF2-40B4-BE49-F238E27FC236}">
                <a16:creationId xmlns:a16="http://schemas.microsoft.com/office/drawing/2014/main" id="{1FCCCEAB-98B5-BC56-117C-9864D37C15F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FFF695A3-E693-4D8F-A5CF-A7AEA98D248E}" type="slidenum">
              <a:rPr lang="en-US" altLang="en-US" sz="1200"/>
              <a:pPr eaLnBrk="1" hangingPunct="1"/>
              <a:t>38</a:t>
            </a:fld>
            <a:endParaRPr lang="en-US" altLang="en-US" sz="120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a:extLst>
              <a:ext uri="{FF2B5EF4-FFF2-40B4-BE49-F238E27FC236}">
                <a16:creationId xmlns:a16="http://schemas.microsoft.com/office/drawing/2014/main" id="{FF54134E-B279-DE18-AF49-5BE102052A1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7043" name="Notes Placeholder 2">
            <a:extLst>
              <a:ext uri="{FF2B5EF4-FFF2-40B4-BE49-F238E27FC236}">
                <a16:creationId xmlns:a16="http://schemas.microsoft.com/office/drawing/2014/main" id="{B68202C1-2197-6F2E-94B5-90DDF1BDC9F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7044" name="Slide Number Placeholder 3">
            <a:extLst>
              <a:ext uri="{FF2B5EF4-FFF2-40B4-BE49-F238E27FC236}">
                <a16:creationId xmlns:a16="http://schemas.microsoft.com/office/drawing/2014/main" id="{1DB73390-7CA3-0AC3-EF60-6D46C58C29E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63C9C547-E46E-451D-8266-02012666F088}" type="slidenum">
              <a:rPr lang="en-US" altLang="en-US" sz="1200"/>
              <a:pPr eaLnBrk="1" hangingPunct="1"/>
              <a:t>39</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a:extLst>
              <a:ext uri="{FF2B5EF4-FFF2-40B4-BE49-F238E27FC236}">
                <a16:creationId xmlns:a16="http://schemas.microsoft.com/office/drawing/2014/main" id="{9B85F12F-B810-1156-D048-029833E09BE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a:extLst>
              <a:ext uri="{FF2B5EF4-FFF2-40B4-BE49-F238E27FC236}">
                <a16:creationId xmlns:a16="http://schemas.microsoft.com/office/drawing/2014/main" id="{65E164EE-95BF-302E-8971-421A823538A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5300" name="Slide Number Placeholder 3">
            <a:extLst>
              <a:ext uri="{FF2B5EF4-FFF2-40B4-BE49-F238E27FC236}">
                <a16:creationId xmlns:a16="http://schemas.microsoft.com/office/drawing/2014/main" id="{A8659100-723C-476D-906D-90C5640115A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9F2F817B-C304-4913-BDC6-E3E1F3E3C2D6}" type="slidenum">
              <a:rPr lang="en-US" altLang="en-US" sz="1200"/>
              <a:pPr eaLnBrk="1" hangingPunct="1"/>
              <a:t>4</a:t>
            </a:fld>
            <a:endParaRPr lang="en-US" altLang="en-US" sz="120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a:extLst>
              <a:ext uri="{FF2B5EF4-FFF2-40B4-BE49-F238E27FC236}">
                <a16:creationId xmlns:a16="http://schemas.microsoft.com/office/drawing/2014/main" id="{03D76253-F94B-F245-8D8F-AD2BC8A8399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8067" name="Notes Placeholder 2">
            <a:extLst>
              <a:ext uri="{FF2B5EF4-FFF2-40B4-BE49-F238E27FC236}">
                <a16:creationId xmlns:a16="http://schemas.microsoft.com/office/drawing/2014/main" id="{65B53E79-3F9A-45A1-BCEC-1374D00999E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8068" name="Slide Number Placeholder 3">
            <a:extLst>
              <a:ext uri="{FF2B5EF4-FFF2-40B4-BE49-F238E27FC236}">
                <a16:creationId xmlns:a16="http://schemas.microsoft.com/office/drawing/2014/main" id="{114AB0C8-A7D7-31E3-DF19-EEAADF2DA36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E25C364D-8772-4ECE-9243-398656922615}" type="slidenum">
              <a:rPr lang="en-US" altLang="en-US" sz="1200"/>
              <a:pPr eaLnBrk="1" hangingPunct="1"/>
              <a:t>40</a:t>
            </a:fld>
            <a:endParaRPr lang="en-US" altLang="en-US" sz="120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a:extLst>
              <a:ext uri="{FF2B5EF4-FFF2-40B4-BE49-F238E27FC236}">
                <a16:creationId xmlns:a16="http://schemas.microsoft.com/office/drawing/2014/main" id="{3FF13E4B-7A84-E0CC-AE2F-4F44B1C5DE7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9091" name="Notes Placeholder 2">
            <a:extLst>
              <a:ext uri="{FF2B5EF4-FFF2-40B4-BE49-F238E27FC236}">
                <a16:creationId xmlns:a16="http://schemas.microsoft.com/office/drawing/2014/main" id="{A33BE1FD-5140-98F2-341D-BBFEA722562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9092" name="Slide Number Placeholder 3">
            <a:extLst>
              <a:ext uri="{FF2B5EF4-FFF2-40B4-BE49-F238E27FC236}">
                <a16:creationId xmlns:a16="http://schemas.microsoft.com/office/drawing/2014/main" id="{7440676D-CF22-7DBB-1C15-A53F9584EA1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E2C940A0-6DF3-4F54-8943-5217B1A835CE}" type="slidenum">
              <a:rPr lang="en-US" altLang="en-US" sz="1200"/>
              <a:pPr eaLnBrk="1" hangingPunct="1"/>
              <a:t>41</a:t>
            </a:fld>
            <a:endParaRPr lang="en-US" altLang="en-US" sz="120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a:extLst>
              <a:ext uri="{FF2B5EF4-FFF2-40B4-BE49-F238E27FC236}">
                <a16:creationId xmlns:a16="http://schemas.microsoft.com/office/drawing/2014/main" id="{E8ADA705-B165-57A6-E2C9-98F50E4E174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0115" name="Notes Placeholder 2">
            <a:extLst>
              <a:ext uri="{FF2B5EF4-FFF2-40B4-BE49-F238E27FC236}">
                <a16:creationId xmlns:a16="http://schemas.microsoft.com/office/drawing/2014/main" id="{D31FB042-109B-6A37-9DC7-2C65BBD7C6E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0116" name="Slide Number Placeholder 3">
            <a:extLst>
              <a:ext uri="{FF2B5EF4-FFF2-40B4-BE49-F238E27FC236}">
                <a16:creationId xmlns:a16="http://schemas.microsoft.com/office/drawing/2014/main" id="{523F1641-4A5A-A78A-4DB2-F82E609593A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F3D46329-2D1B-4624-83A6-102684FB0477}" type="slidenum">
              <a:rPr lang="en-US" altLang="en-US" sz="1200"/>
              <a:pPr eaLnBrk="1" hangingPunct="1"/>
              <a:t>42</a:t>
            </a:fld>
            <a:endParaRPr lang="en-US" altLang="en-US" sz="120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a:extLst>
              <a:ext uri="{FF2B5EF4-FFF2-40B4-BE49-F238E27FC236}">
                <a16:creationId xmlns:a16="http://schemas.microsoft.com/office/drawing/2014/main" id="{91C665EA-0907-E2B5-DA53-5D9CEEDDA27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39" name="Notes Placeholder 2">
            <a:extLst>
              <a:ext uri="{FF2B5EF4-FFF2-40B4-BE49-F238E27FC236}">
                <a16:creationId xmlns:a16="http://schemas.microsoft.com/office/drawing/2014/main" id="{7FCD5D27-465C-8987-6F81-A834CEB3B37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1140" name="Slide Number Placeholder 3">
            <a:extLst>
              <a:ext uri="{FF2B5EF4-FFF2-40B4-BE49-F238E27FC236}">
                <a16:creationId xmlns:a16="http://schemas.microsoft.com/office/drawing/2014/main" id="{AAE71B76-3F73-AAD5-2DAA-D862325EDAF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75C9EC78-0310-478E-BAD2-7D6AC32674C1}" type="slidenum">
              <a:rPr lang="en-US" altLang="en-US" sz="1200"/>
              <a:pPr eaLnBrk="1" hangingPunct="1"/>
              <a:t>43</a:t>
            </a:fld>
            <a:endParaRPr lang="en-US" altLang="en-US" sz="120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a:extLst>
              <a:ext uri="{FF2B5EF4-FFF2-40B4-BE49-F238E27FC236}">
                <a16:creationId xmlns:a16="http://schemas.microsoft.com/office/drawing/2014/main" id="{91C665EA-0907-E2B5-DA53-5D9CEEDDA27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39" name="Notes Placeholder 2">
            <a:extLst>
              <a:ext uri="{FF2B5EF4-FFF2-40B4-BE49-F238E27FC236}">
                <a16:creationId xmlns:a16="http://schemas.microsoft.com/office/drawing/2014/main" id="{7FCD5D27-465C-8987-6F81-A834CEB3B37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1140" name="Slide Number Placeholder 3">
            <a:extLst>
              <a:ext uri="{FF2B5EF4-FFF2-40B4-BE49-F238E27FC236}">
                <a16:creationId xmlns:a16="http://schemas.microsoft.com/office/drawing/2014/main" id="{AAE71B76-3F73-AAD5-2DAA-D862325EDAF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75C9EC78-0310-478E-BAD2-7D6AC32674C1}" type="slidenum">
              <a:rPr lang="en-US" altLang="en-US" sz="1200"/>
              <a:pPr eaLnBrk="1" hangingPunct="1"/>
              <a:t>44</a:t>
            </a:fld>
            <a:endParaRPr lang="en-US" altLang="en-US" sz="1200"/>
          </a:p>
        </p:txBody>
      </p:sp>
    </p:spTree>
    <p:extLst>
      <p:ext uri="{BB962C8B-B14F-4D97-AF65-F5344CB8AC3E}">
        <p14:creationId xmlns:p14="http://schemas.microsoft.com/office/powerpoint/2010/main" val="45847761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a:extLst>
              <a:ext uri="{FF2B5EF4-FFF2-40B4-BE49-F238E27FC236}">
                <a16:creationId xmlns:a16="http://schemas.microsoft.com/office/drawing/2014/main" id="{F9B559DD-64EF-401A-0274-FB6E384F6B8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63" name="Notes Placeholder 2">
            <a:extLst>
              <a:ext uri="{FF2B5EF4-FFF2-40B4-BE49-F238E27FC236}">
                <a16:creationId xmlns:a16="http://schemas.microsoft.com/office/drawing/2014/main" id="{B5C10357-157C-A105-1F0F-2EEB0D814CF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2164" name="Slide Number Placeholder 3">
            <a:extLst>
              <a:ext uri="{FF2B5EF4-FFF2-40B4-BE49-F238E27FC236}">
                <a16:creationId xmlns:a16="http://schemas.microsoft.com/office/drawing/2014/main" id="{7C7F481B-2A49-B6AD-EAEA-87D8C2F0842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7086F71A-C7E3-467B-9408-26FCAED42FE9}" type="slidenum">
              <a:rPr lang="en-US" altLang="en-US" sz="1200"/>
              <a:pPr eaLnBrk="1" hangingPunct="1"/>
              <a:t>45</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a:extLst>
              <a:ext uri="{FF2B5EF4-FFF2-40B4-BE49-F238E27FC236}">
                <a16:creationId xmlns:a16="http://schemas.microsoft.com/office/drawing/2014/main" id="{AD6A76F5-A160-4EFF-0027-237A51AE7A7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a:extLst>
              <a:ext uri="{FF2B5EF4-FFF2-40B4-BE49-F238E27FC236}">
                <a16:creationId xmlns:a16="http://schemas.microsoft.com/office/drawing/2014/main" id="{74E66464-855E-5585-E62A-BF1A5CC6422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6324" name="Slide Number Placeholder 3">
            <a:extLst>
              <a:ext uri="{FF2B5EF4-FFF2-40B4-BE49-F238E27FC236}">
                <a16:creationId xmlns:a16="http://schemas.microsoft.com/office/drawing/2014/main" id="{B7340149-646F-20A2-7A64-52FABBAB1BD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C6C8D44B-C259-4B26-8E01-4CF4A982A02A}" type="slidenum">
              <a:rPr lang="en-US" altLang="en-US" sz="1200"/>
              <a:pPr eaLnBrk="1" hangingPunct="1"/>
              <a:t>5</a:t>
            </a:fld>
            <a:endParaRPr lang="en-US"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a:extLst>
              <a:ext uri="{FF2B5EF4-FFF2-40B4-BE49-F238E27FC236}">
                <a16:creationId xmlns:a16="http://schemas.microsoft.com/office/drawing/2014/main" id="{BE9E8A98-3934-3381-86E7-2BB827CED0D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a:extLst>
              <a:ext uri="{FF2B5EF4-FFF2-40B4-BE49-F238E27FC236}">
                <a16:creationId xmlns:a16="http://schemas.microsoft.com/office/drawing/2014/main" id="{A3B77425-E338-0DE6-8CA7-2C33B52F0CE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7348" name="Slide Number Placeholder 3">
            <a:extLst>
              <a:ext uri="{FF2B5EF4-FFF2-40B4-BE49-F238E27FC236}">
                <a16:creationId xmlns:a16="http://schemas.microsoft.com/office/drawing/2014/main" id="{AC9E1356-8894-071D-2D7D-C8BF2DC40D3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6D12C682-8FA8-43A7-9C89-0255F756BFE9}" type="slidenum">
              <a:rPr lang="en-US" altLang="en-US" sz="1200"/>
              <a:pPr eaLnBrk="1" hangingPunct="1"/>
              <a:t>6</a:t>
            </a:fld>
            <a:endParaRPr lang="en-US" alt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a:extLst>
              <a:ext uri="{FF2B5EF4-FFF2-40B4-BE49-F238E27FC236}">
                <a16:creationId xmlns:a16="http://schemas.microsoft.com/office/drawing/2014/main" id="{D284F936-7B69-EB3B-8DBA-190B94F57E1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a:extLst>
              <a:ext uri="{FF2B5EF4-FFF2-40B4-BE49-F238E27FC236}">
                <a16:creationId xmlns:a16="http://schemas.microsoft.com/office/drawing/2014/main" id="{EF60F321-F528-F781-5F3C-2DE0D934B78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8372" name="Slide Number Placeholder 3">
            <a:extLst>
              <a:ext uri="{FF2B5EF4-FFF2-40B4-BE49-F238E27FC236}">
                <a16:creationId xmlns:a16="http://schemas.microsoft.com/office/drawing/2014/main" id="{0C68E8C7-5BA7-ED2C-01AB-910957FAE9F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4AC8C24C-B1FA-423F-A373-FF5D075571F7}" type="slidenum">
              <a:rPr lang="en-US" altLang="en-US" sz="1200"/>
              <a:pPr eaLnBrk="1" hangingPunct="1"/>
              <a:t>7</a:t>
            </a:fld>
            <a:endParaRPr lang="en-US" altLang="en-US"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a:extLst>
              <a:ext uri="{FF2B5EF4-FFF2-40B4-BE49-F238E27FC236}">
                <a16:creationId xmlns:a16="http://schemas.microsoft.com/office/drawing/2014/main" id="{E0DB8A4E-6B7D-0368-4069-EDB4143807A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a:extLst>
              <a:ext uri="{FF2B5EF4-FFF2-40B4-BE49-F238E27FC236}">
                <a16:creationId xmlns:a16="http://schemas.microsoft.com/office/drawing/2014/main" id="{2A4E1FAB-E994-7146-380C-3209C04CA8F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9396" name="Slide Number Placeholder 3">
            <a:extLst>
              <a:ext uri="{FF2B5EF4-FFF2-40B4-BE49-F238E27FC236}">
                <a16:creationId xmlns:a16="http://schemas.microsoft.com/office/drawing/2014/main" id="{5DC42B88-1355-18FD-4635-07920A18644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77E9D693-0592-457C-8CCA-6D04BC5CB57B}" type="slidenum">
              <a:rPr lang="en-US" altLang="en-US" sz="1200"/>
              <a:pPr eaLnBrk="1" hangingPunct="1"/>
              <a:t>8</a:t>
            </a:fld>
            <a:endParaRPr lang="en-US" altLang="en-US" sz="12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a:extLst>
              <a:ext uri="{FF2B5EF4-FFF2-40B4-BE49-F238E27FC236}">
                <a16:creationId xmlns:a16="http://schemas.microsoft.com/office/drawing/2014/main" id="{25949D16-B45E-F3AE-1C9A-1A3AAA2772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a:extLst>
              <a:ext uri="{FF2B5EF4-FFF2-40B4-BE49-F238E27FC236}">
                <a16:creationId xmlns:a16="http://schemas.microsoft.com/office/drawing/2014/main" id="{E7AC4045-E397-6AFF-949E-07A71C2AE4F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0420" name="Slide Number Placeholder 3">
            <a:extLst>
              <a:ext uri="{FF2B5EF4-FFF2-40B4-BE49-F238E27FC236}">
                <a16:creationId xmlns:a16="http://schemas.microsoft.com/office/drawing/2014/main" id="{094B3991-7426-D3A1-CBF6-4BEB8D470C9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1C7F111C-12EE-4556-BA5F-F85D5D0E6687}" type="slidenum">
              <a:rPr lang="en-US" altLang="en-US" sz="1200"/>
              <a:pPr eaLnBrk="1" hangingPunct="1"/>
              <a:t>9</a:t>
            </a:fld>
            <a:endParaRPr lang="en-US" altLang="en-US"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Straight Connector 1">
            <a:extLst>
              <a:ext uri="{FF2B5EF4-FFF2-40B4-BE49-F238E27FC236}">
                <a16:creationId xmlns:a16="http://schemas.microsoft.com/office/drawing/2014/main" id="{96000D13-96B8-F02A-0951-AD3D51894784}"/>
              </a:ext>
            </a:extLst>
          </p:cNvPr>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dirty="0"/>
          </a:p>
        </p:txBody>
      </p:sp>
      <p:sp>
        <p:nvSpPr>
          <p:cNvPr id="29" name="Title 28"/>
          <p:cNvSpPr>
            <a:spLocks noGrp="1"/>
          </p:cNvSpPr>
          <p:nvPr>
            <p:ph type="ctrTitle"/>
          </p:nvPr>
        </p:nvSpPr>
        <p:spPr>
          <a:xfrm>
            <a:off x="381000" y="4853411"/>
            <a:ext cx="8458200" cy="1222375"/>
          </a:xfrm>
        </p:spPr>
        <p:txBody>
          <a:bodyPr anchor="t"/>
          <a:lstStyle/>
          <a:p>
            <a:r>
              <a:rPr lang="en-US"/>
              <a:t>Click to edit Master title style</a:t>
            </a:r>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3" name="Date Placeholder 15">
            <a:extLst>
              <a:ext uri="{FF2B5EF4-FFF2-40B4-BE49-F238E27FC236}">
                <a16:creationId xmlns:a16="http://schemas.microsoft.com/office/drawing/2014/main" id="{00846088-7C48-66D4-EABB-5DC3DF451D77}"/>
              </a:ext>
            </a:extLst>
          </p:cNvPr>
          <p:cNvSpPr>
            <a:spLocks noGrp="1"/>
          </p:cNvSpPr>
          <p:nvPr>
            <p:ph type="dt" sz="half" idx="10"/>
          </p:nvPr>
        </p:nvSpPr>
        <p:spPr/>
        <p:txBody>
          <a:bodyPr/>
          <a:lstStyle>
            <a:lvl1pPr>
              <a:defRPr/>
            </a:lvl1pPr>
          </a:lstStyle>
          <a:p>
            <a:pPr>
              <a:defRPr/>
            </a:pPr>
            <a:endParaRPr lang="en-US"/>
          </a:p>
        </p:txBody>
      </p:sp>
      <p:sp>
        <p:nvSpPr>
          <p:cNvPr id="4" name="Footer Placeholder 1">
            <a:extLst>
              <a:ext uri="{FF2B5EF4-FFF2-40B4-BE49-F238E27FC236}">
                <a16:creationId xmlns:a16="http://schemas.microsoft.com/office/drawing/2014/main" id="{B2B3BED7-BE16-D33F-9BCA-557844B74A0A}"/>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14">
            <a:extLst>
              <a:ext uri="{FF2B5EF4-FFF2-40B4-BE49-F238E27FC236}">
                <a16:creationId xmlns:a16="http://schemas.microsoft.com/office/drawing/2014/main" id="{EB0C2410-A6A2-80DD-E37F-8181E87A6654}"/>
              </a:ext>
            </a:extLst>
          </p:cNvPr>
          <p:cNvSpPr>
            <a:spLocks noGrp="1"/>
          </p:cNvSpPr>
          <p:nvPr>
            <p:ph type="sldNum" sz="quarter" idx="12"/>
          </p:nvPr>
        </p:nvSpPr>
        <p:spPr>
          <a:xfrm>
            <a:off x="8229600" y="6473825"/>
            <a:ext cx="758825" cy="247650"/>
          </a:xfrm>
        </p:spPr>
        <p:txBody>
          <a:bodyPr/>
          <a:lstStyle>
            <a:lvl1pPr>
              <a:defRPr/>
            </a:lvl1pPr>
          </a:lstStyle>
          <a:p>
            <a:fld id="{42EAF1A0-3350-4CA3-8A5C-903FB56D9D6B}" type="slidenum">
              <a:rPr lang="en-US" altLang="en-US"/>
              <a:pPr/>
              <a:t>‹#›</a:t>
            </a:fld>
            <a:endParaRPr lang="en-US" altLang="en-US"/>
          </a:p>
        </p:txBody>
      </p:sp>
    </p:spTree>
    <p:extLst>
      <p:ext uri="{BB962C8B-B14F-4D97-AF65-F5344CB8AC3E}">
        <p14:creationId xmlns:p14="http://schemas.microsoft.com/office/powerpoint/2010/main" val="2641390540"/>
      </p:ext>
    </p:extLst>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0">
            <a:extLst>
              <a:ext uri="{FF2B5EF4-FFF2-40B4-BE49-F238E27FC236}">
                <a16:creationId xmlns:a16="http://schemas.microsoft.com/office/drawing/2014/main" id="{385036E6-7B00-6347-2003-30E2E4CE0B63}"/>
              </a:ext>
            </a:extLst>
          </p:cNvPr>
          <p:cNvSpPr>
            <a:spLocks noGrp="1"/>
          </p:cNvSpPr>
          <p:nvPr>
            <p:ph type="dt" sz="half" idx="10"/>
          </p:nvPr>
        </p:nvSpPr>
        <p:spPr/>
        <p:txBody>
          <a:bodyPr/>
          <a:lstStyle>
            <a:lvl1pPr>
              <a:defRPr/>
            </a:lvl1pPr>
          </a:lstStyle>
          <a:p>
            <a:pPr>
              <a:defRPr/>
            </a:pPr>
            <a:endParaRPr lang="en-US"/>
          </a:p>
        </p:txBody>
      </p:sp>
      <p:sp>
        <p:nvSpPr>
          <p:cNvPr id="5" name="Footer Placeholder 27">
            <a:extLst>
              <a:ext uri="{FF2B5EF4-FFF2-40B4-BE49-F238E27FC236}">
                <a16:creationId xmlns:a16="http://schemas.microsoft.com/office/drawing/2014/main" id="{3DE06B39-6656-2F36-DFC6-B727FDD2AE9A}"/>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4">
            <a:extLst>
              <a:ext uri="{FF2B5EF4-FFF2-40B4-BE49-F238E27FC236}">
                <a16:creationId xmlns:a16="http://schemas.microsoft.com/office/drawing/2014/main" id="{D272886B-E6B0-5FBE-B012-F12259159E89}"/>
              </a:ext>
            </a:extLst>
          </p:cNvPr>
          <p:cNvSpPr>
            <a:spLocks noGrp="1"/>
          </p:cNvSpPr>
          <p:nvPr>
            <p:ph type="sldNum" sz="quarter" idx="12"/>
          </p:nvPr>
        </p:nvSpPr>
        <p:spPr/>
        <p:txBody>
          <a:bodyPr/>
          <a:lstStyle>
            <a:lvl1pPr>
              <a:defRPr/>
            </a:lvl1pPr>
          </a:lstStyle>
          <a:p>
            <a:fld id="{15ED5EF1-E62C-430B-A38A-D754A3F50B96}" type="slidenum">
              <a:rPr lang="en-US" altLang="en-US"/>
              <a:pPr/>
              <a:t>‹#›</a:t>
            </a:fld>
            <a:endParaRPr lang="en-US" altLang="en-US"/>
          </a:p>
        </p:txBody>
      </p:sp>
    </p:spTree>
    <p:extLst>
      <p:ext uri="{BB962C8B-B14F-4D97-AF65-F5344CB8AC3E}">
        <p14:creationId xmlns:p14="http://schemas.microsoft.com/office/powerpoint/2010/main" val="1921053725"/>
      </p:ext>
    </p:extLst>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549276"/>
            <a:ext cx="6248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20803D3-5DEA-ACA5-A365-DB7423CB9DEE}"/>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D2BF11FA-05FB-B128-1DB5-6D2383BA2E8A}"/>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BB79A510-488F-594A-2112-E49C22A05596}"/>
              </a:ext>
            </a:extLst>
          </p:cNvPr>
          <p:cNvSpPr>
            <a:spLocks noGrp="1"/>
          </p:cNvSpPr>
          <p:nvPr>
            <p:ph type="sldNum" sz="quarter" idx="12"/>
          </p:nvPr>
        </p:nvSpPr>
        <p:spPr/>
        <p:txBody>
          <a:bodyPr/>
          <a:lstStyle>
            <a:lvl1pPr>
              <a:defRPr/>
            </a:lvl1pPr>
          </a:lstStyle>
          <a:p>
            <a:fld id="{DE859DA7-9B85-4DAA-89CB-7CE37FE6D74F}" type="slidenum">
              <a:rPr lang="en-US" altLang="en-US"/>
              <a:pPr/>
              <a:t>‹#›</a:t>
            </a:fld>
            <a:endParaRPr lang="en-US" altLang="en-US"/>
          </a:p>
        </p:txBody>
      </p:sp>
    </p:spTree>
    <p:extLst>
      <p:ext uri="{BB962C8B-B14F-4D97-AF65-F5344CB8AC3E}">
        <p14:creationId xmlns:p14="http://schemas.microsoft.com/office/powerpoint/2010/main" val="3905838440"/>
      </p:ext>
    </p:extLst>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lang="en-US"/>
              <a:t>Click to edit Master title style</a:t>
            </a:r>
          </a:p>
        </p:txBody>
      </p:sp>
      <p:sp>
        <p:nvSpPr>
          <p:cNvPr id="27" name="Content Placeholder 26"/>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Date Placeholder 24">
            <a:extLst>
              <a:ext uri="{FF2B5EF4-FFF2-40B4-BE49-F238E27FC236}">
                <a16:creationId xmlns:a16="http://schemas.microsoft.com/office/drawing/2014/main" id="{0CA0B7E1-C8F3-47BA-F764-65A4F36B0D7A}"/>
              </a:ext>
            </a:extLst>
          </p:cNvPr>
          <p:cNvSpPr>
            <a:spLocks noGrp="1"/>
          </p:cNvSpPr>
          <p:nvPr>
            <p:ph type="dt" sz="half" idx="10"/>
          </p:nvPr>
        </p:nvSpPr>
        <p:spPr/>
        <p:txBody>
          <a:bodyPr/>
          <a:lstStyle>
            <a:lvl1pPr>
              <a:defRPr/>
            </a:lvl1pPr>
          </a:lstStyle>
          <a:p>
            <a:pPr>
              <a:defRPr/>
            </a:pPr>
            <a:endParaRPr lang="en-US"/>
          </a:p>
        </p:txBody>
      </p:sp>
      <p:sp>
        <p:nvSpPr>
          <p:cNvPr id="3" name="Footer Placeholder 18">
            <a:extLst>
              <a:ext uri="{FF2B5EF4-FFF2-40B4-BE49-F238E27FC236}">
                <a16:creationId xmlns:a16="http://schemas.microsoft.com/office/drawing/2014/main" id="{7192BAA3-5812-9866-F844-E3FFB5AF5971}"/>
              </a:ext>
            </a:extLst>
          </p:cNvPr>
          <p:cNvSpPr>
            <a:spLocks noGrp="1"/>
          </p:cNvSpPr>
          <p:nvPr>
            <p:ph type="ftr" sz="quarter" idx="11"/>
          </p:nvPr>
        </p:nvSpPr>
        <p:spPr>
          <a:xfrm>
            <a:off x="3581400" y="76200"/>
            <a:ext cx="2895600" cy="288925"/>
          </a:xfrm>
        </p:spPr>
        <p:txBody>
          <a:bodyPr/>
          <a:lstStyle>
            <a:lvl1pPr>
              <a:defRPr/>
            </a:lvl1pPr>
          </a:lstStyle>
          <a:p>
            <a:pPr>
              <a:defRPr/>
            </a:pPr>
            <a:endParaRPr lang="en-US"/>
          </a:p>
        </p:txBody>
      </p:sp>
      <p:sp>
        <p:nvSpPr>
          <p:cNvPr id="4" name="Slide Number Placeholder 15">
            <a:extLst>
              <a:ext uri="{FF2B5EF4-FFF2-40B4-BE49-F238E27FC236}">
                <a16:creationId xmlns:a16="http://schemas.microsoft.com/office/drawing/2014/main" id="{15225BBF-FB77-5088-637D-E2360B5B4EE8}"/>
              </a:ext>
            </a:extLst>
          </p:cNvPr>
          <p:cNvSpPr>
            <a:spLocks noGrp="1"/>
          </p:cNvSpPr>
          <p:nvPr>
            <p:ph type="sldNum" sz="quarter" idx="12"/>
          </p:nvPr>
        </p:nvSpPr>
        <p:spPr>
          <a:xfrm>
            <a:off x="8229600" y="6473825"/>
            <a:ext cx="758825" cy="247650"/>
          </a:xfrm>
        </p:spPr>
        <p:txBody>
          <a:bodyPr/>
          <a:lstStyle>
            <a:lvl1pPr>
              <a:defRPr/>
            </a:lvl1pPr>
          </a:lstStyle>
          <a:p>
            <a:fld id="{99A7F7E7-6B7D-48D6-8D01-926475B02DE5}" type="slidenum">
              <a:rPr lang="en-US" altLang="en-US"/>
              <a:pPr/>
              <a:t>‹#›</a:t>
            </a:fld>
            <a:endParaRPr lang="en-US" altLang="en-US"/>
          </a:p>
        </p:txBody>
      </p:sp>
    </p:spTree>
    <p:extLst>
      <p:ext uri="{BB962C8B-B14F-4D97-AF65-F5344CB8AC3E}">
        <p14:creationId xmlns:p14="http://schemas.microsoft.com/office/powerpoint/2010/main" val="49819302"/>
      </p:ext>
    </p:extLst>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Straight Connector 1">
            <a:extLst>
              <a:ext uri="{FF2B5EF4-FFF2-40B4-BE49-F238E27FC236}">
                <a16:creationId xmlns:a16="http://schemas.microsoft.com/office/drawing/2014/main" id="{B5A9D733-BC37-5CA8-4F1A-8CDE8035BE97}"/>
              </a:ext>
            </a:extLst>
          </p:cNvPr>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dirty="0"/>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lang="en-US"/>
              <a:t>Click to edit Master title style</a:t>
            </a:r>
          </a:p>
        </p:txBody>
      </p:sp>
      <p:sp>
        <p:nvSpPr>
          <p:cNvPr id="3" name="Date Placeholder 18">
            <a:extLst>
              <a:ext uri="{FF2B5EF4-FFF2-40B4-BE49-F238E27FC236}">
                <a16:creationId xmlns:a16="http://schemas.microsoft.com/office/drawing/2014/main" id="{88EB50A5-5590-90D4-B83C-22DE036F953B}"/>
              </a:ext>
            </a:extLst>
          </p:cNvPr>
          <p:cNvSpPr>
            <a:spLocks noGrp="1"/>
          </p:cNvSpPr>
          <p:nvPr>
            <p:ph type="dt" sz="half" idx="10"/>
          </p:nvPr>
        </p:nvSpPr>
        <p:spPr/>
        <p:txBody>
          <a:bodyPr/>
          <a:lstStyle>
            <a:lvl1pPr>
              <a:defRPr/>
            </a:lvl1pPr>
          </a:lstStyle>
          <a:p>
            <a:pPr>
              <a:defRPr/>
            </a:pPr>
            <a:endParaRPr lang="en-US"/>
          </a:p>
        </p:txBody>
      </p:sp>
      <p:sp>
        <p:nvSpPr>
          <p:cNvPr id="4" name="Footer Placeholder 10">
            <a:extLst>
              <a:ext uri="{FF2B5EF4-FFF2-40B4-BE49-F238E27FC236}">
                <a16:creationId xmlns:a16="http://schemas.microsoft.com/office/drawing/2014/main" id="{0587974C-EE32-BE38-D01C-2BCB15C96ABB}"/>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15">
            <a:extLst>
              <a:ext uri="{FF2B5EF4-FFF2-40B4-BE49-F238E27FC236}">
                <a16:creationId xmlns:a16="http://schemas.microsoft.com/office/drawing/2014/main" id="{23A6B3DF-9DE2-E586-0F9A-D3BBB8C08981}"/>
              </a:ext>
            </a:extLst>
          </p:cNvPr>
          <p:cNvSpPr>
            <a:spLocks noGrp="1"/>
          </p:cNvSpPr>
          <p:nvPr>
            <p:ph type="sldNum" sz="quarter" idx="12"/>
          </p:nvPr>
        </p:nvSpPr>
        <p:spPr/>
        <p:txBody>
          <a:bodyPr/>
          <a:lstStyle>
            <a:lvl1pPr>
              <a:defRPr/>
            </a:lvl1pPr>
          </a:lstStyle>
          <a:p>
            <a:fld id="{BED53783-CC52-40F3-ACD7-956A4CD7C585}" type="slidenum">
              <a:rPr lang="en-US" altLang="en-US"/>
              <a:pPr/>
              <a:t>‹#›</a:t>
            </a:fld>
            <a:endParaRPr lang="en-US" altLang="en-US"/>
          </a:p>
        </p:txBody>
      </p:sp>
    </p:spTree>
    <p:extLst>
      <p:ext uri="{BB962C8B-B14F-4D97-AF65-F5344CB8AC3E}">
        <p14:creationId xmlns:p14="http://schemas.microsoft.com/office/powerpoint/2010/main" val="2946506246"/>
      </p:ext>
    </p:extLst>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lang="en-US"/>
              <a:t>Click to edit Master title style</a:t>
            </a:r>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Date Placeholder 10">
            <a:extLst>
              <a:ext uri="{FF2B5EF4-FFF2-40B4-BE49-F238E27FC236}">
                <a16:creationId xmlns:a16="http://schemas.microsoft.com/office/drawing/2014/main" id="{8BDD5DCF-9DCB-CE4E-9475-EF5BE3DCEAAA}"/>
              </a:ext>
            </a:extLst>
          </p:cNvPr>
          <p:cNvSpPr>
            <a:spLocks noGrp="1"/>
          </p:cNvSpPr>
          <p:nvPr>
            <p:ph type="dt" sz="half" idx="10"/>
          </p:nvPr>
        </p:nvSpPr>
        <p:spPr/>
        <p:txBody>
          <a:bodyPr/>
          <a:lstStyle>
            <a:lvl1pPr>
              <a:defRPr/>
            </a:lvl1pPr>
          </a:lstStyle>
          <a:p>
            <a:pPr>
              <a:defRPr/>
            </a:pPr>
            <a:endParaRPr lang="en-US"/>
          </a:p>
        </p:txBody>
      </p:sp>
      <p:sp>
        <p:nvSpPr>
          <p:cNvPr id="3" name="Footer Placeholder 27">
            <a:extLst>
              <a:ext uri="{FF2B5EF4-FFF2-40B4-BE49-F238E27FC236}">
                <a16:creationId xmlns:a16="http://schemas.microsoft.com/office/drawing/2014/main" id="{4A8E6349-3D96-B795-D54C-F8C7EA6F8BE5}"/>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4">
            <a:extLst>
              <a:ext uri="{FF2B5EF4-FFF2-40B4-BE49-F238E27FC236}">
                <a16:creationId xmlns:a16="http://schemas.microsoft.com/office/drawing/2014/main" id="{FE5E91A7-F021-4580-EB08-63EA63F4E73B}"/>
              </a:ext>
            </a:extLst>
          </p:cNvPr>
          <p:cNvSpPr>
            <a:spLocks noGrp="1"/>
          </p:cNvSpPr>
          <p:nvPr>
            <p:ph type="sldNum" sz="quarter" idx="12"/>
          </p:nvPr>
        </p:nvSpPr>
        <p:spPr/>
        <p:txBody>
          <a:bodyPr/>
          <a:lstStyle>
            <a:lvl1pPr>
              <a:defRPr/>
            </a:lvl1pPr>
          </a:lstStyle>
          <a:p>
            <a:fld id="{AA2D0487-FF37-42A2-9539-C7F14F6FB5F6}" type="slidenum">
              <a:rPr lang="en-US" altLang="en-US"/>
              <a:pPr/>
              <a:t>‹#›</a:t>
            </a:fld>
            <a:endParaRPr lang="en-US" altLang="en-US"/>
          </a:p>
        </p:txBody>
      </p:sp>
    </p:spTree>
    <p:extLst>
      <p:ext uri="{BB962C8B-B14F-4D97-AF65-F5344CB8AC3E}">
        <p14:creationId xmlns:p14="http://schemas.microsoft.com/office/powerpoint/2010/main" val="877695490"/>
      </p:ext>
    </p:extLst>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Straight Connector 1">
            <a:extLst>
              <a:ext uri="{FF2B5EF4-FFF2-40B4-BE49-F238E27FC236}">
                <a16:creationId xmlns:a16="http://schemas.microsoft.com/office/drawing/2014/main" id="{F4044DA6-D07B-383E-F207-877AB15B5648}"/>
              </a:ext>
            </a:extLst>
          </p:cNvPr>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dirty="0"/>
          </a:p>
        </p:txBody>
      </p:sp>
      <p:sp>
        <p:nvSpPr>
          <p:cNvPr id="29" name="Title 28"/>
          <p:cNvSpPr>
            <a:spLocks noGrp="1"/>
          </p:cNvSpPr>
          <p:nvPr>
            <p:ph type="title"/>
          </p:nvPr>
        </p:nvSpPr>
        <p:spPr>
          <a:xfrm>
            <a:off x="304800" y="5410200"/>
            <a:ext cx="8610600" cy="882650"/>
          </a:xfrm>
        </p:spPr>
        <p:txBody>
          <a:bodyPr/>
          <a:lstStyle>
            <a:lvl1pPr>
              <a:defRPr/>
            </a:lvl1pPr>
          </a:lstStyle>
          <a:p>
            <a:r>
              <a:rPr lang="en-US"/>
              <a:t>Click to edit Master title style</a:t>
            </a:r>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9">
            <a:extLst>
              <a:ext uri="{FF2B5EF4-FFF2-40B4-BE49-F238E27FC236}">
                <a16:creationId xmlns:a16="http://schemas.microsoft.com/office/drawing/2014/main" id="{F23AE14F-B68E-BC71-FF18-E6B2B08170A7}"/>
              </a:ext>
            </a:extLst>
          </p:cNvPr>
          <p:cNvSpPr>
            <a:spLocks noGrp="1"/>
          </p:cNvSpPr>
          <p:nvPr>
            <p:ph type="dt" sz="half" idx="10"/>
          </p:nvPr>
        </p:nvSpPr>
        <p:spPr/>
        <p:txBody>
          <a:bodyPr/>
          <a:lstStyle>
            <a:lvl1pPr>
              <a:defRPr/>
            </a:lvl1pPr>
          </a:lstStyle>
          <a:p>
            <a:pPr>
              <a:defRPr/>
            </a:pPr>
            <a:endParaRPr lang="en-US"/>
          </a:p>
        </p:txBody>
      </p:sp>
      <p:sp>
        <p:nvSpPr>
          <p:cNvPr id="5" name="Footer Placeholder 5">
            <a:extLst>
              <a:ext uri="{FF2B5EF4-FFF2-40B4-BE49-F238E27FC236}">
                <a16:creationId xmlns:a16="http://schemas.microsoft.com/office/drawing/2014/main" id="{11A002D4-550E-C832-BD11-C1B3500093C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6">
            <a:extLst>
              <a:ext uri="{FF2B5EF4-FFF2-40B4-BE49-F238E27FC236}">
                <a16:creationId xmlns:a16="http://schemas.microsoft.com/office/drawing/2014/main" id="{86907507-ADCD-51C6-22B6-3BAE6035E6CF}"/>
              </a:ext>
            </a:extLst>
          </p:cNvPr>
          <p:cNvSpPr>
            <a:spLocks noGrp="1"/>
          </p:cNvSpPr>
          <p:nvPr>
            <p:ph type="sldNum" sz="quarter" idx="12"/>
          </p:nvPr>
        </p:nvSpPr>
        <p:spPr>
          <a:xfrm>
            <a:off x="8229600" y="6477000"/>
            <a:ext cx="762000" cy="247650"/>
          </a:xfrm>
        </p:spPr>
        <p:txBody>
          <a:bodyPr/>
          <a:lstStyle>
            <a:lvl1pPr>
              <a:defRPr/>
            </a:lvl1pPr>
          </a:lstStyle>
          <a:p>
            <a:fld id="{4CBD9F09-8B46-40D2-B6DA-D5B2106D5ACF}" type="slidenum">
              <a:rPr lang="en-US" altLang="en-US"/>
              <a:pPr/>
              <a:t>‹#›</a:t>
            </a:fld>
            <a:endParaRPr lang="en-US" altLang="en-US"/>
          </a:p>
        </p:txBody>
      </p:sp>
    </p:spTree>
    <p:extLst>
      <p:ext uri="{BB962C8B-B14F-4D97-AF65-F5344CB8AC3E}">
        <p14:creationId xmlns:p14="http://schemas.microsoft.com/office/powerpoint/2010/main" val="469797210"/>
      </p:ext>
    </p:extLst>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lang="en-US"/>
              <a:t>Click to edit Master title style</a:t>
            </a:r>
          </a:p>
        </p:txBody>
      </p:sp>
      <p:sp>
        <p:nvSpPr>
          <p:cNvPr id="2" name="Date Placeholder 10">
            <a:extLst>
              <a:ext uri="{FF2B5EF4-FFF2-40B4-BE49-F238E27FC236}">
                <a16:creationId xmlns:a16="http://schemas.microsoft.com/office/drawing/2014/main" id="{723440FC-EE77-CC7F-B330-2502BF54E5A9}"/>
              </a:ext>
            </a:extLst>
          </p:cNvPr>
          <p:cNvSpPr>
            <a:spLocks noGrp="1"/>
          </p:cNvSpPr>
          <p:nvPr>
            <p:ph type="dt" sz="half" idx="10"/>
          </p:nvPr>
        </p:nvSpPr>
        <p:spPr/>
        <p:txBody>
          <a:bodyPr/>
          <a:lstStyle>
            <a:lvl1pPr>
              <a:defRPr/>
            </a:lvl1pPr>
          </a:lstStyle>
          <a:p>
            <a:pPr>
              <a:defRPr/>
            </a:pPr>
            <a:endParaRPr lang="en-US"/>
          </a:p>
        </p:txBody>
      </p:sp>
      <p:sp>
        <p:nvSpPr>
          <p:cNvPr id="3" name="Footer Placeholder 27">
            <a:extLst>
              <a:ext uri="{FF2B5EF4-FFF2-40B4-BE49-F238E27FC236}">
                <a16:creationId xmlns:a16="http://schemas.microsoft.com/office/drawing/2014/main" id="{E72CF9EE-4966-3C30-858D-E1F01138AB08}"/>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4">
            <a:extLst>
              <a:ext uri="{FF2B5EF4-FFF2-40B4-BE49-F238E27FC236}">
                <a16:creationId xmlns:a16="http://schemas.microsoft.com/office/drawing/2014/main" id="{A2D92326-88D2-61B0-CCE2-A8431E193F68}"/>
              </a:ext>
            </a:extLst>
          </p:cNvPr>
          <p:cNvSpPr>
            <a:spLocks noGrp="1"/>
          </p:cNvSpPr>
          <p:nvPr>
            <p:ph type="sldNum" sz="quarter" idx="12"/>
          </p:nvPr>
        </p:nvSpPr>
        <p:spPr/>
        <p:txBody>
          <a:bodyPr/>
          <a:lstStyle>
            <a:lvl1pPr>
              <a:defRPr/>
            </a:lvl1pPr>
          </a:lstStyle>
          <a:p>
            <a:fld id="{F21582F3-B029-44E6-B98F-335BD5D52D40}" type="slidenum">
              <a:rPr lang="en-US" altLang="en-US"/>
              <a:pPr/>
              <a:t>‹#›</a:t>
            </a:fld>
            <a:endParaRPr lang="en-US" altLang="en-US"/>
          </a:p>
        </p:txBody>
      </p:sp>
    </p:spTree>
    <p:extLst>
      <p:ext uri="{BB962C8B-B14F-4D97-AF65-F5344CB8AC3E}">
        <p14:creationId xmlns:p14="http://schemas.microsoft.com/office/powerpoint/2010/main" val="3175830051"/>
      </p:ext>
    </p:extLst>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2">
            <a:extLst>
              <a:ext uri="{FF2B5EF4-FFF2-40B4-BE49-F238E27FC236}">
                <a16:creationId xmlns:a16="http://schemas.microsoft.com/office/drawing/2014/main" id="{586852D4-7186-A437-6C58-0A279F6E98CA}"/>
              </a:ext>
            </a:extLst>
          </p:cNvPr>
          <p:cNvSpPr>
            <a:spLocks noGrp="1"/>
          </p:cNvSpPr>
          <p:nvPr>
            <p:ph type="dt" sz="half" idx="10"/>
          </p:nvPr>
        </p:nvSpPr>
        <p:spPr/>
        <p:txBody>
          <a:bodyPr/>
          <a:lstStyle>
            <a:lvl1pPr>
              <a:defRPr/>
            </a:lvl1pPr>
          </a:lstStyle>
          <a:p>
            <a:pPr>
              <a:defRPr/>
            </a:pPr>
            <a:endParaRPr lang="en-US"/>
          </a:p>
        </p:txBody>
      </p:sp>
      <p:sp>
        <p:nvSpPr>
          <p:cNvPr id="3" name="Footer Placeholder 23">
            <a:extLst>
              <a:ext uri="{FF2B5EF4-FFF2-40B4-BE49-F238E27FC236}">
                <a16:creationId xmlns:a16="http://schemas.microsoft.com/office/drawing/2014/main" id="{AC36DD8B-5A96-94E8-7272-31BDCF185205}"/>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6">
            <a:extLst>
              <a:ext uri="{FF2B5EF4-FFF2-40B4-BE49-F238E27FC236}">
                <a16:creationId xmlns:a16="http://schemas.microsoft.com/office/drawing/2014/main" id="{D274CA45-DC86-8DB8-6CD7-0EE545892A6C}"/>
              </a:ext>
            </a:extLst>
          </p:cNvPr>
          <p:cNvSpPr>
            <a:spLocks noGrp="1"/>
          </p:cNvSpPr>
          <p:nvPr>
            <p:ph type="sldNum" sz="quarter" idx="12"/>
          </p:nvPr>
        </p:nvSpPr>
        <p:spPr/>
        <p:txBody>
          <a:bodyPr/>
          <a:lstStyle>
            <a:lvl1pPr>
              <a:defRPr/>
            </a:lvl1pPr>
          </a:lstStyle>
          <a:p>
            <a:fld id="{66494DCF-81C4-4308-A2DC-2F37DA2CA148}" type="slidenum">
              <a:rPr lang="en-US" altLang="en-US"/>
              <a:pPr/>
              <a:t>‹#›</a:t>
            </a:fld>
            <a:endParaRPr lang="en-US" altLang="en-US"/>
          </a:p>
        </p:txBody>
      </p:sp>
    </p:spTree>
    <p:extLst>
      <p:ext uri="{BB962C8B-B14F-4D97-AF65-F5344CB8AC3E}">
        <p14:creationId xmlns:p14="http://schemas.microsoft.com/office/powerpoint/2010/main" val="4264270588"/>
      </p:ext>
    </p:extLst>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Straight Connector 1">
            <a:extLst>
              <a:ext uri="{FF2B5EF4-FFF2-40B4-BE49-F238E27FC236}">
                <a16:creationId xmlns:a16="http://schemas.microsoft.com/office/drawing/2014/main" id="{F4519720-8711-D4E4-73E8-6548F437F758}"/>
              </a:ext>
            </a:extLst>
          </p:cNvPr>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dirty="0"/>
          </a:p>
        </p:txBody>
      </p:sp>
      <p:sp>
        <p:nvSpPr>
          <p:cNvPr id="12" name="Title 11"/>
          <p:cNvSpPr>
            <a:spLocks noGrp="1"/>
          </p:cNvSpPr>
          <p:nvPr>
            <p:ph type="title"/>
          </p:nvPr>
        </p:nvSpPr>
        <p:spPr>
          <a:xfrm>
            <a:off x="457200" y="5486400"/>
            <a:ext cx="8458200" cy="520700"/>
          </a:xfrm>
        </p:spPr>
        <p:txBody>
          <a:bodyPr/>
          <a:lstStyle>
            <a:lvl1pPr algn="l">
              <a:buNone/>
              <a:defRPr sz="2000" b="1"/>
            </a:lvl1pPr>
          </a:lstStyle>
          <a:p>
            <a:r>
              <a:rPr lang="en-US"/>
              <a:t>Click to edit Master title style</a:t>
            </a:r>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24">
            <a:extLst>
              <a:ext uri="{FF2B5EF4-FFF2-40B4-BE49-F238E27FC236}">
                <a16:creationId xmlns:a16="http://schemas.microsoft.com/office/drawing/2014/main" id="{5B2B4430-A07C-3BE8-968F-B4C0F6EC6729}"/>
              </a:ext>
            </a:extLst>
          </p:cNvPr>
          <p:cNvSpPr>
            <a:spLocks noGrp="1"/>
          </p:cNvSpPr>
          <p:nvPr>
            <p:ph type="dt" sz="half" idx="10"/>
          </p:nvPr>
        </p:nvSpPr>
        <p:spPr/>
        <p:txBody>
          <a:bodyPr/>
          <a:lstStyle>
            <a:lvl1pPr>
              <a:defRPr/>
            </a:lvl1pPr>
          </a:lstStyle>
          <a:p>
            <a:pPr>
              <a:defRPr/>
            </a:pPr>
            <a:endParaRPr lang="en-US"/>
          </a:p>
        </p:txBody>
      </p:sp>
      <p:sp>
        <p:nvSpPr>
          <p:cNvPr id="4" name="Footer Placeholder 28">
            <a:extLst>
              <a:ext uri="{FF2B5EF4-FFF2-40B4-BE49-F238E27FC236}">
                <a16:creationId xmlns:a16="http://schemas.microsoft.com/office/drawing/2014/main" id="{EB4A8FBA-F845-A9B6-6FEA-2A7AD74822AD}"/>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6">
            <a:extLst>
              <a:ext uri="{FF2B5EF4-FFF2-40B4-BE49-F238E27FC236}">
                <a16:creationId xmlns:a16="http://schemas.microsoft.com/office/drawing/2014/main" id="{D4ABAC92-AF77-E27B-7F6A-A8CA871E7C70}"/>
              </a:ext>
            </a:extLst>
          </p:cNvPr>
          <p:cNvSpPr>
            <a:spLocks noGrp="1"/>
          </p:cNvSpPr>
          <p:nvPr>
            <p:ph type="sldNum" sz="quarter" idx="12"/>
          </p:nvPr>
        </p:nvSpPr>
        <p:spPr/>
        <p:txBody>
          <a:bodyPr/>
          <a:lstStyle>
            <a:lvl1pPr>
              <a:defRPr/>
            </a:lvl1pPr>
          </a:lstStyle>
          <a:p>
            <a:fld id="{456765C9-186D-4CDB-BE26-17501C6FCC78}" type="slidenum">
              <a:rPr lang="en-US" altLang="en-US"/>
              <a:pPr/>
              <a:t>‹#›</a:t>
            </a:fld>
            <a:endParaRPr lang="en-US" altLang="en-US"/>
          </a:p>
        </p:txBody>
      </p:sp>
    </p:spTree>
    <p:extLst>
      <p:ext uri="{BB962C8B-B14F-4D97-AF65-F5344CB8AC3E}">
        <p14:creationId xmlns:p14="http://schemas.microsoft.com/office/powerpoint/2010/main" val="129797854"/>
      </p:ext>
    </p:extLst>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en-US" noProof="0" dirty="0"/>
              <a:t>Click icon to add picture</a:t>
            </a:r>
          </a:p>
        </p:txBody>
      </p:sp>
      <p:sp>
        <p:nvSpPr>
          <p:cNvPr id="17" name="Title 16"/>
          <p:cNvSpPr>
            <a:spLocks noGrp="1"/>
          </p:cNvSpPr>
          <p:nvPr>
            <p:ph type="title"/>
          </p:nvPr>
        </p:nvSpPr>
        <p:spPr>
          <a:xfrm>
            <a:off x="381000" y="4993760"/>
            <a:ext cx="5867400" cy="522288"/>
          </a:xfrm>
        </p:spPr>
        <p:txBody>
          <a:bodyPr/>
          <a:lstStyle>
            <a:lvl1pPr algn="l">
              <a:buNone/>
              <a:defRPr sz="2000" b="1"/>
            </a:lvl1pPr>
          </a:lstStyle>
          <a:p>
            <a:r>
              <a:rPr lang="en-US"/>
              <a:t>Click to edit Master title style</a:t>
            </a:r>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en-US"/>
              <a:t>Click to edit Master text styles</a:t>
            </a:r>
          </a:p>
        </p:txBody>
      </p:sp>
      <p:sp>
        <p:nvSpPr>
          <p:cNvPr id="2" name="Date Placeholder 6">
            <a:extLst>
              <a:ext uri="{FF2B5EF4-FFF2-40B4-BE49-F238E27FC236}">
                <a16:creationId xmlns:a16="http://schemas.microsoft.com/office/drawing/2014/main" id="{B5059543-AC8F-1D7F-914F-C68B55A85761}"/>
              </a:ext>
            </a:extLst>
          </p:cNvPr>
          <p:cNvSpPr>
            <a:spLocks noGrp="1"/>
          </p:cNvSpPr>
          <p:nvPr>
            <p:ph type="dt" sz="half" idx="10"/>
          </p:nvPr>
        </p:nvSpPr>
        <p:spPr/>
        <p:txBody>
          <a:bodyPr/>
          <a:lstStyle>
            <a:lvl1pPr>
              <a:defRPr/>
            </a:lvl1pPr>
          </a:lstStyle>
          <a:p>
            <a:pPr>
              <a:defRPr/>
            </a:pPr>
            <a:endParaRPr lang="en-US"/>
          </a:p>
        </p:txBody>
      </p:sp>
      <p:sp>
        <p:nvSpPr>
          <p:cNvPr id="3" name="Footer Placeholder 4">
            <a:extLst>
              <a:ext uri="{FF2B5EF4-FFF2-40B4-BE49-F238E27FC236}">
                <a16:creationId xmlns:a16="http://schemas.microsoft.com/office/drawing/2014/main" id="{33DAD2A5-3BB9-8279-D091-8E63986EEBD7}"/>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30">
            <a:extLst>
              <a:ext uri="{FF2B5EF4-FFF2-40B4-BE49-F238E27FC236}">
                <a16:creationId xmlns:a16="http://schemas.microsoft.com/office/drawing/2014/main" id="{21D2FC5A-70A0-6536-C5F7-0E1D52C4D135}"/>
              </a:ext>
            </a:extLst>
          </p:cNvPr>
          <p:cNvSpPr>
            <a:spLocks noGrp="1"/>
          </p:cNvSpPr>
          <p:nvPr>
            <p:ph type="sldNum" sz="quarter" idx="12"/>
          </p:nvPr>
        </p:nvSpPr>
        <p:spPr/>
        <p:txBody>
          <a:bodyPr/>
          <a:lstStyle>
            <a:lvl1pPr>
              <a:defRPr/>
            </a:lvl1pPr>
          </a:lstStyle>
          <a:p>
            <a:fld id="{23EF5882-CADF-46B7-B785-5AEA55EAFA42}" type="slidenum">
              <a:rPr lang="en-US" altLang="en-US"/>
              <a:pPr/>
              <a:t>‹#›</a:t>
            </a:fld>
            <a:endParaRPr lang="en-US" altLang="en-US"/>
          </a:p>
        </p:txBody>
      </p:sp>
    </p:spTree>
    <p:extLst>
      <p:ext uri="{BB962C8B-B14F-4D97-AF65-F5344CB8AC3E}">
        <p14:creationId xmlns:p14="http://schemas.microsoft.com/office/powerpoint/2010/main" val="2797784480"/>
      </p:ext>
    </p:extLst>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C219AA17-D9B4-9D4F-47AA-103AB5730E5F}"/>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dirty="0"/>
          </a:p>
        </p:txBody>
      </p:sp>
      <p:sp>
        <p:nvSpPr>
          <p:cNvPr id="1029" name="Text Placeholder 7">
            <a:extLst>
              <a:ext uri="{FF2B5EF4-FFF2-40B4-BE49-F238E27FC236}">
                <a16:creationId xmlns:a16="http://schemas.microsoft.com/office/drawing/2014/main" id="{C4EEBBF6-F9ED-868B-CE35-C24F7D5E2761}"/>
              </a:ext>
            </a:extLst>
          </p:cNvPr>
          <p:cNvSpPr>
            <a:spLocks noGrp="1"/>
          </p:cNvSpPr>
          <p:nvPr>
            <p:ph type="body" idx="1"/>
          </p:nvPr>
        </p:nvSpPr>
        <p:spPr bwMode="auto">
          <a:xfrm>
            <a:off x="304800" y="1554163"/>
            <a:ext cx="8686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1" name="Date Placeholder 10">
            <a:extLst>
              <a:ext uri="{FF2B5EF4-FFF2-40B4-BE49-F238E27FC236}">
                <a16:creationId xmlns:a16="http://schemas.microsoft.com/office/drawing/2014/main" id="{CDA4DB07-E671-3075-81CE-7AA724AA307F}"/>
              </a:ext>
            </a:extLst>
          </p:cNvPr>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pPr>
              <a:defRPr/>
            </a:pPr>
            <a:endParaRPr lang="en-US"/>
          </a:p>
        </p:txBody>
      </p:sp>
      <p:sp>
        <p:nvSpPr>
          <p:cNvPr id="28" name="Footer Placeholder 27">
            <a:extLst>
              <a:ext uri="{FF2B5EF4-FFF2-40B4-BE49-F238E27FC236}">
                <a16:creationId xmlns:a16="http://schemas.microsoft.com/office/drawing/2014/main" id="{41A86E23-FD41-A3BB-E800-83B0D37758F4}"/>
              </a:ext>
            </a:extLst>
          </p:cNvPr>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pPr>
              <a:defRPr/>
            </a:pPr>
            <a:endParaRPr lang="en-US"/>
          </a:p>
        </p:txBody>
      </p:sp>
      <p:sp>
        <p:nvSpPr>
          <p:cNvPr id="5" name="Slide Number Placeholder 4">
            <a:extLst>
              <a:ext uri="{FF2B5EF4-FFF2-40B4-BE49-F238E27FC236}">
                <a16:creationId xmlns:a16="http://schemas.microsoft.com/office/drawing/2014/main" id="{C4BE435F-0255-0CB2-D45C-9BD84A3F6C95}"/>
              </a:ext>
            </a:extLst>
          </p:cNvPr>
          <p:cNvSpPr>
            <a:spLocks noGrp="1"/>
          </p:cNvSpPr>
          <p:nvPr>
            <p:ph type="sldNum" sz="quarter" idx="4"/>
          </p:nvPr>
        </p:nvSpPr>
        <p:spPr>
          <a:xfrm>
            <a:off x="8229600" y="6477000"/>
            <a:ext cx="762000" cy="244475"/>
          </a:xfrm>
          <a:prstGeom prst="rect">
            <a:avLst/>
          </a:prstGeom>
        </p:spPr>
        <p:txBody>
          <a:bodyPr vert="horz" wrap="square" lIns="91440" tIns="45720" rIns="91440" bIns="45720" numCol="1" anchor="t" anchorCtr="0" compatLnSpc="1">
            <a:prstTxWarp prst="textNoShape">
              <a:avLst/>
            </a:prstTxWarp>
          </a:bodyPr>
          <a:lstStyle>
            <a:lvl1pPr algn="r">
              <a:defRPr sz="1200">
                <a:solidFill>
                  <a:srgbClr val="D38E27"/>
                </a:solidFill>
              </a:defRPr>
            </a:lvl1pPr>
          </a:lstStyle>
          <a:p>
            <a:fld id="{4DA0F6D5-80DA-427F-B534-7C5DDE4DD227}" type="slidenum">
              <a:rPr lang="en-US" altLang="en-US"/>
              <a:pPr/>
              <a:t>‹#›</a:t>
            </a:fld>
            <a:endParaRPr lang="en-US" altLang="en-US"/>
          </a:p>
        </p:txBody>
      </p:sp>
      <p:sp>
        <p:nvSpPr>
          <p:cNvPr id="10" name="Title Placeholder 9">
            <a:extLst>
              <a:ext uri="{FF2B5EF4-FFF2-40B4-BE49-F238E27FC236}">
                <a16:creationId xmlns:a16="http://schemas.microsoft.com/office/drawing/2014/main" id="{4CAC6756-19EA-5FCD-C176-45A4B341C80F}"/>
              </a:ext>
            </a:extLst>
          </p:cNvPr>
          <p:cNvSpPr>
            <a:spLocks noGrp="1"/>
          </p:cNvSpPr>
          <p:nvPr>
            <p:ph type="title"/>
          </p:nvPr>
        </p:nvSpPr>
        <p:spPr>
          <a:xfrm>
            <a:off x="304800" y="457200"/>
            <a:ext cx="8686800" cy="838200"/>
          </a:xfrm>
          <a:prstGeom prst="rect">
            <a:avLst/>
          </a:prstGeom>
        </p:spPr>
        <p:txBody>
          <a:bodyPr vert="horz" anchor="ctr">
            <a:normAutofit/>
          </a:bodyPr>
          <a:lstStyle/>
          <a:p>
            <a:r>
              <a:rPr lang="en-US"/>
              <a:t>Click to edit Master title style</a:t>
            </a:r>
          </a:p>
        </p:txBody>
      </p:sp>
      <p:sp>
        <p:nvSpPr>
          <p:cNvPr id="9" name="Straight Connector 8">
            <a:extLst>
              <a:ext uri="{FF2B5EF4-FFF2-40B4-BE49-F238E27FC236}">
                <a16:creationId xmlns:a16="http://schemas.microsoft.com/office/drawing/2014/main" id="{9B58E98C-B53D-6228-F782-91A790DBA187}"/>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dirty="0"/>
          </a:p>
        </p:txBody>
      </p:sp>
      <p:sp>
        <p:nvSpPr>
          <p:cNvPr id="12" name="Straight Connector 11">
            <a:extLst>
              <a:ext uri="{FF2B5EF4-FFF2-40B4-BE49-F238E27FC236}">
                <a16:creationId xmlns:a16="http://schemas.microsoft.com/office/drawing/2014/main" id="{D58437C5-52DD-B24D-09A4-F0FEFF82D575}"/>
              </a:ext>
            </a:extLst>
          </p:cNvPr>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4322" r:id="rId1"/>
    <p:sldLayoutId id="2147484323" r:id="rId2"/>
    <p:sldLayoutId id="2147484324" r:id="rId3"/>
    <p:sldLayoutId id="2147484319" r:id="rId4"/>
    <p:sldLayoutId id="2147484325" r:id="rId5"/>
    <p:sldLayoutId id="2147484320" r:id="rId6"/>
    <p:sldLayoutId id="2147484326" r:id="rId7"/>
    <p:sldLayoutId id="2147484327" r:id="rId8"/>
    <p:sldLayoutId id="2147484328" r:id="rId9"/>
    <p:sldLayoutId id="2147484321" r:id="rId10"/>
    <p:sldLayoutId id="2147484329" r:id="rId11"/>
  </p:sldLayoutIdLst>
  <p:transition>
    <p:dissolve/>
  </p:transition>
  <p:txStyles>
    <p:titleStyle>
      <a:lvl1pPr algn="l" rtl="0" eaLnBrk="0" fontAlgn="base" hangingPunct="0">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eaLnBrk="0" fontAlgn="base" hangingPunct="0">
        <a:spcBef>
          <a:spcPct val="0"/>
        </a:spcBef>
        <a:spcAft>
          <a:spcPct val="0"/>
        </a:spcAft>
        <a:defRPr sz="3600">
          <a:solidFill>
            <a:schemeClr val="tx2"/>
          </a:solidFill>
          <a:latin typeface="Lucida Sans Unicode" pitchFamily="34" charset="0"/>
        </a:defRPr>
      </a:lvl2pPr>
      <a:lvl3pPr algn="l" rtl="0" eaLnBrk="0" fontAlgn="base" hangingPunct="0">
        <a:spcBef>
          <a:spcPct val="0"/>
        </a:spcBef>
        <a:spcAft>
          <a:spcPct val="0"/>
        </a:spcAft>
        <a:defRPr sz="3600">
          <a:solidFill>
            <a:schemeClr val="tx2"/>
          </a:solidFill>
          <a:latin typeface="Lucida Sans Unicode" pitchFamily="34" charset="0"/>
        </a:defRPr>
      </a:lvl3pPr>
      <a:lvl4pPr algn="l" rtl="0" eaLnBrk="0" fontAlgn="base" hangingPunct="0">
        <a:spcBef>
          <a:spcPct val="0"/>
        </a:spcBef>
        <a:spcAft>
          <a:spcPct val="0"/>
        </a:spcAft>
        <a:defRPr sz="3600">
          <a:solidFill>
            <a:schemeClr val="tx2"/>
          </a:solidFill>
          <a:latin typeface="Lucida Sans Unicode" pitchFamily="34" charset="0"/>
        </a:defRPr>
      </a:lvl4pPr>
      <a:lvl5pPr algn="l" rtl="0" eaLnBrk="0" fontAlgn="base" hangingPunct="0">
        <a:spcBef>
          <a:spcPct val="0"/>
        </a:spcBef>
        <a:spcAft>
          <a:spcPct val="0"/>
        </a:spcAft>
        <a:defRPr sz="3600">
          <a:solidFill>
            <a:schemeClr val="tx2"/>
          </a:solidFill>
          <a:latin typeface="Lucida Sans Unicode" pitchFamily="34"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eaLnBrk="0" fontAlgn="base" hangingPunct="0">
        <a:spcBef>
          <a:spcPct val="20000"/>
        </a:spcBef>
        <a:spcAft>
          <a:spcPct val="0"/>
        </a:spcAft>
        <a:buClr>
          <a:schemeClr val="accent1"/>
        </a:buClr>
        <a:buSzPct val="70000"/>
        <a:buFont typeface="Wingdings 2" panose="05020102010507070707" pitchFamily="18" charset="2"/>
        <a:buChar char=""/>
        <a:defRPr sz="32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2" panose="05020102010507070707" pitchFamily="18" charset="2"/>
        <a:buChar char=""/>
        <a:defRPr sz="2800" kern="1200">
          <a:solidFill>
            <a:schemeClr val="tx2"/>
          </a:solidFill>
          <a:latin typeface="+mn-lt"/>
          <a:ea typeface="+mn-ea"/>
          <a:cs typeface="+mn-cs"/>
        </a:defRPr>
      </a:lvl2pPr>
      <a:lvl3pPr marL="11430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000" kern="1200">
          <a:solidFill>
            <a:schemeClr val="tx2"/>
          </a:solidFill>
          <a:latin typeface="+mn-lt"/>
          <a:ea typeface="+mn-ea"/>
          <a:cs typeface="+mn-cs"/>
        </a:defRPr>
      </a:lvl4pPr>
      <a:lvl5pPr marL="2057400" indent="-228600" algn="l" rtl="0" eaLnBrk="0" fontAlgn="base" hangingPunct="0">
        <a:spcBef>
          <a:spcPct val="20000"/>
        </a:spcBef>
        <a:spcAft>
          <a:spcPct val="0"/>
        </a:spcAft>
        <a:buClr>
          <a:schemeClr val="accent1"/>
        </a:buClr>
        <a:buSzPct val="60000"/>
        <a:buFont typeface="Wingdings 2" panose="05020102010507070707" pitchFamily="18" charset="2"/>
        <a:buChar char=""/>
        <a:defRPr sz="20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1026">
            <a:extLst>
              <a:ext uri="{FF2B5EF4-FFF2-40B4-BE49-F238E27FC236}">
                <a16:creationId xmlns:a16="http://schemas.microsoft.com/office/drawing/2014/main" id="{BBA2B352-B639-DD4D-1F96-FA973E8F3AF7}"/>
              </a:ext>
            </a:extLst>
          </p:cNvPr>
          <p:cNvSpPr>
            <a:spLocks noGrp="1" noChangeArrowheads="1"/>
          </p:cNvSpPr>
          <p:nvPr>
            <p:ph type="title"/>
          </p:nvPr>
        </p:nvSpPr>
        <p:spPr>
          <a:xfrm>
            <a:off x="533400" y="1143000"/>
            <a:ext cx="7772400" cy="4800600"/>
          </a:xfrm>
        </p:spPr>
        <p:txBody>
          <a:bodyPr/>
          <a:lstStyle/>
          <a:p>
            <a:pPr algn="ctr" eaLnBrk="1" fontAlgn="auto" hangingPunct="1">
              <a:spcAft>
                <a:spcPts val="0"/>
              </a:spcAft>
              <a:defRPr/>
            </a:pPr>
            <a:r>
              <a:rPr lang="en-US" sz="6600" b="1" dirty="0">
                <a:solidFill>
                  <a:srgbClr val="002060"/>
                </a:solidFill>
                <a:effectLst>
                  <a:outerShdw blurRad="38100" dist="38100" dir="2700000" algn="tl">
                    <a:srgbClr val="000000">
                      <a:alpha val="43137"/>
                    </a:srgbClr>
                  </a:outerShdw>
                </a:effectLst>
              </a:rPr>
              <a:t>Honor  the  truth</a:t>
            </a:r>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9BF35E8-EBD5-14DE-9C5B-F86BD889528E}"/>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12CE52D-531F-5047-ACBD-D10EAAD71F4C}"/>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Deceitfulness identifies you with Satan rather than God!</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a:t>
            </a:r>
            <a:r>
              <a:rPr lang="en-US" sz="4400" b="1" dirty="0">
                <a:solidFill>
                  <a:srgbClr val="C00000"/>
                </a:solidFill>
                <a:effectLst>
                  <a:outerShdw blurRad="38100" dist="38100" dir="2700000" algn="tl">
                    <a:srgbClr val="000000">
                      <a:alpha val="43137"/>
                    </a:srgbClr>
                  </a:outerShdw>
                </a:effectLst>
                <a:latin typeface="Arial Narrow" pitchFamily="34" charset="0"/>
              </a:rPr>
              <a:t>  </a:t>
            </a:r>
            <a:r>
              <a:rPr lang="en-US" sz="4400" b="1" dirty="0">
                <a:solidFill>
                  <a:srgbClr val="006600"/>
                </a:solidFill>
                <a:effectLst>
                  <a:outerShdw blurRad="38100" dist="38100" dir="2700000" algn="tl">
                    <a:srgbClr val="000000">
                      <a:alpha val="43137"/>
                    </a:srgbClr>
                  </a:outerShdw>
                </a:effectLst>
                <a:latin typeface="Arial Narrow" pitchFamily="34" charset="0"/>
              </a:rPr>
              <a:t>Devil</a:t>
            </a:r>
            <a:r>
              <a:rPr lang="en-US" sz="4400" b="1" dirty="0">
                <a:solidFill>
                  <a:srgbClr val="C00000"/>
                </a:solidFill>
                <a:effectLst>
                  <a:outerShdw blurRad="38100" dist="38100" dir="2700000" algn="tl">
                    <a:srgbClr val="000000">
                      <a:alpha val="43137"/>
                    </a:srgbClr>
                  </a:outerShdw>
                </a:effectLst>
                <a:latin typeface="Arial Narrow" pitchFamily="34" charset="0"/>
              </a:rPr>
              <a:t> </a:t>
            </a:r>
            <a:r>
              <a:rPr lang="en-US" sz="4400" b="1" dirty="0">
                <a:solidFill>
                  <a:srgbClr val="990033"/>
                </a:solidFill>
                <a:effectLst>
                  <a:outerShdw blurRad="38100" dist="38100" dir="2700000" algn="tl">
                    <a:srgbClr val="000000">
                      <a:alpha val="43137"/>
                    </a:srgbClr>
                  </a:outerShdw>
                </a:effectLst>
                <a:latin typeface="Arial Narrow" pitchFamily="34" charset="0"/>
              </a:rPr>
              <a:t>(</a:t>
            </a:r>
            <a:r>
              <a:rPr lang="el-GR" sz="4000" b="1" dirty="0">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QVGreekHebrew" pitchFamily="2" charset="-79"/>
              </a:rPr>
              <a:t>διάβολος</a:t>
            </a:r>
            <a:r>
              <a:rPr lang="en-US" sz="4400" b="1" dirty="0">
                <a:solidFill>
                  <a:srgbClr val="990033"/>
                </a:solidFill>
                <a:effectLst>
                  <a:outerShdw blurRad="38100" dist="38100" dir="2700000" algn="tl">
                    <a:srgbClr val="000000">
                      <a:alpha val="43137"/>
                    </a:srgbClr>
                  </a:outerShdw>
                </a:effectLst>
                <a:latin typeface="Arial Narrow" pitchFamily="34" charset="0"/>
              </a:rPr>
              <a:t>) = deceiver</a:t>
            </a:r>
            <a:r>
              <a:rPr lang="en-US" sz="4400" b="1">
                <a:solidFill>
                  <a:srgbClr val="990033"/>
                </a:solidFill>
                <a:effectLst>
                  <a:outerShdw blurRad="38100" dist="38100" dir="2700000" algn="tl">
                    <a:srgbClr val="000000">
                      <a:alpha val="43137"/>
                    </a:srgbClr>
                  </a:outerShdw>
                </a:effectLst>
                <a:latin typeface="Arial Narrow" pitchFamily="34" charset="0"/>
              </a:rPr>
              <a:t>, 	liar</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rPr>
              <a:t>false witness</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a:solidFill>
                  <a:srgbClr val="990033"/>
                </a:solidFill>
                <a:effectLst>
                  <a:outerShdw blurRad="38100" dist="38100" dir="2700000" algn="tl">
                    <a:srgbClr val="000000">
                      <a:alpha val="43137"/>
                    </a:srgbClr>
                  </a:outerShdw>
                </a:effectLst>
                <a:latin typeface="Arial Narrow" pitchFamily="34" charset="0"/>
              </a:rPr>
              <a:t>malicious 	accuser</a:t>
            </a:r>
            <a:r>
              <a:rPr lang="en-US" sz="4400" b="1" dirty="0">
                <a:solidFill>
                  <a:srgbClr val="990033"/>
                </a:solidFill>
                <a:effectLst>
                  <a:outerShdw blurRad="38100" dist="38100" dir="2700000" algn="tl">
                    <a:srgbClr val="000000">
                      <a:alpha val="43137"/>
                    </a:srgbClr>
                  </a:outerShdw>
                </a:effectLst>
                <a:latin typeface="Arial Narrow" pitchFamily="34" charset="0"/>
              </a:rPr>
              <a:t>.</a:t>
            </a:r>
            <a:endParaRPr lang="en-US" sz="2800" dirty="0">
              <a:solidFill>
                <a:srgbClr val="990033"/>
              </a:solidFill>
            </a:endParaRPr>
          </a:p>
        </p:txBody>
      </p:sp>
      <p:sp>
        <p:nvSpPr>
          <p:cNvPr id="4" name="Rectangle 3">
            <a:extLst>
              <a:ext uri="{FF2B5EF4-FFF2-40B4-BE49-F238E27FC236}">
                <a16:creationId xmlns:a16="http://schemas.microsoft.com/office/drawing/2014/main" id="{5BEB14D6-556A-C868-4EAB-3D2AEF02E82D}"/>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 What Did This Mean to Them?</a:t>
            </a:r>
            <a:endParaRPr lang="en-US" dirty="0"/>
          </a:p>
        </p:txBody>
      </p:sp>
    </p:spTree>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7C6886B-FCD4-AF79-B73C-93A917188E23}"/>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BAA728D6-0600-7073-E2B8-284509E3346F}"/>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Deceitfulness identifies you with Satan rather than God!</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John 8:44 - You belong to your father, the devil, and you want to carry out your father’s desire. He was a murderer from the beginning,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not holding to the truth</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for there is no truth in him.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When he lies, he speaks his native language, for he is a liar and the father of lies</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p>
        </p:txBody>
      </p:sp>
      <p:sp>
        <p:nvSpPr>
          <p:cNvPr id="4" name="Rectangle 3">
            <a:extLst>
              <a:ext uri="{FF2B5EF4-FFF2-40B4-BE49-F238E27FC236}">
                <a16:creationId xmlns:a16="http://schemas.microsoft.com/office/drawing/2014/main" id="{2F461A79-D885-9ED6-A8D9-512A4B257DA0}"/>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 What Did This Mean to Them?</a:t>
            </a:r>
            <a:endParaRPr lang="en-US" dirty="0"/>
          </a:p>
        </p:txBody>
      </p:sp>
    </p:spTree>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9A1AD2D-A213-1B82-DD27-0A04B3B432C7}"/>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2A1010A-1A1B-3931-2F18-77DF51D4E3EB}"/>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Deceitfulness identifies you with Satan rather than God!</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II Corinthians 11:13-15 - For such men are false apostles, deceitful workmen, masquerading as apostles of Christ. And no wonder,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for Satan himself masquerades as an angel of light</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It is not surprising, then, if his servants masquerade as servants of righteousness. Their end will be what their actions deserve.</a:t>
            </a:r>
          </a:p>
        </p:txBody>
      </p:sp>
      <p:sp>
        <p:nvSpPr>
          <p:cNvPr id="4" name="Rectangle 3">
            <a:extLst>
              <a:ext uri="{FF2B5EF4-FFF2-40B4-BE49-F238E27FC236}">
                <a16:creationId xmlns:a16="http://schemas.microsoft.com/office/drawing/2014/main" id="{D87C0847-B4F5-8CCC-AC82-20AAAD6455BE}"/>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 What Did This Mean to Them?</a:t>
            </a:r>
            <a:endParaRPr lang="en-US" dirty="0"/>
          </a:p>
        </p:txBody>
      </p:sp>
    </p:spTree>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73B8E13-84C1-AFA3-1751-BF87C671919B}"/>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36E93FA-3DFE-0E50-D1FD-D46EF3768D44}"/>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Deceitfulness identifies you with Satan rather than God!</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a:t>
            </a:r>
            <a:r>
              <a:rPr lang="en-US" sz="4400" b="1" u="sng" dirty="0">
                <a:solidFill>
                  <a:srgbClr val="990033"/>
                </a:solidFill>
                <a:effectLst>
                  <a:outerShdw blurRad="38100" dist="38100" dir="2700000" algn="tl">
                    <a:srgbClr val="000000">
                      <a:alpha val="43137"/>
                    </a:srgbClr>
                  </a:outerShdw>
                </a:effectLst>
                <a:latin typeface="Arial Narrow" pitchFamily="34" charset="0"/>
              </a:rPr>
              <a:t>God</a:t>
            </a:r>
            <a:r>
              <a:rPr lang="en-US" sz="4400" b="1" dirty="0">
                <a:solidFill>
                  <a:srgbClr val="990033"/>
                </a:solidFill>
                <a:effectLst>
                  <a:outerShdw blurRad="38100" dist="38100" dir="2700000" algn="tl">
                    <a:srgbClr val="000000">
                      <a:alpha val="43137"/>
                    </a:srgbClr>
                  </a:outerShdw>
                </a:effectLst>
                <a:latin typeface="Arial Narrow" pitchFamily="34" charset="0"/>
              </a:rPr>
              <a:t> is truth.</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Isaiah 65:16 - Whoever invokes a blessing in the land will do so by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the God of truth</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he who takes an oath in the land will swear by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the God of truth</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John 3:33 - The man who has accepted it has certified that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God is truthful</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p>
        </p:txBody>
      </p:sp>
      <p:sp>
        <p:nvSpPr>
          <p:cNvPr id="4" name="Rectangle 3">
            <a:extLst>
              <a:ext uri="{FF2B5EF4-FFF2-40B4-BE49-F238E27FC236}">
                <a16:creationId xmlns:a16="http://schemas.microsoft.com/office/drawing/2014/main" id="{2ECF986B-C0D5-2426-FCE3-4EFA31C49980}"/>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 What Did This Mean to Them?</a:t>
            </a:r>
            <a:endParaRPr lang="en-US" dirty="0"/>
          </a:p>
        </p:txBody>
      </p:sp>
    </p:spTree>
  </p:cSld>
  <p:clrMapOvr>
    <a:masterClrMapping/>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9BC1496-6397-A9E2-5CA7-82C9E4EA51D2}"/>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B6E5F74-326A-3891-3F80-1A13A6818B47}"/>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Deceitfulness identifies you with Satan rather than God!</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a:t>
            </a:r>
            <a:r>
              <a:rPr lang="en-US" sz="4400" b="1" u="sng" dirty="0">
                <a:solidFill>
                  <a:srgbClr val="990033"/>
                </a:solidFill>
                <a:effectLst>
                  <a:outerShdw blurRad="38100" dist="38100" dir="2700000" algn="tl">
                    <a:srgbClr val="000000">
                      <a:alpha val="43137"/>
                    </a:srgbClr>
                  </a:outerShdw>
                </a:effectLst>
                <a:latin typeface="Arial Narrow" pitchFamily="34" charset="0"/>
              </a:rPr>
              <a:t>God</a:t>
            </a:r>
            <a:r>
              <a:rPr lang="en-US" sz="4400" b="1" dirty="0">
                <a:solidFill>
                  <a:srgbClr val="990033"/>
                </a:solidFill>
                <a:effectLst>
                  <a:outerShdw blurRad="38100" dist="38100" dir="2700000" algn="tl">
                    <a:srgbClr val="000000">
                      <a:alpha val="43137"/>
                    </a:srgbClr>
                  </a:outerShdw>
                </a:effectLst>
                <a:latin typeface="Arial Narrow" pitchFamily="34" charset="0"/>
              </a:rPr>
              <a:t> is truth.</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a.  His </a:t>
            </a:r>
            <a:r>
              <a:rPr lang="en-US" sz="4400" b="1" u="sng" dirty="0">
                <a:solidFill>
                  <a:srgbClr val="990033"/>
                </a:solidFill>
                <a:effectLst>
                  <a:outerShdw blurRad="38100" dist="38100" dir="2700000" algn="tl">
                    <a:srgbClr val="000000">
                      <a:alpha val="43137"/>
                    </a:srgbClr>
                  </a:outerShdw>
                </a:effectLst>
                <a:latin typeface="Arial Narrow" pitchFamily="34" charset="0"/>
              </a:rPr>
              <a:t>law</a:t>
            </a:r>
            <a:r>
              <a:rPr lang="en-US" sz="4400" b="1" dirty="0">
                <a:solidFill>
                  <a:srgbClr val="990033"/>
                </a:solidFill>
                <a:effectLst>
                  <a:outerShdw blurRad="38100" dist="38100" dir="2700000" algn="tl">
                    <a:srgbClr val="000000">
                      <a:alpha val="43137"/>
                    </a:srgbClr>
                  </a:outerShdw>
                </a:effectLst>
                <a:latin typeface="Arial Narrow" pitchFamily="34" charset="0"/>
              </a:rPr>
              <a:t> is truth.</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Psalm 119:142 - Your righteousness is everlasting and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your law is true</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p>
        </p:txBody>
      </p:sp>
      <p:sp>
        <p:nvSpPr>
          <p:cNvPr id="4" name="Rectangle 3">
            <a:extLst>
              <a:ext uri="{FF2B5EF4-FFF2-40B4-BE49-F238E27FC236}">
                <a16:creationId xmlns:a16="http://schemas.microsoft.com/office/drawing/2014/main" id="{66B99549-6702-1C6D-61C3-81B52096D28D}"/>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 What Did This Mean to Them?</a:t>
            </a:r>
            <a:endParaRPr lang="en-US" dirty="0"/>
          </a:p>
        </p:txBody>
      </p:sp>
    </p:spTree>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669FA0D-92A0-8D58-EE17-BBBD8C7C1C1C}"/>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8582C97-8E0C-21C4-E4A0-07AFAC799093}"/>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Deceitfulness identifies you with Satan rather than God!</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a:t>
            </a:r>
            <a:r>
              <a:rPr lang="en-US" sz="4400" b="1" u="sng" dirty="0">
                <a:solidFill>
                  <a:srgbClr val="990033"/>
                </a:solidFill>
                <a:effectLst>
                  <a:outerShdw blurRad="38100" dist="38100" dir="2700000" algn="tl">
                    <a:srgbClr val="000000">
                      <a:alpha val="43137"/>
                    </a:srgbClr>
                  </a:outerShdw>
                </a:effectLst>
                <a:latin typeface="Arial Narrow" pitchFamily="34" charset="0"/>
              </a:rPr>
              <a:t>God</a:t>
            </a:r>
            <a:r>
              <a:rPr lang="en-US" sz="4400" b="1" dirty="0">
                <a:solidFill>
                  <a:srgbClr val="990033"/>
                </a:solidFill>
                <a:effectLst>
                  <a:outerShdw blurRad="38100" dist="38100" dir="2700000" algn="tl">
                    <a:srgbClr val="000000">
                      <a:alpha val="43137"/>
                    </a:srgbClr>
                  </a:outerShdw>
                </a:effectLst>
                <a:latin typeface="Arial Narrow" pitchFamily="34" charset="0"/>
              </a:rPr>
              <a:t> is truth.</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b.  His </a:t>
            </a:r>
            <a:r>
              <a:rPr lang="en-US" sz="4400" b="1" u="sng" dirty="0">
                <a:solidFill>
                  <a:srgbClr val="990033"/>
                </a:solidFill>
                <a:effectLst>
                  <a:outerShdw blurRad="38100" dist="38100" dir="2700000" algn="tl">
                    <a:srgbClr val="000000">
                      <a:alpha val="43137"/>
                    </a:srgbClr>
                  </a:outerShdw>
                </a:effectLst>
                <a:latin typeface="Arial Narrow" pitchFamily="34" charset="0"/>
              </a:rPr>
              <a:t>commandments</a:t>
            </a:r>
            <a:r>
              <a:rPr lang="en-US" sz="4400" b="1" dirty="0">
                <a:solidFill>
                  <a:srgbClr val="990033"/>
                </a:solidFill>
                <a:effectLst>
                  <a:outerShdw blurRad="38100" dist="38100" dir="2700000" algn="tl">
                    <a:srgbClr val="000000">
                      <a:alpha val="43137"/>
                    </a:srgbClr>
                  </a:outerShdw>
                </a:effectLst>
                <a:latin typeface="Arial Narrow" pitchFamily="34" charset="0"/>
              </a:rPr>
              <a:t> are truth.</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Psalm 119:151 - Yet you are near, O LORD, and all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your commands are true</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p>
        </p:txBody>
      </p:sp>
      <p:sp>
        <p:nvSpPr>
          <p:cNvPr id="4" name="Rectangle 3">
            <a:extLst>
              <a:ext uri="{FF2B5EF4-FFF2-40B4-BE49-F238E27FC236}">
                <a16:creationId xmlns:a16="http://schemas.microsoft.com/office/drawing/2014/main" id="{A0AAD2FE-4273-403B-00E4-B45142424004}"/>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 What Did This Mean to Them?</a:t>
            </a:r>
            <a:endParaRPr lang="en-US" dirty="0"/>
          </a:p>
        </p:txBody>
      </p:sp>
    </p:spTree>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632FD34-B0E6-1263-1BD6-A3D94F586844}"/>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08B492E-6476-7AD1-DD8A-4AD16C1156C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Deceitfulness identifies you with Satan rather than God!</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a:t>
            </a:r>
            <a:r>
              <a:rPr lang="en-US" sz="4400" b="1" u="sng" dirty="0">
                <a:solidFill>
                  <a:srgbClr val="990033"/>
                </a:solidFill>
                <a:effectLst>
                  <a:outerShdw blurRad="38100" dist="38100" dir="2700000" algn="tl">
                    <a:srgbClr val="000000">
                      <a:alpha val="43137"/>
                    </a:srgbClr>
                  </a:outerShdw>
                </a:effectLst>
                <a:latin typeface="Arial Narrow" pitchFamily="34" charset="0"/>
              </a:rPr>
              <a:t>God</a:t>
            </a:r>
            <a:r>
              <a:rPr lang="en-US" sz="4400" b="1" dirty="0">
                <a:solidFill>
                  <a:srgbClr val="990033"/>
                </a:solidFill>
                <a:effectLst>
                  <a:outerShdw blurRad="38100" dist="38100" dir="2700000" algn="tl">
                    <a:srgbClr val="000000">
                      <a:alpha val="43137"/>
                    </a:srgbClr>
                  </a:outerShdw>
                </a:effectLst>
                <a:latin typeface="Arial Narrow" pitchFamily="34" charset="0"/>
              </a:rPr>
              <a:t> is truth.</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c.  His </a:t>
            </a:r>
            <a:r>
              <a:rPr lang="en-US" sz="4400" b="1" u="sng" dirty="0">
                <a:solidFill>
                  <a:srgbClr val="990033"/>
                </a:solidFill>
                <a:effectLst>
                  <a:outerShdw blurRad="38100" dist="38100" dir="2700000" algn="tl">
                    <a:srgbClr val="000000">
                      <a:alpha val="43137"/>
                    </a:srgbClr>
                  </a:outerShdw>
                </a:effectLst>
                <a:latin typeface="Arial Narrow" pitchFamily="34" charset="0"/>
              </a:rPr>
              <a:t>word</a:t>
            </a:r>
            <a:r>
              <a:rPr lang="en-US" sz="4400" b="1" dirty="0">
                <a:solidFill>
                  <a:srgbClr val="990033"/>
                </a:solidFill>
                <a:effectLst>
                  <a:outerShdw blurRad="38100" dist="38100" dir="2700000" algn="tl">
                    <a:srgbClr val="000000">
                      <a:alpha val="43137"/>
                    </a:srgbClr>
                  </a:outerShdw>
                </a:effectLst>
                <a:latin typeface="Arial Narrow" pitchFamily="34" charset="0"/>
              </a:rPr>
              <a:t> is truth.</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Psalm 119:160 - All your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words are true</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all your righteous laws are eternal. </a:t>
            </a:r>
          </a:p>
        </p:txBody>
      </p:sp>
      <p:sp>
        <p:nvSpPr>
          <p:cNvPr id="4" name="Rectangle 3">
            <a:extLst>
              <a:ext uri="{FF2B5EF4-FFF2-40B4-BE49-F238E27FC236}">
                <a16:creationId xmlns:a16="http://schemas.microsoft.com/office/drawing/2014/main" id="{A7EA211F-D77F-2F52-205B-8FC0DFEF0202}"/>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 What Did This Mean to Them?</a:t>
            </a:r>
            <a:endParaRPr lang="en-US" dirty="0"/>
          </a:p>
        </p:txBody>
      </p:sp>
    </p:spTree>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A602304-D485-96EA-AF96-C12C061D92EE}"/>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7049FCC-C515-59E1-B96D-4EC122662130}"/>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Deceitfulness identifies you with Satan rather than God!</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a:t>
            </a:r>
            <a:r>
              <a:rPr lang="en-US" sz="4400" b="1" u="sng" dirty="0">
                <a:solidFill>
                  <a:srgbClr val="990033"/>
                </a:solidFill>
                <a:effectLst>
                  <a:outerShdw blurRad="38100" dist="38100" dir="2700000" algn="tl">
                    <a:srgbClr val="000000">
                      <a:alpha val="43137"/>
                    </a:srgbClr>
                  </a:outerShdw>
                </a:effectLst>
                <a:latin typeface="Arial Narrow" pitchFamily="34" charset="0"/>
              </a:rPr>
              <a:t>God</a:t>
            </a:r>
            <a:r>
              <a:rPr lang="en-US" sz="4400" b="1" dirty="0">
                <a:solidFill>
                  <a:srgbClr val="990033"/>
                </a:solidFill>
                <a:effectLst>
                  <a:outerShdw blurRad="38100" dist="38100" dir="2700000" algn="tl">
                    <a:srgbClr val="000000">
                      <a:alpha val="43137"/>
                    </a:srgbClr>
                  </a:outerShdw>
                </a:effectLst>
                <a:latin typeface="Arial Narrow" pitchFamily="34" charset="0"/>
              </a:rPr>
              <a:t> is truth.</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d.  It is </a:t>
            </a:r>
            <a:r>
              <a:rPr lang="en-US" sz="4400" b="1" u="sng" dirty="0">
                <a:solidFill>
                  <a:srgbClr val="990033"/>
                </a:solidFill>
                <a:effectLst>
                  <a:outerShdw blurRad="38100" dist="38100" dir="2700000" algn="tl">
                    <a:srgbClr val="000000">
                      <a:alpha val="43137"/>
                    </a:srgbClr>
                  </a:outerShdw>
                </a:effectLst>
                <a:latin typeface="Arial Narrow" pitchFamily="34" charset="0"/>
              </a:rPr>
              <a:t>impossible</a:t>
            </a:r>
            <a:r>
              <a:rPr lang="en-US" sz="4400" b="1" dirty="0">
                <a:solidFill>
                  <a:srgbClr val="990033"/>
                </a:solidFill>
                <a:effectLst>
                  <a:outerShdw blurRad="38100" dist="38100" dir="2700000" algn="tl">
                    <a:srgbClr val="000000">
                      <a:alpha val="43137"/>
                    </a:srgbClr>
                  </a:outerShdw>
                </a:effectLst>
                <a:latin typeface="Arial Narrow" pitchFamily="34" charset="0"/>
              </a:rPr>
              <a:t> for God to lie.</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Hebrews 6:18 - . . .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it is impossible for God to lie</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 . .</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Titus 1:2 - . . . a faith and knowledge resting on the hope of eternal life, which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God, who does not lie</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promised before the beginning of time . . .</a:t>
            </a:r>
          </a:p>
        </p:txBody>
      </p:sp>
      <p:sp>
        <p:nvSpPr>
          <p:cNvPr id="4" name="Rectangle 3">
            <a:extLst>
              <a:ext uri="{FF2B5EF4-FFF2-40B4-BE49-F238E27FC236}">
                <a16:creationId xmlns:a16="http://schemas.microsoft.com/office/drawing/2014/main" id="{FB296FF8-027D-3635-9612-93CFA53A70C7}"/>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 What Did This Mean to Them?</a:t>
            </a:r>
            <a:endParaRPr lang="en-US" dirty="0"/>
          </a:p>
        </p:txBody>
      </p:sp>
    </p:spTree>
  </p:cSld>
  <p:clrMapOvr>
    <a:masterClrMapping/>
  </p:clrMapOvr>
  <p:transition>
    <p:dissolv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9D859BE-05F9-C927-2899-0B87F393D906}"/>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B332574-6AB9-86B4-3E76-91357BEECDFC}"/>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Deceitfulness identifies you with Satan rather than God!</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3.  The </a:t>
            </a:r>
            <a:r>
              <a:rPr lang="en-US" sz="4400" b="1" u="sng" dirty="0">
                <a:solidFill>
                  <a:srgbClr val="990033"/>
                </a:solidFill>
                <a:effectLst>
                  <a:outerShdw blurRad="38100" dist="38100" dir="2700000" algn="tl">
                    <a:srgbClr val="000000">
                      <a:alpha val="43137"/>
                    </a:srgbClr>
                  </a:outerShdw>
                </a:effectLst>
                <a:latin typeface="Arial Narrow" pitchFamily="34" charset="0"/>
              </a:rPr>
              <a:t>Lord</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rPr>
              <a:t>Jesus</a:t>
            </a:r>
            <a:r>
              <a:rPr lang="en-US" sz="4400" b="1" dirty="0">
                <a:solidFill>
                  <a:srgbClr val="990033"/>
                </a:solidFill>
                <a:effectLst>
                  <a:outerShdw blurRad="38100" dist="38100" dir="2700000" algn="tl">
                    <a:srgbClr val="000000">
                      <a:alpha val="43137"/>
                    </a:srgbClr>
                  </a:outerShdw>
                </a:effectLst>
                <a:latin typeface="Arial Narrow" pitchFamily="34" charset="0"/>
              </a:rPr>
              <a:t> is truth.</a:t>
            </a:r>
            <a:endParaRPr lang="en-US" sz="2800" b="1" dirty="0">
              <a:solidFill>
                <a:srgbClr val="990033"/>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7C30038F-6E1D-F250-119B-1450FA813547}"/>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 What Did This Mean to Them?</a:t>
            </a:r>
            <a:endParaRPr lang="en-US" dirty="0"/>
          </a:p>
        </p:txBody>
      </p:sp>
    </p:spTree>
  </p:cSld>
  <p:clrMapOvr>
    <a:masterClrMapping/>
  </p:clrMapOvr>
  <p:transition>
    <p:dissolv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682212B-A017-81DE-07D9-B708B127317E}"/>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FCAB758-40DF-3772-0F38-494293F39EB6}"/>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Deceitfulness identifies you with Satan rather than God!</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3.  The </a:t>
            </a:r>
            <a:r>
              <a:rPr lang="en-US" sz="4400" b="1" u="sng" dirty="0">
                <a:solidFill>
                  <a:srgbClr val="990033"/>
                </a:solidFill>
                <a:effectLst>
                  <a:outerShdw blurRad="38100" dist="38100" dir="2700000" algn="tl">
                    <a:srgbClr val="000000">
                      <a:alpha val="43137"/>
                    </a:srgbClr>
                  </a:outerShdw>
                </a:effectLst>
                <a:latin typeface="Arial Narrow" pitchFamily="34" charset="0"/>
              </a:rPr>
              <a:t>Lord</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rPr>
              <a:t>Jesus</a:t>
            </a:r>
            <a:r>
              <a:rPr lang="en-US" sz="4400" b="1" dirty="0">
                <a:solidFill>
                  <a:srgbClr val="990033"/>
                </a:solidFill>
                <a:effectLst>
                  <a:outerShdw blurRad="38100" dist="38100" dir="2700000" algn="tl">
                    <a:srgbClr val="000000">
                      <a:alpha val="43137"/>
                    </a:srgbClr>
                  </a:outerShdw>
                </a:effectLst>
                <a:latin typeface="Arial Narrow" pitchFamily="34" charset="0"/>
              </a:rPr>
              <a:t> is truth.</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a. He was the </a:t>
            </a:r>
            <a:r>
              <a:rPr lang="en-US" sz="4400" b="1" u="sng" dirty="0">
                <a:solidFill>
                  <a:srgbClr val="990033"/>
                </a:solidFill>
                <a:effectLst>
                  <a:outerShdw blurRad="38100" dist="38100" dir="2700000" algn="tl">
                    <a:srgbClr val="000000">
                      <a:alpha val="43137"/>
                    </a:srgbClr>
                  </a:outerShdw>
                </a:effectLst>
                <a:latin typeface="Arial Narrow" pitchFamily="34" charset="0"/>
              </a:rPr>
              <a:t>word</a:t>
            </a:r>
            <a:r>
              <a:rPr lang="en-US" sz="4400" b="1" dirty="0">
                <a:solidFill>
                  <a:srgbClr val="990033"/>
                </a:solidFill>
                <a:effectLst>
                  <a:outerShdw blurRad="38100" dist="38100" dir="2700000" algn="tl">
                    <a:srgbClr val="000000">
                      <a:alpha val="43137"/>
                    </a:srgbClr>
                  </a:outerShdw>
                </a:effectLst>
                <a:latin typeface="Arial Narrow" pitchFamily="34" charset="0"/>
              </a:rPr>
              <a:t> Who became 		flesh - full of grace &amp; truth.</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John 1:14 - The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Word</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became flesh and made his dwelling among us. We have seen his glory, the glory of the One and Only, who came from the Father,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full of grace and truth</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p>
        </p:txBody>
      </p:sp>
      <p:sp>
        <p:nvSpPr>
          <p:cNvPr id="4" name="Rectangle 3">
            <a:extLst>
              <a:ext uri="{FF2B5EF4-FFF2-40B4-BE49-F238E27FC236}">
                <a16:creationId xmlns:a16="http://schemas.microsoft.com/office/drawing/2014/main" id="{2363A713-BDD8-CDAA-FDEF-9E6CB86235B2}"/>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 What Did This Mean to Them?</a:t>
            </a:r>
            <a:endParaRPr lang="en-US" dirty="0"/>
          </a:p>
        </p:txBody>
      </p:sp>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6C20C03-893D-D7EE-FBEE-98501272F29E}"/>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19B494B-598A-F092-9CA1-61C8A68F1A91}"/>
              </a:ext>
            </a:extLst>
          </p:cNvPr>
          <p:cNvSpPr>
            <a:spLocks noGrp="1" noChangeArrowheads="1"/>
          </p:cNvSpPr>
          <p:nvPr>
            <p:ph idx="1"/>
          </p:nvPr>
        </p:nvSpPr>
        <p:spPr>
          <a:xfrm>
            <a:off x="457200" y="1143000"/>
            <a:ext cx="8229600" cy="51054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Exodus 20:16</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You shall not give false testimony against your neighbor. </a:t>
            </a:r>
          </a:p>
        </p:txBody>
      </p:sp>
    </p:spTree>
  </p:cSld>
  <p:clrMapOvr>
    <a:masterClrMapping/>
  </p:clrMapOvr>
  <p:transition>
    <p:dissolv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EBECBB5-96A8-3DAC-0560-E1C71ECA1867}"/>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897A954-7C1C-C0BA-5603-08A0D505430F}"/>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Deceitfulness identifies you with Satan rather than God!</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3.  The </a:t>
            </a:r>
            <a:r>
              <a:rPr lang="en-US" sz="4400" b="1" u="sng" dirty="0">
                <a:solidFill>
                  <a:srgbClr val="990033"/>
                </a:solidFill>
                <a:effectLst>
                  <a:outerShdw blurRad="38100" dist="38100" dir="2700000" algn="tl">
                    <a:srgbClr val="000000">
                      <a:alpha val="43137"/>
                    </a:srgbClr>
                  </a:outerShdw>
                </a:effectLst>
                <a:latin typeface="Arial Narrow" pitchFamily="34" charset="0"/>
              </a:rPr>
              <a:t>Lord</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rPr>
              <a:t>Jesus</a:t>
            </a:r>
            <a:r>
              <a:rPr lang="en-US" sz="4400" b="1" dirty="0">
                <a:solidFill>
                  <a:srgbClr val="990033"/>
                </a:solidFill>
                <a:effectLst>
                  <a:outerShdw blurRad="38100" dist="38100" dir="2700000" algn="tl">
                    <a:srgbClr val="000000">
                      <a:alpha val="43137"/>
                    </a:srgbClr>
                  </a:outerShdw>
                </a:effectLst>
                <a:latin typeface="Arial Narrow" pitchFamily="34" charset="0"/>
              </a:rPr>
              <a:t> is truth.</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b. What did He say </a:t>
            </a:r>
            <a:r>
              <a:rPr lang="en-US" sz="4400" b="1">
                <a:solidFill>
                  <a:srgbClr val="990033"/>
                </a:solidFill>
                <a:effectLst>
                  <a:outerShdw blurRad="38100" dist="38100" dir="2700000" algn="tl">
                    <a:srgbClr val="000000">
                      <a:alpha val="43137"/>
                    </a:srgbClr>
                  </a:outerShdw>
                </a:effectLst>
                <a:latin typeface="Arial Narrow" pitchFamily="34" charset="0"/>
              </a:rPr>
              <a:t>about 			Himself</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John 14:6 - I am the way and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the truth</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and the life. No one comes to the Father except through me.</a:t>
            </a:r>
          </a:p>
        </p:txBody>
      </p:sp>
      <p:sp>
        <p:nvSpPr>
          <p:cNvPr id="4" name="Rectangle 3">
            <a:extLst>
              <a:ext uri="{FF2B5EF4-FFF2-40B4-BE49-F238E27FC236}">
                <a16:creationId xmlns:a16="http://schemas.microsoft.com/office/drawing/2014/main" id="{C25FDE29-B0D5-3C4D-902E-DDD49133C6CF}"/>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 What Did This Mean to Them?</a:t>
            </a:r>
            <a:endParaRPr lang="en-US" dirty="0"/>
          </a:p>
        </p:txBody>
      </p:sp>
    </p:spTree>
  </p:cSld>
  <p:clrMapOvr>
    <a:masterClrMapping/>
  </p:clrMapOvr>
  <p:transition>
    <p:dissolv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63C9CEE-B65E-38FF-84E9-D98E28AB04AE}"/>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819845A-47BC-24B6-8112-A25CED7421FD}"/>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Deceitfulness identifies you with Satan rather than God!</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3.  The </a:t>
            </a:r>
            <a:r>
              <a:rPr lang="en-US" sz="4400" b="1" u="sng" dirty="0">
                <a:solidFill>
                  <a:srgbClr val="990033"/>
                </a:solidFill>
                <a:effectLst>
                  <a:outerShdw blurRad="38100" dist="38100" dir="2700000" algn="tl">
                    <a:srgbClr val="000000">
                      <a:alpha val="43137"/>
                    </a:srgbClr>
                  </a:outerShdw>
                </a:effectLst>
                <a:latin typeface="Arial Narrow" pitchFamily="34" charset="0"/>
              </a:rPr>
              <a:t>Lord</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rPr>
              <a:t>Jesus</a:t>
            </a:r>
            <a:r>
              <a:rPr lang="en-US" sz="4400" b="1" dirty="0">
                <a:solidFill>
                  <a:srgbClr val="990033"/>
                </a:solidFill>
                <a:effectLst>
                  <a:outerShdw blurRad="38100" dist="38100" dir="2700000" algn="tl">
                    <a:srgbClr val="000000">
                      <a:alpha val="43137"/>
                    </a:srgbClr>
                  </a:outerShdw>
                </a:effectLst>
                <a:latin typeface="Arial Narrow" pitchFamily="34" charset="0"/>
              </a:rPr>
              <a:t> is truth.</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c.  What was His promise?</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John 14:16-17 - And I will ask the Father, and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he will give you another Counselor</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to be with you forever — the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Spirit of truth</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p>
        </p:txBody>
      </p:sp>
      <p:sp>
        <p:nvSpPr>
          <p:cNvPr id="4" name="Rectangle 3">
            <a:extLst>
              <a:ext uri="{FF2B5EF4-FFF2-40B4-BE49-F238E27FC236}">
                <a16:creationId xmlns:a16="http://schemas.microsoft.com/office/drawing/2014/main" id="{78AB2A80-C5CA-EE54-6093-28BC6DF0D43D}"/>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 What Did This Mean to Them?</a:t>
            </a:r>
            <a:endParaRPr lang="en-US" dirty="0"/>
          </a:p>
        </p:txBody>
      </p:sp>
    </p:spTree>
  </p:cSld>
  <p:clrMapOvr>
    <a:masterClrMapping/>
  </p:clrMapOvr>
  <p:transition>
    <p:dissolv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8B4D166-94BE-2E60-E93B-13CDE19491FA}"/>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D9B6C1B-C47E-856E-3C82-0970419BA0BA}"/>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Deceitfulness identifies you with Satan rather than God!</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3.  The </a:t>
            </a:r>
            <a:r>
              <a:rPr lang="en-US" sz="4400" b="1" u="sng" dirty="0">
                <a:solidFill>
                  <a:srgbClr val="990033"/>
                </a:solidFill>
                <a:effectLst>
                  <a:outerShdw blurRad="38100" dist="38100" dir="2700000" algn="tl">
                    <a:srgbClr val="000000">
                      <a:alpha val="43137"/>
                    </a:srgbClr>
                  </a:outerShdw>
                </a:effectLst>
                <a:latin typeface="Arial Narrow" pitchFamily="34" charset="0"/>
              </a:rPr>
              <a:t>Lord</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rPr>
              <a:t>Jesus</a:t>
            </a:r>
            <a:r>
              <a:rPr lang="en-US" sz="4400" b="1" dirty="0">
                <a:solidFill>
                  <a:srgbClr val="990033"/>
                </a:solidFill>
                <a:effectLst>
                  <a:outerShdw blurRad="38100" dist="38100" dir="2700000" algn="tl">
                    <a:srgbClr val="000000">
                      <a:alpha val="43137"/>
                    </a:srgbClr>
                  </a:outerShdw>
                </a:effectLst>
                <a:latin typeface="Arial Narrow" pitchFamily="34" charset="0"/>
              </a:rPr>
              <a:t> is truth.</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d.  The </a:t>
            </a:r>
            <a:r>
              <a:rPr lang="en-US" sz="4400" b="1" u="sng" dirty="0">
                <a:solidFill>
                  <a:srgbClr val="990033"/>
                </a:solidFill>
                <a:effectLst>
                  <a:outerShdw blurRad="38100" dist="38100" dir="2700000" algn="tl">
                    <a:srgbClr val="000000">
                      <a:alpha val="43137"/>
                    </a:srgbClr>
                  </a:outerShdw>
                </a:effectLst>
                <a:latin typeface="Arial Narrow" pitchFamily="34" charset="0"/>
              </a:rPr>
              <a:t>Spirit</a:t>
            </a:r>
            <a:r>
              <a:rPr lang="en-US" sz="4400" b="1" dirty="0">
                <a:solidFill>
                  <a:srgbClr val="990033"/>
                </a:solidFill>
                <a:effectLst>
                  <a:outerShdw blurRad="38100" dist="38100" dir="2700000" algn="tl">
                    <a:srgbClr val="000000">
                      <a:alpha val="43137"/>
                    </a:srgbClr>
                  </a:outerShdw>
                </a:effectLst>
                <a:latin typeface="Arial Narrow" pitchFamily="34" charset="0"/>
              </a:rPr>
              <a:t> of truth will guide 		us into all truth.</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John 16:13 - But when he, the Spirit of truth, comes, he will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guide you into all truth</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sp>
        <p:nvSpPr>
          <p:cNvPr id="4" name="Rectangle 3">
            <a:extLst>
              <a:ext uri="{FF2B5EF4-FFF2-40B4-BE49-F238E27FC236}">
                <a16:creationId xmlns:a16="http://schemas.microsoft.com/office/drawing/2014/main" id="{27A14504-1FE0-D6BD-EA41-3901CED7596C}"/>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 What Did This Mean to Them?</a:t>
            </a:r>
            <a:endParaRPr lang="en-US" dirty="0"/>
          </a:p>
        </p:txBody>
      </p:sp>
    </p:spTree>
  </p:cSld>
  <p:clrMapOvr>
    <a:masterClrMapping/>
  </p:clrMapOvr>
  <p:transition>
    <p:dissolv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C9A8D75-58EF-BFE6-F10C-D91AEC3497A0}"/>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3581BF5-948D-1F0D-E043-6CE8F4D3995F}"/>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How does God punish liars?</a:t>
            </a:r>
          </a:p>
          <a:p>
            <a:pPr marL="609600" indent="-609600" algn="just"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Acts 5:1-10 -</a:t>
            </a:r>
          </a:p>
        </p:txBody>
      </p:sp>
      <p:sp>
        <p:nvSpPr>
          <p:cNvPr id="4" name="Rectangle 3">
            <a:extLst>
              <a:ext uri="{FF2B5EF4-FFF2-40B4-BE49-F238E27FC236}">
                <a16:creationId xmlns:a16="http://schemas.microsoft.com/office/drawing/2014/main" id="{7D60AB08-02A4-929A-D2EA-235955911282}"/>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 What Did This Mean to Them?</a:t>
            </a:r>
            <a:endParaRPr lang="en-US" dirty="0"/>
          </a:p>
        </p:txBody>
      </p:sp>
    </p:spTree>
  </p:cSld>
  <p:clrMapOvr>
    <a:masterClrMapping/>
  </p:clrMapOvr>
  <p:transition>
    <p:dissolv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1D609EB-639B-8B16-AA47-7D35A2E97F83}"/>
              </a:ext>
            </a:extLst>
          </p:cNvPr>
          <p:cNvSpPr>
            <a:spLocks noGrp="1" noChangeArrowheads="1"/>
          </p:cNvSpPr>
          <p:nvPr>
            <p:ph type="title"/>
          </p:nvPr>
        </p:nvSpPr>
        <p:spPr>
          <a:xfrm>
            <a:off x="457200" y="152400"/>
            <a:ext cx="8229600" cy="838200"/>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A642157-A175-E45E-92DD-CE3E2D6D4223}"/>
              </a:ext>
            </a:extLst>
          </p:cNvPr>
          <p:cNvSpPr>
            <a:spLocks noGrp="1" noChangeArrowheads="1"/>
          </p:cNvSpPr>
          <p:nvPr>
            <p:ph idx="1"/>
          </p:nvPr>
        </p:nvSpPr>
        <p:spPr>
          <a:xfrm>
            <a:off x="457200" y="10668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 </a:t>
            </a: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  What Did This Mean to Them?</a:t>
            </a:r>
          </a:p>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II.  What Should This Mean to You?</a:t>
            </a:r>
          </a:p>
        </p:txBody>
      </p:sp>
    </p:spTree>
  </p:cSld>
  <p:clrMapOvr>
    <a:masterClrMapping/>
  </p:clrMapOvr>
  <p:transition>
    <p:dissolv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2BD2E5C-A2C3-672B-11AC-3E3775D190F6}"/>
              </a:ext>
            </a:extLst>
          </p:cNvPr>
          <p:cNvSpPr>
            <a:spLocks noGrp="1" noChangeArrowheads="1"/>
          </p:cNvSpPr>
          <p:nvPr>
            <p:ph type="title"/>
          </p:nvPr>
        </p:nvSpPr>
        <p:spPr>
          <a:xfrm>
            <a:off x="457200" y="990600"/>
            <a:ext cx="8229600" cy="838200"/>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904BF2F-3EC7-FE28-F1D7-CC9AD19C730C}"/>
              </a:ext>
            </a:extLst>
          </p:cNvPr>
          <p:cNvSpPr>
            <a:spLocks noGrp="1" noChangeArrowheads="1"/>
          </p:cNvSpPr>
          <p:nvPr>
            <p:ph idx="1"/>
          </p:nvPr>
        </p:nvSpPr>
        <p:spPr>
          <a:xfrm>
            <a:off x="533400" y="1066800"/>
            <a:ext cx="8229600" cy="5334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About being a false witness.</a:t>
            </a:r>
            <a:endParaRPr lang="en-US" sz="2800" b="1" dirty="0">
              <a:solidFill>
                <a:srgbClr val="990033"/>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2A9E4DB1-4E31-23B7-78DB-DAF92F47168A}"/>
              </a:ext>
            </a:extLst>
          </p:cNvPr>
          <p:cNvSpPr/>
          <p:nvPr/>
        </p:nvSpPr>
        <p:spPr>
          <a:xfrm>
            <a:off x="8382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What Should This Mean to You?</a:t>
            </a:r>
            <a:endParaRPr lang="en-US" dirty="0"/>
          </a:p>
        </p:txBody>
      </p:sp>
    </p:spTree>
  </p:cSld>
  <p:clrMapOvr>
    <a:masterClrMapping/>
  </p:clrMapOvr>
  <p:transition>
    <p:dissolv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DB58DF7-BD2D-AAAA-F8CF-7E4F3C5340C9}"/>
              </a:ext>
            </a:extLst>
          </p:cNvPr>
          <p:cNvSpPr>
            <a:spLocks noGrp="1" noChangeArrowheads="1"/>
          </p:cNvSpPr>
          <p:nvPr>
            <p:ph type="title"/>
          </p:nvPr>
        </p:nvSpPr>
        <p:spPr>
          <a:xfrm>
            <a:off x="457200" y="990600"/>
            <a:ext cx="8229600" cy="838200"/>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60AD73D-F0FF-EDF7-BD02-5F5814DF6435}"/>
              </a:ext>
            </a:extLst>
          </p:cNvPr>
          <p:cNvSpPr>
            <a:spLocks noGrp="1" noChangeArrowheads="1"/>
          </p:cNvSpPr>
          <p:nvPr>
            <p:ph idx="1"/>
          </p:nvPr>
        </p:nvSpPr>
        <p:spPr>
          <a:xfrm>
            <a:off x="533400" y="1066800"/>
            <a:ext cx="8229600" cy="5334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About being a false witness.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What is the cost of making </a:t>
            </a:r>
            <a:r>
              <a:rPr lang="en-US" sz="4400" b="1">
                <a:solidFill>
                  <a:srgbClr val="990033"/>
                </a:solidFill>
                <a:effectLst>
                  <a:outerShdw blurRad="38100" dist="38100" dir="2700000" algn="tl">
                    <a:srgbClr val="000000">
                      <a:alpha val="43137"/>
                    </a:srgbClr>
                  </a:outerShdw>
                </a:effectLst>
                <a:latin typeface="Arial Narrow" pitchFamily="34" charset="0"/>
              </a:rPr>
              <a:t>an 	accusation</a:t>
            </a:r>
            <a:r>
              <a:rPr lang="en-US" sz="4400" b="1" dirty="0">
                <a:solidFill>
                  <a:srgbClr val="990033"/>
                </a:solidFill>
                <a:effectLst>
                  <a:outerShdw blurRad="38100" dist="38100" dir="2700000" algn="tl">
                    <a:srgbClr val="000000">
                      <a:alpha val="43137"/>
                    </a:srgbClr>
                  </a:outerShdw>
                </a:effectLst>
                <a:latin typeface="Arial Narrow" pitchFamily="34" charset="0"/>
              </a:rPr>
              <a:t>?</a:t>
            </a:r>
            <a:endParaRPr lang="en-US" sz="2800" b="1" dirty="0">
              <a:solidFill>
                <a:srgbClr val="990033"/>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357185A8-C9D4-4273-59B5-3D40C5C9600E}"/>
              </a:ext>
            </a:extLst>
          </p:cNvPr>
          <p:cNvSpPr/>
          <p:nvPr/>
        </p:nvSpPr>
        <p:spPr>
          <a:xfrm>
            <a:off x="8382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What Should This Mean to You?</a:t>
            </a:r>
            <a:endParaRPr lang="en-US" dirty="0"/>
          </a:p>
        </p:txBody>
      </p:sp>
    </p:spTree>
  </p:cSld>
  <p:clrMapOvr>
    <a:masterClrMapping/>
  </p:clrMapOvr>
  <p:transition>
    <p:dissolv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93C64CE-9C47-EABF-11AA-1A534C2BF890}"/>
              </a:ext>
            </a:extLst>
          </p:cNvPr>
          <p:cNvSpPr>
            <a:spLocks noGrp="1" noChangeArrowheads="1"/>
          </p:cNvSpPr>
          <p:nvPr>
            <p:ph type="title"/>
          </p:nvPr>
        </p:nvSpPr>
        <p:spPr>
          <a:xfrm>
            <a:off x="457200" y="990600"/>
            <a:ext cx="8229600" cy="838200"/>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871BF2A-4707-A55D-8C49-7DA2F374D390}"/>
              </a:ext>
            </a:extLst>
          </p:cNvPr>
          <p:cNvSpPr>
            <a:spLocks noGrp="1" noChangeArrowheads="1"/>
          </p:cNvSpPr>
          <p:nvPr>
            <p:ph idx="1"/>
          </p:nvPr>
        </p:nvSpPr>
        <p:spPr>
          <a:xfrm>
            <a:off x="533400" y="1066800"/>
            <a:ext cx="8229600" cy="5334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About being a false witness.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What is the cost of making </a:t>
            </a:r>
            <a:r>
              <a:rPr lang="en-US" sz="4400" b="1">
                <a:solidFill>
                  <a:srgbClr val="990033"/>
                </a:solidFill>
                <a:effectLst>
                  <a:outerShdw blurRad="38100" dist="38100" dir="2700000" algn="tl">
                    <a:srgbClr val="000000">
                      <a:alpha val="43137"/>
                    </a:srgbClr>
                  </a:outerShdw>
                </a:effectLst>
                <a:latin typeface="Arial Narrow" pitchFamily="34" charset="0"/>
              </a:rPr>
              <a:t>an 	accusation</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Do you have enough </a:t>
            </a:r>
            <a:r>
              <a:rPr lang="en-US" sz="4400" b="1">
                <a:solidFill>
                  <a:srgbClr val="990033"/>
                </a:solidFill>
                <a:effectLst>
                  <a:outerShdw blurRad="38100" dist="38100" dir="2700000" algn="tl">
                    <a:srgbClr val="000000">
                      <a:alpha val="43137"/>
                    </a:srgbClr>
                  </a:outerShdw>
                </a:effectLst>
                <a:latin typeface="Arial Narrow" pitchFamily="34" charset="0"/>
              </a:rPr>
              <a:t>evidence 	to </a:t>
            </a:r>
            <a:r>
              <a:rPr lang="en-US" sz="4400" b="1" dirty="0">
                <a:solidFill>
                  <a:srgbClr val="990033"/>
                </a:solidFill>
                <a:effectLst>
                  <a:outerShdw blurRad="38100" dist="38100" dir="2700000" algn="tl">
                    <a:srgbClr val="000000">
                      <a:alpha val="43137"/>
                    </a:srgbClr>
                  </a:outerShdw>
                </a:effectLst>
                <a:latin typeface="Arial Narrow" pitchFamily="34" charset="0"/>
              </a:rPr>
              <a:t>support your accusation?</a:t>
            </a:r>
            <a:endParaRPr lang="en-US" sz="2800" b="1" dirty="0">
              <a:solidFill>
                <a:srgbClr val="990033"/>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BC8CC308-B2F6-CF20-7D7A-C953562F9A70}"/>
              </a:ext>
            </a:extLst>
          </p:cNvPr>
          <p:cNvSpPr/>
          <p:nvPr/>
        </p:nvSpPr>
        <p:spPr>
          <a:xfrm>
            <a:off x="8382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What Should This Mean to You?</a:t>
            </a:r>
            <a:endParaRPr lang="en-US" dirty="0"/>
          </a:p>
        </p:txBody>
      </p:sp>
    </p:spTree>
  </p:cSld>
  <p:clrMapOvr>
    <a:masterClrMapping/>
  </p:clrMapOvr>
  <p:transition>
    <p:dissolv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CB13295-7828-50FA-8500-E942CC6FEE1E}"/>
              </a:ext>
            </a:extLst>
          </p:cNvPr>
          <p:cNvSpPr>
            <a:spLocks noGrp="1" noChangeArrowheads="1"/>
          </p:cNvSpPr>
          <p:nvPr>
            <p:ph type="title"/>
          </p:nvPr>
        </p:nvSpPr>
        <p:spPr>
          <a:xfrm>
            <a:off x="457200" y="990600"/>
            <a:ext cx="8229600" cy="838200"/>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0EFDD73-BFAB-28A1-DBE0-F154A1AC568F}"/>
              </a:ext>
            </a:extLst>
          </p:cNvPr>
          <p:cNvSpPr>
            <a:spLocks noGrp="1" noChangeArrowheads="1"/>
          </p:cNvSpPr>
          <p:nvPr>
            <p:ph idx="1"/>
          </p:nvPr>
        </p:nvSpPr>
        <p:spPr>
          <a:xfrm>
            <a:off x="533400" y="1066800"/>
            <a:ext cx="8229600" cy="5334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About being a false witness.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3.  What is the biblical plan?</a:t>
            </a:r>
          </a:p>
          <a:p>
            <a:pPr marL="609600" indent="-609600" algn="just" eaLnBrk="1" fontAlgn="auto" hangingPunct="1">
              <a:spcAft>
                <a:spcPts val="0"/>
              </a:spcAft>
              <a:buFont typeface="Wingdings 2" panose="05020102010507070707" pitchFamily="18" charset="2"/>
              <a:buNone/>
              <a:defRPr/>
            </a:pPr>
            <a:r>
              <a:rPr lang="en-US" sz="26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Matthew 18:15-17 - If your brother sins against you, go and show him his fault, just between the two of you. If he listens to you, you have won your brother over. But if he will not listen, take one or two others along, so that ‘every matter may be established by the testimony of two or three witnesses.’ If he refuses to listen to them, tell it to the church; and if he refuses to listen even to the church, treat him as you would a pagan or a tax collector.</a:t>
            </a: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9B08505C-6782-4C5C-637D-1D1112F05EA0}"/>
              </a:ext>
            </a:extLst>
          </p:cNvPr>
          <p:cNvSpPr/>
          <p:nvPr/>
        </p:nvSpPr>
        <p:spPr>
          <a:xfrm>
            <a:off x="8382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What Should This Mean to You?</a:t>
            </a:r>
            <a:endParaRPr lang="en-US" dirty="0"/>
          </a:p>
        </p:txBody>
      </p:sp>
    </p:spTree>
  </p:cSld>
  <p:clrMapOvr>
    <a:masterClrMapping/>
  </p:clrMapOvr>
  <p:transition>
    <p:dissolv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35D02C2-EEE3-C2AA-F0AE-4C9521E50B90}"/>
              </a:ext>
            </a:extLst>
          </p:cNvPr>
          <p:cNvSpPr>
            <a:spLocks noGrp="1" noChangeArrowheads="1"/>
          </p:cNvSpPr>
          <p:nvPr>
            <p:ph type="title"/>
          </p:nvPr>
        </p:nvSpPr>
        <p:spPr>
          <a:xfrm>
            <a:off x="457200" y="990600"/>
            <a:ext cx="8229600" cy="838200"/>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BCCB4633-3D40-3FC0-0DB3-47C784A2CF68}"/>
              </a:ext>
            </a:extLst>
          </p:cNvPr>
          <p:cNvSpPr>
            <a:spLocks noGrp="1" noChangeArrowheads="1"/>
          </p:cNvSpPr>
          <p:nvPr>
            <p:ph idx="1"/>
          </p:nvPr>
        </p:nvSpPr>
        <p:spPr>
          <a:xfrm>
            <a:off x="533400" y="1066800"/>
            <a:ext cx="8229600" cy="5334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About being a false witness.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3.  What is the biblical plan?</a:t>
            </a:r>
          </a:p>
          <a:p>
            <a:pPr marL="609600" indent="-609600" algn="just" eaLnBrk="1" fontAlgn="auto" hangingPunct="1">
              <a:spcAft>
                <a:spcPts val="0"/>
              </a:spcAft>
              <a:buFont typeface="Wingdings 2" panose="05020102010507070707" pitchFamily="18" charset="2"/>
              <a:buNone/>
              <a:defRPr/>
            </a:pPr>
            <a:r>
              <a:rPr lang="en-US" sz="26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Matthew 18:15-17 - If your brother sins against you, go and show him his fault, </a:t>
            </a:r>
            <a:r>
              <a:rPr lang="en-US" sz="26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just between the two of you</a:t>
            </a:r>
            <a:r>
              <a:rPr lang="en-US" sz="26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If he listens to you, you have won your brother over. But if he will not listen, take one or two others along, so that ‘every matter may be established by the testimony of two or three witnesses.’ If he refuses to listen to them, tell it to the church; and if he refuses to listen even to the church, treat him as you would a pagan or a tax collector.</a:t>
            </a: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D5387758-EA32-7B8E-262B-E1AD8A614B71}"/>
              </a:ext>
            </a:extLst>
          </p:cNvPr>
          <p:cNvSpPr/>
          <p:nvPr/>
        </p:nvSpPr>
        <p:spPr>
          <a:xfrm>
            <a:off x="8382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What Should This Mean to You?</a:t>
            </a:r>
            <a:endParaRPr lang="en-US" dirty="0"/>
          </a:p>
        </p:txBody>
      </p:sp>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7A1229D-113D-02EB-7A52-F83101E680ED}"/>
              </a:ext>
            </a:extLst>
          </p:cNvPr>
          <p:cNvSpPr>
            <a:spLocks noGrp="1" noChangeArrowheads="1"/>
          </p:cNvSpPr>
          <p:nvPr>
            <p:ph type="title"/>
          </p:nvPr>
        </p:nvSpPr>
        <p:spPr>
          <a:xfrm>
            <a:off x="457200" y="152400"/>
            <a:ext cx="8229600" cy="838200"/>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24F1316-AE84-AC03-F239-291162F7631F}"/>
              </a:ext>
            </a:extLst>
          </p:cNvPr>
          <p:cNvSpPr>
            <a:spLocks noGrp="1" noChangeArrowheads="1"/>
          </p:cNvSpPr>
          <p:nvPr>
            <p:ph idx="1"/>
          </p:nvPr>
        </p:nvSpPr>
        <p:spPr>
          <a:xfrm>
            <a:off x="457200" y="10668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  What Did This Mean to Them?</a:t>
            </a:r>
          </a:p>
        </p:txBody>
      </p:sp>
    </p:spTree>
  </p:cSld>
  <p:clrMapOvr>
    <a:masterClrMapping/>
  </p:clrMapOvr>
  <p:transition>
    <p:dissolv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D5B5C2C-A420-C888-6F33-51A0B98E3E18}"/>
              </a:ext>
            </a:extLst>
          </p:cNvPr>
          <p:cNvSpPr>
            <a:spLocks noGrp="1" noChangeArrowheads="1"/>
          </p:cNvSpPr>
          <p:nvPr>
            <p:ph type="title"/>
          </p:nvPr>
        </p:nvSpPr>
        <p:spPr>
          <a:xfrm>
            <a:off x="457200" y="990600"/>
            <a:ext cx="8229600" cy="838200"/>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E12ABCA-7095-FA01-A1A2-E9B4C1C74D85}"/>
              </a:ext>
            </a:extLst>
          </p:cNvPr>
          <p:cNvSpPr>
            <a:spLocks noGrp="1" noChangeArrowheads="1"/>
          </p:cNvSpPr>
          <p:nvPr>
            <p:ph idx="1"/>
          </p:nvPr>
        </p:nvSpPr>
        <p:spPr>
          <a:xfrm>
            <a:off x="533400" y="1066800"/>
            <a:ext cx="8229600" cy="5334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About being a false witness.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3.  What is the biblical plan?</a:t>
            </a:r>
          </a:p>
          <a:p>
            <a:pPr marL="609600" indent="-609600" algn="just" eaLnBrk="1" fontAlgn="auto" hangingPunct="1">
              <a:spcAft>
                <a:spcPts val="0"/>
              </a:spcAft>
              <a:buFont typeface="Wingdings 2" panose="05020102010507070707" pitchFamily="18" charset="2"/>
              <a:buNone/>
              <a:defRPr/>
            </a:pPr>
            <a:r>
              <a:rPr lang="en-US" sz="26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Matthew 18:15-17 - If your brother sins against you, go and show him his fault, just between the two of you. If he listens to you, you have won your brother over. But if he will not listen, </a:t>
            </a:r>
            <a:r>
              <a:rPr lang="en-US" sz="26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take one or two others along</a:t>
            </a:r>
            <a:r>
              <a:rPr lang="en-US" sz="26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so that ‘every matter may be established by the testimony of two or three witnesses.’ If he refuses to listen to them, tell it to the church; and if he refuses to listen even to the church, treat him as you would a pagan or a tax collector.</a:t>
            </a: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39A99CAC-D117-72B5-40FC-A65E1038C208}"/>
              </a:ext>
            </a:extLst>
          </p:cNvPr>
          <p:cNvSpPr/>
          <p:nvPr/>
        </p:nvSpPr>
        <p:spPr>
          <a:xfrm>
            <a:off x="8382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What Should This Mean to You?</a:t>
            </a:r>
            <a:endParaRPr lang="en-US" dirty="0"/>
          </a:p>
        </p:txBody>
      </p:sp>
    </p:spTree>
  </p:cSld>
  <p:clrMapOvr>
    <a:masterClrMapping/>
  </p:clrMapOvr>
  <p:transition>
    <p:dissolv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5542DBE-DDDD-12DA-62A2-CDF735E05C87}"/>
              </a:ext>
            </a:extLst>
          </p:cNvPr>
          <p:cNvSpPr>
            <a:spLocks noGrp="1" noChangeArrowheads="1"/>
          </p:cNvSpPr>
          <p:nvPr>
            <p:ph type="title"/>
          </p:nvPr>
        </p:nvSpPr>
        <p:spPr>
          <a:xfrm>
            <a:off x="457200" y="990600"/>
            <a:ext cx="8229600" cy="838200"/>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EB4E035-F922-59A3-F7DE-7D73EB777BBE}"/>
              </a:ext>
            </a:extLst>
          </p:cNvPr>
          <p:cNvSpPr>
            <a:spLocks noGrp="1" noChangeArrowheads="1"/>
          </p:cNvSpPr>
          <p:nvPr>
            <p:ph idx="1"/>
          </p:nvPr>
        </p:nvSpPr>
        <p:spPr>
          <a:xfrm>
            <a:off x="533400" y="1066800"/>
            <a:ext cx="8229600" cy="5334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About being a false witness.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3.  What is the biblical plan?</a:t>
            </a:r>
          </a:p>
          <a:p>
            <a:pPr marL="609600" indent="-609600" algn="just" eaLnBrk="1" fontAlgn="auto" hangingPunct="1">
              <a:spcAft>
                <a:spcPts val="0"/>
              </a:spcAft>
              <a:buFont typeface="Wingdings 2" panose="05020102010507070707" pitchFamily="18" charset="2"/>
              <a:buNone/>
              <a:defRPr/>
            </a:pPr>
            <a:r>
              <a:rPr lang="en-US" sz="26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Matthew 18:15-17 - If your brother sins against you, go and show him his fault, just between the two of you. If he listens to you, you have won your brother over. But if he will not listen, take one or two others along, so that ‘every matter may be established by the testimony of two or three witnesses.’ If he refuses to listen to them, </a:t>
            </a:r>
            <a:r>
              <a:rPr lang="en-US" sz="26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tell it to the church</a:t>
            </a:r>
            <a:r>
              <a:rPr lang="en-US" sz="26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and if he refuses to listen even to the church, treat him as you would a pagan or a tax collector.</a:t>
            </a: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F94BD72C-9C95-63B8-6FB9-52DBDD96DD5E}"/>
              </a:ext>
            </a:extLst>
          </p:cNvPr>
          <p:cNvSpPr/>
          <p:nvPr/>
        </p:nvSpPr>
        <p:spPr>
          <a:xfrm>
            <a:off x="8382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What Should This Mean to You?</a:t>
            </a:r>
            <a:endParaRPr lang="en-US" dirty="0"/>
          </a:p>
        </p:txBody>
      </p:sp>
    </p:spTree>
  </p:cSld>
  <p:clrMapOvr>
    <a:masterClrMapping/>
  </p:clrMapOvr>
  <p:transition>
    <p:dissolv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E48BAF9-3722-044B-043A-D39E49EC117F}"/>
              </a:ext>
            </a:extLst>
          </p:cNvPr>
          <p:cNvSpPr>
            <a:spLocks noGrp="1" noChangeArrowheads="1"/>
          </p:cNvSpPr>
          <p:nvPr>
            <p:ph type="title"/>
          </p:nvPr>
        </p:nvSpPr>
        <p:spPr>
          <a:xfrm>
            <a:off x="457200" y="990600"/>
            <a:ext cx="8229600" cy="838200"/>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AA2CE5C-5329-B152-88BC-4A50745A28EB}"/>
              </a:ext>
            </a:extLst>
          </p:cNvPr>
          <p:cNvSpPr>
            <a:spLocks noGrp="1" noChangeArrowheads="1"/>
          </p:cNvSpPr>
          <p:nvPr>
            <p:ph idx="1"/>
          </p:nvPr>
        </p:nvSpPr>
        <p:spPr>
          <a:xfrm>
            <a:off x="533400" y="1066800"/>
            <a:ext cx="8229600" cy="5334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About being a false witness.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About lying.</a:t>
            </a:r>
            <a:endParaRPr lang="en-US" sz="2800" b="1" dirty="0">
              <a:solidFill>
                <a:srgbClr val="990033"/>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B44CEEDD-5DFE-A378-3CB5-6E7E7D45644A}"/>
              </a:ext>
            </a:extLst>
          </p:cNvPr>
          <p:cNvSpPr/>
          <p:nvPr/>
        </p:nvSpPr>
        <p:spPr>
          <a:xfrm>
            <a:off x="8382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What Should This Mean to You?</a:t>
            </a:r>
            <a:endParaRPr lang="en-US" dirty="0"/>
          </a:p>
        </p:txBody>
      </p:sp>
    </p:spTree>
  </p:cSld>
  <p:clrMapOvr>
    <a:masterClrMapping/>
  </p:clrMapOvr>
  <p:transition>
    <p:dissolv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E48BAF9-3722-044B-043A-D39E49EC117F}"/>
              </a:ext>
            </a:extLst>
          </p:cNvPr>
          <p:cNvSpPr>
            <a:spLocks noGrp="1" noChangeArrowheads="1"/>
          </p:cNvSpPr>
          <p:nvPr>
            <p:ph type="title"/>
          </p:nvPr>
        </p:nvSpPr>
        <p:spPr>
          <a:xfrm>
            <a:off x="457200" y="990600"/>
            <a:ext cx="8229600" cy="838200"/>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AA2CE5C-5329-B152-88BC-4A50745A28EB}"/>
              </a:ext>
            </a:extLst>
          </p:cNvPr>
          <p:cNvSpPr>
            <a:spLocks noGrp="1" noChangeArrowheads="1"/>
          </p:cNvSpPr>
          <p:nvPr>
            <p:ph idx="1"/>
          </p:nvPr>
        </p:nvSpPr>
        <p:spPr>
          <a:xfrm>
            <a:off x="533400" y="1066800"/>
            <a:ext cx="8229600" cy="5334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About being a false witness.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About </a:t>
            </a:r>
            <a:r>
              <a:rPr lang="en-US" sz="4400" b="1">
                <a:solidFill>
                  <a:srgbClr val="990033"/>
                </a:solidFill>
                <a:effectLst>
                  <a:outerShdw blurRad="38100" dist="38100" dir="2700000" algn="tl">
                    <a:srgbClr val="000000">
                      <a:alpha val="43137"/>
                    </a:srgbClr>
                  </a:outerShdw>
                </a:effectLst>
                <a:latin typeface="Arial Narrow" pitchFamily="34" charset="0"/>
              </a:rPr>
              <a:t>lying.</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1. What about unwholesome talk?</a:t>
            </a:r>
          </a:p>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Ephesians 4:29 - </a:t>
            </a:r>
            <a:r>
              <a:rPr lang="en-US" sz="2800" b="1" u="sng" kern="0">
                <a:solidFill>
                  <a:schemeClr val="tx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Do not let any unwholesome talk come out of your mouths</a:t>
            </a:r>
            <a:r>
              <a:rPr lang="en-US" sz="2800" b="1" kern="0">
                <a:solidFill>
                  <a:schemeClr val="tx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 but only what is helpful for building others up according to their needs, that it may benefit those who listen.</a:t>
            </a:r>
            <a:endPar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B44CEEDD-5DFE-A378-3CB5-6E7E7D45644A}"/>
              </a:ext>
            </a:extLst>
          </p:cNvPr>
          <p:cNvSpPr/>
          <p:nvPr/>
        </p:nvSpPr>
        <p:spPr>
          <a:xfrm>
            <a:off x="8382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What Should This Mean to You?</a:t>
            </a:r>
            <a:endParaRPr lang="en-US" dirty="0"/>
          </a:p>
        </p:txBody>
      </p:sp>
    </p:spTree>
    <p:extLst>
      <p:ext uri="{BB962C8B-B14F-4D97-AF65-F5344CB8AC3E}">
        <p14:creationId xmlns:p14="http://schemas.microsoft.com/office/powerpoint/2010/main" val="3908376654"/>
      </p:ext>
    </p:extLst>
  </p:cSld>
  <p:clrMapOvr>
    <a:masterClrMapping/>
  </p:clrMapOvr>
  <p:transition>
    <p:dissolv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E48BAF9-3722-044B-043A-D39E49EC117F}"/>
              </a:ext>
            </a:extLst>
          </p:cNvPr>
          <p:cNvSpPr>
            <a:spLocks noGrp="1" noChangeArrowheads="1"/>
          </p:cNvSpPr>
          <p:nvPr>
            <p:ph type="title"/>
          </p:nvPr>
        </p:nvSpPr>
        <p:spPr>
          <a:xfrm>
            <a:off x="457200" y="990600"/>
            <a:ext cx="8229600" cy="838200"/>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AA2CE5C-5329-B152-88BC-4A50745A28EB}"/>
              </a:ext>
            </a:extLst>
          </p:cNvPr>
          <p:cNvSpPr>
            <a:spLocks noGrp="1" noChangeArrowheads="1"/>
          </p:cNvSpPr>
          <p:nvPr>
            <p:ph idx="1"/>
          </p:nvPr>
        </p:nvSpPr>
        <p:spPr>
          <a:xfrm>
            <a:off x="533400" y="1066800"/>
            <a:ext cx="8229600" cy="5334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About being a false witness.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About </a:t>
            </a:r>
            <a:r>
              <a:rPr lang="en-US" sz="4400" b="1">
                <a:solidFill>
                  <a:srgbClr val="990033"/>
                </a:solidFill>
                <a:effectLst>
                  <a:outerShdw blurRad="38100" dist="38100" dir="2700000" algn="tl">
                    <a:srgbClr val="000000">
                      <a:alpha val="43137"/>
                    </a:srgbClr>
                  </a:outerShdw>
                </a:effectLst>
                <a:latin typeface="Arial Narrow" pitchFamily="34" charset="0"/>
              </a:rPr>
              <a:t>lying.</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2. What about swearing?</a:t>
            </a:r>
          </a:p>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Ephesians 5:4 - </a:t>
            </a:r>
            <a:r>
              <a:rPr lang="en-US" sz="2800" b="1" kern="0">
                <a:solidFill>
                  <a:schemeClr val="tx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Nor should there be </a:t>
            </a:r>
            <a:r>
              <a:rPr lang="en-US" sz="2800" b="1" u="sng" kern="0">
                <a:solidFill>
                  <a:schemeClr val="tx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obscenity</a:t>
            </a:r>
            <a:r>
              <a:rPr lang="en-US" sz="2800" b="1" kern="0">
                <a:solidFill>
                  <a:schemeClr val="tx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 </a:t>
            </a:r>
            <a:r>
              <a:rPr lang="en-US" sz="2800" b="1" u="sng" kern="0">
                <a:solidFill>
                  <a:schemeClr val="tx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foolish talk</a:t>
            </a:r>
            <a:r>
              <a:rPr lang="en-US" sz="2800" b="1" kern="0">
                <a:solidFill>
                  <a:schemeClr val="tx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 or </a:t>
            </a:r>
            <a:r>
              <a:rPr lang="en-US" sz="2800" b="1" u="sng" kern="0">
                <a:solidFill>
                  <a:schemeClr val="tx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coarse joking</a:t>
            </a:r>
            <a:r>
              <a:rPr lang="en-US" sz="2800" b="1" kern="0">
                <a:solidFill>
                  <a:schemeClr val="tx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 which are out of place, but rather thanksgiving.</a:t>
            </a:r>
            <a:endPar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B44CEEDD-5DFE-A378-3CB5-6E7E7D45644A}"/>
              </a:ext>
            </a:extLst>
          </p:cNvPr>
          <p:cNvSpPr/>
          <p:nvPr/>
        </p:nvSpPr>
        <p:spPr>
          <a:xfrm>
            <a:off x="8382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What Should This Mean to You?</a:t>
            </a:r>
            <a:endParaRPr lang="en-US" dirty="0"/>
          </a:p>
        </p:txBody>
      </p:sp>
    </p:spTree>
    <p:extLst>
      <p:ext uri="{BB962C8B-B14F-4D97-AF65-F5344CB8AC3E}">
        <p14:creationId xmlns:p14="http://schemas.microsoft.com/office/powerpoint/2010/main" val="1141874158"/>
      </p:ext>
    </p:extLst>
  </p:cSld>
  <p:clrMapOvr>
    <a:masterClrMapping/>
  </p:clrMapOvr>
  <p:transition>
    <p:dissolv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E48BAF9-3722-044B-043A-D39E49EC117F}"/>
              </a:ext>
            </a:extLst>
          </p:cNvPr>
          <p:cNvSpPr>
            <a:spLocks noGrp="1" noChangeArrowheads="1"/>
          </p:cNvSpPr>
          <p:nvPr>
            <p:ph type="title"/>
          </p:nvPr>
        </p:nvSpPr>
        <p:spPr>
          <a:xfrm>
            <a:off x="457200" y="990600"/>
            <a:ext cx="8229600" cy="838200"/>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AA2CE5C-5329-B152-88BC-4A50745A28EB}"/>
              </a:ext>
            </a:extLst>
          </p:cNvPr>
          <p:cNvSpPr>
            <a:spLocks noGrp="1" noChangeArrowheads="1"/>
          </p:cNvSpPr>
          <p:nvPr>
            <p:ph idx="1"/>
          </p:nvPr>
        </p:nvSpPr>
        <p:spPr>
          <a:xfrm>
            <a:off x="533400" y="1066800"/>
            <a:ext cx="8229600" cy="5334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About being a false witness.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About </a:t>
            </a:r>
            <a:r>
              <a:rPr lang="en-US" sz="4400" b="1">
                <a:solidFill>
                  <a:srgbClr val="990033"/>
                </a:solidFill>
                <a:effectLst>
                  <a:outerShdw blurRad="38100" dist="38100" dir="2700000" algn="tl">
                    <a:srgbClr val="000000">
                      <a:alpha val="43137"/>
                    </a:srgbClr>
                  </a:outerShdw>
                </a:effectLst>
                <a:latin typeface="Arial Narrow" pitchFamily="34" charset="0"/>
              </a:rPr>
              <a:t>lying.</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3. What about gossip &amp; slander?</a:t>
            </a:r>
          </a:p>
          <a:p>
            <a:pPr marL="609600" indent="-609600" algn="just" eaLnBrk="1" fontAlgn="auto" hangingPunct="1">
              <a:spcAft>
                <a:spcPts val="0"/>
              </a:spcAft>
              <a:buNone/>
              <a:defRPr/>
            </a:pPr>
            <a:r>
              <a:rPr lang="en-US" sz="2800" b="1" kern="140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James 3:9-10 - </a:t>
            </a:r>
            <a:r>
              <a:rPr lang="en-US" sz="2800" b="1" kern="5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With the tongue we praise our Lord and Father, and with it </a:t>
            </a:r>
            <a:r>
              <a:rPr lang="en-US" sz="2800" b="1" u="sng" kern="5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we curse men</a:t>
            </a:r>
            <a:r>
              <a:rPr lang="en-US" sz="2800" b="1" kern="5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who have been made in God’s likeness. Out of the same mouth come praise and </a:t>
            </a:r>
            <a:r>
              <a:rPr lang="en-US" sz="2800" b="1" u="sng" kern="5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cursing</a:t>
            </a:r>
            <a:r>
              <a:rPr lang="en-US" sz="2800" b="1" kern="5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My brothers, this should not be.</a:t>
            </a:r>
            <a:endParaRPr lang="en-US" sz="2800" kern="140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B44CEEDD-5DFE-A378-3CB5-6E7E7D45644A}"/>
              </a:ext>
            </a:extLst>
          </p:cNvPr>
          <p:cNvSpPr/>
          <p:nvPr/>
        </p:nvSpPr>
        <p:spPr>
          <a:xfrm>
            <a:off x="8382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What Should This Mean to You?</a:t>
            </a:r>
            <a:endParaRPr lang="en-US" dirty="0"/>
          </a:p>
        </p:txBody>
      </p:sp>
    </p:spTree>
    <p:extLst>
      <p:ext uri="{BB962C8B-B14F-4D97-AF65-F5344CB8AC3E}">
        <p14:creationId xmlns:p14="http://schemas.microsoft.com/office/powerpoint/2010/main" val="320783060"/>
      </p:ext>
    </p:extLst>
  </p:cSld>
  <p:clrMapOvr>
    <a:masterClrMapping/>
  </p:clrMapOvr>
  <p:transition>
    <p:dissolv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E48BAF9-3722-044B-043A-D39E49EC117F}"/>
              </a:ext>
            </a:extLst>
          </p:cNvPr>
          <p:cNvSpPr>
            <a:spLocks noGrp="1" noChangeArrowheads="1"/>
          </p:cNvSpPr>
          <p:nvPr>
            <p:ph type="title"/>
          </p:nvPr>
        </p:nvSpPr>
        <p:spPr>
          <a:xfrm>
            <a:off x="457200" y="990600"/>
            <a:ext cx="8229600" cy="838200"/>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AA2CE5C-5329-B152-88BC-4A50745A28EB}"/>
              </a:ext>
            </a:extLst>
          </p:cNvPr>
          <p:cNvSpPr>
            <a:spLocks noGrp="1" noChangeArrowheads="1"/>
          </p:cNvSpPr>
          <p:nvPr>
            <p:ph idx="1"/>
          </p:nvPr>
        </p:nvSpPr>
        <p:spPr>
          <a:xfrm>
            <a:off x="533400" y="1066800"/>
            <a:ext cx="8229600" cy="5334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About being a false witness.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About </a:t>
            </a:r>
            <a:r>
              <a:rPr lang="en-US" sz="4400" b="1">
                <a:solidFill>
                  <a:srgbClr val="990033"/>
                </a:solidFill>
                <a:effectLst>
                  <a:outerShdw blurRad="38100" dist="38100" dir="2700000" algn="tl">
                    <a:srgbClr val="000000">
                      <a:alpha val="43137"/>
                    </a:srgbClr>
                  </a:outerShdw>
                </a:effectLst>
                <a:latin typeface="Arial Narrow" pitchFamily="34" charset="0"/>
              </a:rPr>
              <a:t>lying.</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3. What about gossip &amp; slander?</a:t>
            </a:r>
          </a:p>
          <a:p>
            <a:pPr marL="609600" indent="-609600" algn="just" eaLnBrk="1" fontAlgn="auto" hangingPunct="1">
              <a:spcAft>
                <a:spcPts val="0"/>
              </a:spcAft>
              <a:buNone/>
              <a:defRPr/>
            </a:pPr>
            <a:r>
              <a:rPr lang="en-US" sz="2800" b="1" kern="140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James 4:11 - </a:t>
            </a:r>
            <a:r>
              <a:rPr lang="en-US" sz="2800" b="1" kern="5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Brothers, </a:t>
            </a:r>
            <a:r>
              <a:rPr lang="en-US" sz="2800" b="1" u="sng" kern="5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do not slander</a:t>
            </a:r>
            <a:r>
              <a:rPr lang="en-US" sz="2800" b="1" kern="5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one another. Anyone who speaks against his brother or judges him speaks against the law and judges it.</a:t>
            </a:r>
            <a:endParaRPr lang="en-US" sz="2800" kern="140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B44CEEDD-5DFE-A378-3CB5-6E7E7D45644A}"/>
              </a:ext>
            </a:extLst>
          </p:cNvPr>
          <p:cNvSpPr/>
          <p:nvPr/>
        </p:nvSpPr>
        <p:spPr>
          <a:xfrm>
            <a:off x="8382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What Should This Mean to You?</a:t>
            </a:r>
            <a:endParaRPr lang="en-US" dirty="0"/>
          </a:p>
        </p:txBody>
      </p:sp>
    </p:spTree>
    <p:extLst>
      <p:ext uri="{BB962C8B-B14F-4D97-AF65-F5344CB8AC3E}">
        <p14:creationId xmlns:p14="http://schemas.microsoft.com/office/powerpoint/2010/main" val="220361854"/>
      </p:ext>
    </p:extLst>
  </p:cSld>
  <p:clrMapOvr>
    <a:masterClrMapping/>
  </p:clrMapOvr>
  <p:transition>
    <p:dissolv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E45CC04-753A-0AE4-016E-F612420DFBB8}"/>
              </a:ext>
            </a:extLst>
          </p:cNvPr>
          <p:cNvSpPr>
            <a:spLocks noGrp="1" noChangeArrowheads="1"/>
          </p:cNvSpPr>
          <p:nvPr>
            <p:ph type="title"/>
          </p:nvPr>
        </p:nvSpPr>
        <p:spPr>
          <a:xfrm>
            <a:off x="457200" y="990600"/>
            <a:ext cx="8229600" cy="838200"/>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39F45BC-9977-800E-0889-128FEEED42F9}"/>
              </a:ext>
            </a:extLst>
          </p:cNvPr>
          <p:cNvSpPr>
            <a:spLocks noGrp="1" noChangeArrowheads="1"/>
          </p:cNvSpPr>
          <p:nvPr>
            <p:ph idx="1"/>
          </p:nvPr>
        </p:nvSpPr>
        <p:spPr>
          <a:xfrm>
            <a:off x="533400" y="1066800"/>
            <a:ext cx="8229600" cy="5334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About being a false witness.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About lying.</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4.  </a:t>
            </a:r>
            <a:r>
              <a:rPr lang="en-US" sz="4400" b="1" dirty="0">
                <a:solidFill>
                  <a:srgbClr val="990033"/>
                </a:solidFill>
                <a:effectLst>
                  <a:outerShdw blurRad="38100" dist="38100" dir="2700000" algn="tl">
                    <a:srgbClr val="000000">
                      <a:alpha val="43137"/>
                    </a:srgbClr>
                  </a:outerShdw>
                </a:effectLst>
                <a:latin typeface="Arial Narrow" pitchFamily="34" charset="0"/>
              </a:rPr>
              <a:t>What about “White Lies”?</a:t>
            </a:r>
            <a:endParaRPr lang="en-US" sz="2800" b="1" dirty="0">
              <a:solidFill>
                <a:srgbClr val="990033"/>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E1FD59C3-5342-B5A4-2F9E-DA6D97876C7C}"/>
              </a:ext>
            </a:extLst>
          </p:cNvPr>
          <p:cNvSpPr/>
          <p:nvPr/>
        </p:nvSpPr>
        <p:spPr>
          <a:xfrm>
            <a:off x="8382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What Should This Mean to You?</a:t>
            </a:r>
            <a:endParaRPr lang="en-US" dirty="0"/>
          </a:p>
        </p:txBody>
      </p:sp>
    </p:spTree>
  </p:cSld>
  <p:clrMapOvr>
    <a:masterClrMapping/>
  </p:clrMapOvr>
  <p:transition>
    <p:dissolv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678B2AE-AC42-103B-00DB-0DE47ECC5254}"/>
              </a:ext>
            </a:extLst>
          </p:cNvPr>
          <p:cNvSpPr>
            <a:spLocks noGrp="1" noChangeArrowheads="1"/>
          </p:cNvSpPr>
          <p:nvPr>
            <p:ph type="title"/>
          </p:nvPr>
        </p:nvSpPr>
        <p:spPr>
          <a:xfrm>
            <a:off x="457200" y="990600"/>
            <a:ext cx="8229600" cy="838200"/>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88E2BD2-0C71-5809-612F-9FADF7BB60A0}"/>
              </a:ext>
            </a:extLst>
          </p:cNvPr>
          <p:cNvSpPr>
            <a:spLocks noGrp="1" noChangeArrowheads="1"/>
          </p:cNvSpPr>
          <p:nvPr>
            <p:ph idx="1"/>
          </p:nvPr>
        </p:nvSpPr>
        <p:spPr>
          <a:xfrm>
            <a:off x="533400" y="1066800"/>
            <a:ext cx="8229600" cy="5334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About being a false witness.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About lying.</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4.  </a:t>
            </a:r>
            <a:r>
              <a:rPr lang="en-US" sz="4400" b="1" dirty="0">
                <a:solidFill>
                  <a:srgbClr val="990033"/>
                </a:solidFill>
                <a:effectLst>
                  <a:outerShdw blurRad="38100" dist="38100" dir="2700000" algn="tl">
                    <a:srgbClr val="000000">
                      <a:alpha val="43137"/>
                    </a:srgbClr>
                  </a:outerShdw>
                </a:effectLst>
                <a:latin typeface="Arial Narrow" pitchFamily="34" charset="0"/>
              </a:rPr>
              <a:t>What about “White Lies”?</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5. What </a:t>
            </a:r>
            <a:r>
              <a:rPr lang="en-US" sz="4400" b="1" dirty="0">
                <a:solidFill>
                  <a:srgbClr val="990033"/>
                </a:solidFill>
                <a:effectLst>
                  <a:outerShdw blurRad="38100" dist="38100" dir="2700000" algn="tl">
                    <a:srgbClr val="000000">
                      <a:alpha val="43137"/>
                    </a:srgbClr>
                  </a:outerShdw>
                </a:effectLst>
                <a:latin typeface="Arial Narrow" pitchFamily="34" charset="0"/>
              </a:rPr>
              <a:t>if telling the truth </a:t>
            </a:r>
            <a:r>
              <a:rPr lang="en-US" sz="4400" b="1">
                <a:solidFill>
                  <a:srgbClr val="990033"/>
                </a:solidFill>
                <a:effectLst>
                  <a:outerShdw blurRad="38100" dist="38100" dir="2700000" algn="tl">
                    <a:srgbClr val="000000">
                      <a:alpha val="43137"/>
                    </a:srgbClr>
                  </a:outerShdw>
                </a:effectLst>
                <a:latin typeface="Arial Narrow" pitchFamily="34" charset="0"/>
              </a:rPr>
              <a:t>gets 	someone </a:t>
            </a:r>
            <a:r>
              <a:rPr lang="en-US" sz="4400" b="1" dirty="0">
                <a:solidFill>
                  <a:srgbClr val="990033"/>
                </a:solidFill>
                <a:effectLst>
                  <a:outerShdw blurRad="38100" dist="38100" dir="2700000" algn="tl">
                    <a:srgbClr val="000000">
                      <a:alpha val="43137"/>
                    </a:srgbClr>
                  </a:outerShdw>
                </a:effectLst>
                <a:latin typeface="Arial Narrow" pitchFamily="34" charset="0"/>
              </a:rPr>
              <a:t>in trouble or </a:t>
            </a:r>
            <a:r>
              <a:rPr lang="en-US" sz="4400" b="1">
                <a:solidFill>
                  <a:srgbClr val="990033"/>
                </a:solidFill>
                <a:effectLst>
                  <a:outerShdw blurRad="38100" dist="38100" dir="2700000" algn="tl">
                    <a:srgbClr val="000000">
                      <a:alpha val="43137"/>
                    </a:srgbClr>
                  </a:outerShdw>
                </a:effectLst>
                <a:latin typeface="Arial Narrow" pitchFamily="34" charset="0"/>
              </a:rPr>
              <a:t>gets 	someone </a:t>
            </a:r>
            <a:r>
              <a:rPr lang="en-US" sz="4400" b="1" dirty="0">
                <a:solidFill>
                  <a:srgbClr val="990033"/>
                </a:solidFill>
                <a:effectLst>
                  <a:outerShdw blurRad="38100" dist="38100" dir="2700000" algn="tl">
                    <a:srgbClr val="000000">
                      <a:alpha val="43137"/>
                    </a:srgbClr>
                  </a:outerShdw>
                </a:effectLst>
                <a:latin typeface="Arial Narrow" pitchFamily="34" charset="0"/>
              </a:rPr>
              <a:t>hurt?</a:t>
            </a:r>
            <a:endParaRPr lang="en-US" sz="2800" b="1" dirty="0">
              <a:solidFill>
                <a:srgbClr val="990033"/>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1A670BF7-B2AF-A86E-AD9E-5D6A50D21893}"/>
              </a:ext>
            </a:extLst>
          </p:cNvPr>
          <p:cNvSpPr/>
          <p:nvPr/>
        </p:nvSpPr>
        <p:spPr>
          <a:xfrm>
            <a:off x="8382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What Should This Mean to You?</a:t>
            </a:r>
            <a:endParaRPr lang="en-US" dirty="0"/>
          </a:p>
        </p:txBody>
      </p:sp>
    </p:spTree>
  </p:cSld>
  <p:clrMapOvr>
    <a:masterClrMapping/>
  </p:clrMapOvr>
  <p:transition>
    <p:dissolv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A2401A0-9381-8D17-222F-0E438C1D48F4}"/>
              </a:ext>
            </a:extLst>
          </p:cNvPr>
          <p:cNvSpPr>
            <a:spLocks noGrp="1" noChangeArrowheads="1"/>
          </p:cNvSpPr>
          <p:nvPr>
            <p:ph type="title"/>
          </p:nvPr>
        </p:nvSpPr>
        <p:spPr>
          <a:xfrm>
            <a:off x="457200" y="990600"/>
            <a:ext cx="8229600" cy="838200"/>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981F85D-8939-075A-8A97-E171A569B5F8}"/>
              </a:ext>
            </a:extLst>
          </p:cNvPr>
          <p:cNvSpPr>
            <a:spLocks noGrp="1" noChangeArrowheads="1"/>
          </p:cNvSpPr>
          <p:nvPr>
            <p:ph idx="1"/>
          </p:nvPr>
        </p:nvSpPr>
        <p:spPr>
          <a:xfrm>
            <a:off x="533400" y="1066800"/>
            <a:ext cx="8229600" cy="5334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About being a false witness.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About lying.</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About deceitful behavior.</a:t>
            </a:r>
            <a:endParaRPr lang="en-US" sz="2800" b="1" dirty="0">
              <a:solidFill>
                <a:srgbClr val="990033"/>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DE71088C-5174-4FCC-B1AE-E1A8C0863B4F}"/>
              </a:ext>
            </a:extLst>
          </p:cNvPr>
          <p:cNvSpPr/>
          <p:nvPr/>
        </p:nvSpPr>
        <p:spPr>
          <a:xfrm>
            <a:off x="8382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What Should This Mean to You?</a:t>
            </a:r>
            <a:endParaRPr lang="en-US" dirty="0"/>
          </a:p>
        </p:txBody>
      </p:sp>
    </p:spTree>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9DC219A-0E03-FFAA-3AF1-5A16D99FAA85}"/>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BB5150B7-EDE5-A369-9780-45B64E001D58}"/>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What is the meaning of the word?</a:t>
            </a:r>
          </a:p>
        </p:txBody>
      </p:sp>
      <p:sp>
        <p:nvSpPr>
          <p:cNvPr id="4" name="Rectangle 3">
            <a:extLst>
              <a:ext uri="{FF2B5EF4-FFF2-40B4-BE49-F238E27FC236}">
                <a16:creationId xmlns:a16="http://schemas.microsoft.com/office/drawing/2014/main" id="{996710E9-7EE5-4A92-6A2A-8225BE79B77B}"/>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 What Did This Mean to Them?</a:t>
            </a:r>
            <a:endParaRPr lang="en-US" dirty="0"/>
          </a:p>
        </p:txBody>
      </p:sp>
    </p:spTree>
  </p:cSld>
  <p:clrMapOvr>
    <a:masterClrMapping/>
  </p:clrMapOvr>
  <p:transition>
    <p:dissolv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FF5156C-2827-4F25-0030-AF9A3D7D02A9}"/>
              </a:ext>
            </a:extLst>
          </p:cNvPr>
          <p:cNvSpPr>
            <a:spLocks noGrp="1" noChangeArrowheads="1"/>
          </p:cNvSpPr>
          <p:nvPr>
            <p:ph type="title"/>
          </p:nvPr>
        </p:nvSpPr>
        <p:spPr>
          <a:xfrm>
            <a:off x="457200" y="990600"/>
            <a:ext cx="8229600" cy="838200"/>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D2A88A1-2FAE-1EFE-458F-82BFD78A8B47}"/>
              </a:ext>
            </a:extLst>
          </p:cNvPr>
          <p:cNvSpPr>
            <a:spLocks noGrp="1" noChangeArrowheads="1"/>
          </p:cNvSpPr>
          <p:nvPr>
            <p:ph idx="1"/>
          </p:nvPr>
        </p:nvSpPr>
        <p:spPr>
          <a:xfrm>
            <a:off x="533400" y="1066800"/>
            <a:ext cx="8229600" cy="5334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About being a false witness.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About lying.</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About deceitful behavior.</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What is the main excuse </a:t>
            </a:r>
            <a:r>
              <a:rPr lang="en-US" sz="4400" b="1">
                <a:solidFill>
                  <a:srgbClr val="990033"/>
                </a:solidFill>
                <a:effectLst>
                  <a:outerShdw blurRad="38100" dist="38100" dir="2700000" algn="tl">
                    <a:srgbClr val="000000">
                      <a:alpha val="43137"/>
                    </a:srgbClr>
                  </a:outerShdw>
                </a:effectLst>
                <a:latin typeface="Arial Narrow" pitchFamily="34" charset="0"/>
              </a:rPr>
              <a:t>for 	people </a:t>
            </a:r>
            <a:r>
              <a:rPr lang="en-US" sz="4400" b="1" dirty="0">
                <a:solidFill>
                  <a:srgbClr val="990033"/>
                </a:solidFill>
                <a:effectLst>
                  <a:outerShdw blurRad="38100" dist="38100" dir="2700000" algn="tl">
                    <a:srgbClr val="000000">
                      <a:alpha val="43137"/>
                    </a:srgbClr>
                  </a:outerShdw>
                </a:effectLst>
                <a:latin typeface="Arial Narrow" pitchFamily="34" charset="0"/>
              </a:rPr>
              <a:t>not going to church?</a:t>
            </a:r>
            <a:endParaRPr lang="en-US" sz="2800" b="1" dirty="0">
              <a:solidFill>
                <a:srgbClr val="990033"/>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86560545-1B98-3646-8B30-EF2FEE6839B5}"/>
              </a:ext>
            </a:extLst>
          </p:cNvPr>
          <p:cNvSpPr/>
          <p:nvPr/>
        </p:nvSpPr>
        <p:spPr>
          <a:xfrm>
            <a:off x="8382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What Should This Mean to You?</a:t>
            </a:r>
            <a:endParaRPr lang="en-US" dirty="0"/>
          </a:p>
        </p:txBody>
      </p:sp>
    </p:spTree>
  </p:cSld>
  <p:clrMapOvr>
    <a:masterClrMapping/>
  </p:clrMapOvr>
  <p:transition>
    <p:dissolv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589AEE1-65D7-CD9B-6C24-92B27C806DD6}"/>
              </a:ext>
            </a:extLst>
          </p:cNvPr>
          <p:cNvSpPr>
            <a:spLocks noGrp="1" noChangeArrowheads="1"/>
          </p:cNvSpPr>
          <p:nvPr>
            <p:ph type="title"/>
          </p:nvPr>
        </p:nvSpPr>
        <p:spPr>
          <a:xfrm>
            <a:off x="457200" y="990600"/>
            <a:ext cx="8229600" cy="838200"/>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220AFBD-A6AD-60D6-4CA9-4E99DE2027AB}"/>
              </a:ext>
            </a:extLst>
          </p:cNvPr>
          <p:cNvSpPr>
            <a:spLocks noGrp="1" noChangeArrowheads="1"/>
          </p:cNvSpPr>
          <p:nvPr>
            <p:ph idx="1"/>
          </p:nvPr>
        </p:nvSpPr>
        <p:spPr>
          <a:xfrm>
            <a:off x="533400" y="1066800"/>
            <a:ext cx="8229600" cy="5334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About being a false witness.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About lying.</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About deceitful behavior.</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What constitutes a </a:t>
            </a:r>
            <a:r>
              <a:rPr lang="en-US" sz="4400" b="1" u="sng" dirty="0">
                <a:solidFill>
                  <a:srgbClr val="990033"/>
                </a:solidFill>
                <a:effectLst>
                  <a:outerShdw blurRad="38100" dist="38100" dir="2700000" algn="tl">
                    <a:srgbClr val="000000">
                      <a:alpha val="43137"/>
                    </a:srgbClr>
                  </a:outerShdw>
                </a:effectLst>
                <a:latin typeface="Arial Narrow" pitchFamily="34" charset="0"/>
              </a:rPr>
              <a:t>hypocrite</a:t>
            </a:r>
            <a:r>
              <a:rPr lang="en-US" sz="4400" b="1" dirty="0">
                <a:solidFill>
                  <a:srgbClr val="990033"/>
                </a:solidFill>
                <a:effectLst>
                  <a:outerShdw blurRad="38100" dist="38100" dir="2700000" algn="tl">
                    <a:srgbClr val="000000">
                      <a:alpha val="43137"/>
                    </a:srgbClr>
                  </a:outerShdw>
                </a:effectLst>
                <a:latin typeface="Arial Narrow" pitchFamily="34" charset="0"/>
              </a:rPr>
              <a:t>?</a:t>
            </a:r>
            <a:endParaRPr lang="en-US" sz="2800" b="1" dirty="0">
              <a:solidFill>
                <a:srgbClr val="990033"/>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2FFECF28-4B98-A45E-2501-71F3D52DA3C6}"/>
              </a:ext>
            </a:extLst>
          </p:cNvPr>
          <p:cNvSpPr/>
          <p:nvPr/>
        </p:nvSpPr>
        <p:spPr>
          <a:xfrm>
            <a:off x="8382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What Should This Mean to You?</a:t>
            </a:r>
            <a:endParaRPr lang="en-US" dirty="0"/>
          </a:p>
        </p:txBody>
      </p:sp>
    </p:spTree>
  </p:cSld>
  <p:clrMapOvr>
    <a:masterClrMapping/>
  </p:clrMapOvr>
  <p:transition>
    <p:dissolv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44F1101-255F-1B14-E6A5-AAEEBF605304}"/>
              </a:ext>
            </a:extLst>
          </p:cNvPr>
          <p:cNvSpPr>
            <a:spLocks noGrp="1" noChangeArrowheads="1"/>
          </p:cNvSpPr>
          <p:nvPr>
            <p:ph type="title"/>
          </p:nvPr>
        </p:nvSpPr>
        <p:spPr>
          <a:xfrm>
            <a:off x="457200" y="990600"/>
            <a:ext cx="8229600" cy="838200"/>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26B4A59-BE87-A6A7-B170-02846C2FA717}"/>
              </a:ext>
            </a:extLst>
          </p:cNvPr>
          <p:cNvSpPr>
            <a:spLocks noGrp="1" noChangeArrowheads="1"/>
          </p:cNvSpPr>
          <p:nvPr>
            <p:ph idx="1"/>
          </p:nvPr>
        </p:nvSpPr>
        <p:spPr>
          <a:xfrm>
            <a:off x="533400" y="1066800"/>
            <a:ext cx="8229600" cy="5334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About being a false witness.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About lying.</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About deceitful behavior.</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What constitutes a </a:t>
            </a:r>
            <a:r>
              <a:rPr lang="en-US" sz="4400" b="1" u="sng" dirty="0">
                <a:solidFill>
                  <a:srgbClr val="990033"/>
                </a:solidFill>
                <a:effectLst>
                  <a:outerShdw blurRad="38100" dist="38100" dir="2700000" algn="tl">
                    <a:srgbClr val="000000">
                      <a:alpha val="43137"/>
                    </a:srgbClr>
                  </a:outerShdw>
                </a:effectLst>
                <a:latin typeface="Arial Narrow" pitchFamily="34" charset="0"/>
              </a:rPr>
              <a:t>hypocrite</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a.  Playing church - but not 			living the life.</a:t>
            </a:r>
            <a:endParaRPr lang="en-US" sz="2800" b="1" dirty="0">
              <a:solidFill>
                <a:srgbClr val="990033"/>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657D3E18-3658-7CB5-7479-547BAD2B9527}"/>
              </a:ext>
            </a:extLst>
          </p:cNvPr>
          <p:cNvSpPr/>
          <p:nvPr/>
        </p:nvSpPr>
        <p:spPr>
          <a:xfrm>
            <a:off x="8382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What Should This Mean to You?</a:t>
            </a:r>
            <a:endParaRPr lang="en-US" dirty="0"/>
          </a:p>
        </p:txBody>
      </p:sp>
    </p:spTree>
  </p:cSld>
  <p:clrMapOvr>
    <a:masterClrMapping/>
  </p:clrMapOvr>
  <p:transition>
    <p:dissolv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6662891-EED0-4883-5890-F4D41167FE08}"/>
              </a:ext>
            </a:extLst>
          </p:cNvPr>
          <p:cNvSpPr>
            <a:spLocks noGrp="1" noChangeArrowheads="1"/>
          </p:cNvSpPr>
          <p:nvPr>
            <p:ph type="title"/>
          </p:nvPr>
        </p:nvSpPr>
        <p:spPr>
          <a:xfrm>
            <a:off x="457200" y="990600"/>
            <a:ext cx="8229600" cy="838200"/>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9114006-79D2-7C98-008A-A6887381BEC7}"/>
              </a:ext>
            </a:extLst>
          </p:cNvPr>
          <p:cNvSpPr>
            <a:spLocks noGrp="1" noChangeArrowheads="1"/>
          </p:cNvSpPr>
          <p:nvPr>
            <p:ph idx="1"/>
          </p:nvPr>
        </p:nvSpPr>
        <p:spPr>
          <a:xfrm>
            <a:off x="533400" y="1066800"/>
            <a:ext cx="8229600" cy="5334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About being a false witness.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About lying.</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About deceitful behavior.</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What constitutes a </a:t>
            </a:r>
            <a:r>
              <a:rPr lang="en-US" sz="4400" b="1" u="sng" dirty="0">
                <a:solidFill>
                  <a:srgbClr val="990033"/>
                </a:solidFill>
                <a:effectLst>
                  <a:outerShdw blurRad="38100" dist="38100" dir="2700000" algn="tl">
                    <a:srgbClr val="000000">
                      <a:alpha val="43137"/>
                    </a:srgbClr>
                  </a:outerShdw>
                </a:effectLst>
                <a:latin typeface="Arial Narrow" pitchFamily="34" charset="0"/>
              </a:rPr>
              <a:t>hypocrite</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b.  “Christians” staying at </a:t>
            </a:r>
            <a:r>
              <a:rPr lang="en-US" sz="4400" b="1">
                <a:solidFill>
                  <a:srgbClr val="990033"/>
                </a:solidFill>
                <a:effectLst>
                  <a:outerShdw blurRad="38100" dist="38100" dir="2700000" algn="tl">
                    <a:srgbClr val="000000">
                      <a:alpha val="43137"/>
                    </a:srgbClr>
                  </a:outerShdw>
                </a:effectLst>
                <a:latin typeface="Arial Narrow" pitchFamily="34" charset="0"/>
              </a:rPr>
              <a:t>home 		- </a:t>
            </a:r>
            <a:r>
              <a:rPr lang="en-US" sz="4400" b="1" dirty="0">
                <a:solidFill>
                  <a:srgbClr val="990033"/>
                </a:solidFill>
                <a:effectLst>
                  <a:outerShdw blurRad="38100" dist="38100" dir="2700000" algn="tl">
                    <a:srgbClr val="000000">
                      <a:alpha val="43137"/>
                    </a:srgbClr>
                  </a:outerShdw>
                </a:effectLst>
                <a:latin typeface="Arial Narrow" pitchFamily="34" charset="0"/>
              </a:rPr>
              <a:t>but criticizing from </a:t>
            </a:r>
            <a:r>
              <a:rPr lang="en-US" sz="4400" b="1">
                <a:solidFill>
                  <a:srgbClr val="990033"/>
                </a:solidFill>
                <a:effectLst>
                  <a:outerShdw blurRad="38100" dist="38100" dir="2700000" algn="tl">
                    <a:srgbClr val="000000">
                      <a:alpha val="43137"/>
                    </a:srgbClr>
                  </a:outerShdw>
                </a:effectLst>
                <a:latin typeface="Arial Narrow" pitchFamily="34" charset="0"/>
              </a:rPr>
              <a:t>a 			distance</a:t>
            </a:r>
            <a:r>
              <a:rPr lang="en-US" sz="4400" b="1" dirty="0">
                <a:solidFill>
                  <a:srgbClr val="990033"/>
                </a:solidFill>
                <a:effectLst>
                  <a:outerShdw blurRad="38100" dist="38100" dir="2700000" algn="tl">
                    <a:srgbClr val="000000">
                      <a:alpha val="43137"/>
                    </a:srgbClr>
                  </a:outerShdw>
                </a:effectLst>
                <a:latin typeface="Arial Narrow" pitchFamily="34" charset="0"/>
              </a:rPr>
              <a:t>.</a:t>
            </a:r>
            <a:endParaRPr lang="en-US" sz="2800" b="1" dirty="0">
              <a:solidFill>
                <a:srgbClr val="990033"/>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9CC3D469-8C37-9B64-8FBB-60C8A0707331}"/>
              </a:ext>
            </a:extLst>
          </p:cNvPr>
          <p:cNvSpPr/>
          <p:nvPr/>
        </p:nvSpPr>
        <p:spPr>
          <a:xfrm>
            <a:off x="8382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What Should This Mean to You?</a:t>
            </a:r>
            <a:endParaRPr lang="en-US" dirty="0"/>
          </a:p>
        </p:txBody>
      </p:sp>
    </p:spTree>
  </p:cSld>
  <p:clrMapOvr>
    <a:masterClrMapping/>
  </p:clrMapOvr>
  <p:transition>
    <p:dissolv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6662891-EED0-4883-5890-F4D41167FE08}"/>
              </a:ext>
            </a:extLst>
          </p:cNvPr>
          <p:cNvSpPr>
            <a:spLocks noGrp="1" noChangeArrowheads="1"/>
          </p:cNvSpPr>
          <p:nvPr>
            <p:ph type="title"/>
          </p:nvPr>
        </p:nvSpPr>
        <p:spPr>
          <a:xfrm>
            <a:off x="457200" y="990600"/>
            <a:ext cx="8229600" cy="838200"/>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9114006-79D2-7C98-008A-A6887381BEC7}"/>
              </a:ext>
            </a:extLst>
          </p:cNvPr>
          <p:cNvSpPr>
            <a:spLocks noGrp="1" noChangeArrowheads="1"/>
          </p:cNvSpPr>
          <p:nvPr>
            <p:ph idx="1"/>
          </p:nvPr>
        </p:nvSpPr>
        <p:spPr>
          <a:xfrm>
            <a:off x="533400" y="1066800"/>
            <a:ext cx="8229600" cy="5334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About being a false witness.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About lying.</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About deceitful behavior.</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D. God’s advise about representing Him with your speech.</a:t>
            </a:r>
          </a:p>
          <a:p>
            <a:pPr marL="609600" indent="-609600" algn="just" eaLnBrk="1" fontAlgn="auto" hangingPunct="1">
              <a:spcAft>
                <a:spcPts val="0"/>
              </a:spcAft>
              <a:buNone/>
              <a:defRPr/>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James 1:19 - </a:t>
            </a:r>
            <a:r>
              <a:rPr lang="en-US" sz="2800" b="1" kern="5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Everyone should be quick to listen, slow to speak and slow to become angry, for man’s anger does not bring about the righteous life that God desires.</a:t>
            </a:r>
            <a:endParaRPr lang="en-US" sz="2800" kern="140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9CC3D469-8C37-9B64-8FBB-60C8A0707331}"/>
              </a:ext>
            </a:extLst>
          </p:cNvPr>
          <p:cNvSpPr/>
          <p:nvPr/>
        </p:nvSpPr>
        <p:spPr>
          <a:xfrm>
            <a:off x="8382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What Should This Mean to You?</a:t>
            </a:r>
            <a:endParaRPr lang="en-US" dirty="0"/>
          </a:p>
        </p:txBody>
      </p:sp>
    </p:spTree>
    <p:extLst>
      <p:ext uri="{BB962C8B-B14F-4D97-AF65-F5344CB8AC3E}">
        <p14:creationId xmlns:p14="http://schemas.microsoft.com/office/powerpoint/2010/main" val="86678892"/>
      </p:ext>
    </p:extLst>
  </p:cSld>
  <p:clrMapOvr>
    <a:masterClrMapping/>
  </p:clrMapOvr>
  <p:transition>
    <p:dissolv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E6145D8-636D-A5B6-1DA0-034BF19AE205}"/>
              </a:ext>
            </a:extLst>
          </p:cNvPr>
          <p:cNvSpPr>
            <a:spLocks noGrp="1" noChangeArrowheads="1"/>
          </p:cNvSpPr>
          <p:nvPr>
            <p:ph type="title"/>
          </p:nvPr>
        </p:nvSpPr>
        <p:spPr>
          <a:xfrm>
            <a:off x="457200" y="990600"/>
            <a:ext cx="8229600" cy="838200"/>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194ABC5-CEB9-7A25-93DC-9B457C48151A}"/>
              </a:ext>
            </a:extLst>
          </p:cNvPr>
          <p:cNvSpPr>
            <a:spLocks noGrp="1" noChangeArrowheads="1"/>
          </p:cNvSpPr>
          <p:nvPr>
            <p:ph idx="1"/>
          </p:nvPr>
        </p:nvSpPr>
        <p:spPr>
          <a:xfrm>
            <a:off x="0" y="1143000"/>
            <a:ext cx="9144000" cy="5257800"/>
          </a:xfrm>
        </p:spPr>
        <p:txBody>
          <a:bodyPr>
            <a:noAutofit/>
          </a:bodyPr>
          <a:lstStyle/>
          <a:p>
            <a:pPr marL="609600" indent="-609600" algn="ctr" eaLnBrk="1" fontAlgn="auto" hangingPunct="1">
              <a:spcAft>
                <a:spcPts val="0"/>
              </a:spcAft>
              <a:buFont typeface="Wingdings 2" panose="05020102010507070707" pitchFamily="18" charset="2"/>
              <a:buNone/>
              <a:defRPr/>
            </a:pPr>
            <a:endParaRPr lang="en-US" sz="4000" b="1" dirty="0">
              <a:solidFill>
                <a:srgbClr val="C00000"/>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r>
              <a:rPr lang="en-US" sz="4000" b="1" dirty="0">
                <a:solidFill>
                  <a:srgbClr val="990033"/>
                </a:solidFill>
                <a:effectLst>
                  <a:outerShdw blurRad="38100" dist="38100" dir="2700000" algn="tl">
                    <a:srgbClr val="000000">
                      <a:alpha val="43137"/>
                    </a:srgbClr>
                  </a:outerShdw>
                </a:effectLst>
                <a:latin typeface="Arial Narrow" pitchFamily="34" charset="0"/>
              </a:rPr>
              <a:t>God is truth.</a:t>
            </a:r>
          </a:p>
          <a:p>
            <a:pPr marL="609600" indent="-609600" algn="ctr" eaLnBrk="1" fontAlgn="auto" hangingPunct="1">
              <a:spcAft>
                <a:spcPts val="0"/>
              </a:spcAft>
              <a:buFont typeface="Wingdings 2" panose="05020102010507070707" pitchFamily="18" charset="2"/>
              <a:buNone/>
              <a:defRPr/>
            </a:pPr>
            <a:r>
              <a:rPr lang="en-US" sz="4000" b="1" dirty="0">
                <a:solidFill>
                  <a:srgbClr val="990033"/>
                </a:solidFill>
                <a:effectLst>
                  <a:outerShdw blurRad="38100" dist="38100" dir="2700000" algn="tl">
                    <a:srgbClr val="000000">
                      <a:alpha val="43137"/>
                    </a:srgbClr>
                  </a:outerShdw>
                </a:effectLst>
                <a:latin typeface="Arial Narrow" pitchFamily="34" charset="0"/>
              </a:rPr>
              <a:t>Lord Jesus is truth.</a:t>
            </a:r>
          </a:p>
          <a:p>
            <a:pPr marL="609600" indent="-609600" algn="ctr" eaLnBrk="1" fontAlgn="auto" hangingPunct="1">
              <a:spcAft>
                <a:spcPts val="0"/>
              </a:spcAft>
              <a:buFont typeface="Wingdings 2" panose="05020102010507070707" pitchFamily="18" charset="2"/>
              <a:buNone/>
              <a:defRPr/>
            </a:pPr>
            <a:r>
              <a:rPr lang="en-US" sz="4000" b="1" dirty="0">
                <a:solidFill>
                  <a:srgbClr val="990033"/>
                </a:solidFill>
                <a:effectLst>
                  <a:outerShdw blurRad="38100" dist="38100" dir="2700000" algn="tl">
                    <a:srgbClr val="000000">
                      <a:alpha val="43137"/>
                    </a:srgbClr>
                  </a:outerShdw>
                </a:effectLst>
                <a:latin typeface="Arial Narrow" pitchFamily="34" charset="0"/>
              </a:rPr>
              <a:t>God’s word &amp; way in your life is truth.</a:t>
            </a:r>
          </a:p>
          <a:p>
            <a:pPr marL="609600" indent="-609600" algn="ctr" eaLnBrk="1" fontAlgn="auto" hangingPunct="1">
              <a:spcAft>
                <a:spcPts val="0"/>
              </a:spcAft>
              <a:buFont typeface="Wingdings 2" panose="05020102010507070707" pitchFamily="18" charset="2"/>
              <a:buNone/>
              <a:defRPr/>
            </a:pPr>
            <a:r>
              <a:rPr lang="en-US" sz="4000" b="1" dirty="0">
                <a:solidFill>
                  <a:srgbClr val="990033"/>
                </a:solidFill>
                <a:effectLst>
                  <a:outerShdw blurRad="38100" dist="38100" dir="2700000" algn="tl">
                    <a:srgbClr val="000000">
                      <a:alpha val="43137"/>
                    </a:srgbClr>
                  </a:outerShdw>
                </a:effectLst>
                <a:latin typeface="Arial Narrow" pitchFamily="34" charset="0"/>
              </a:rPr>
              <a:t>God wants you to live a life of truth</a:t>
            </a:r>
          </a:p>
          <a:p>
            <a:pPr marL="609600" indent="-609600" algn="ctr" eaLnBrk="1" fontAlgn="auto" hangingPunct="1">
              <a:spcAft>
                <a:spcPts val="0"/>
              </a:spcAft>
              <a:buFont typeface="Wingdings 2" panose="05020102010507070707" pitchFamily="18" charset="2"/>
              <a:buNone/>
              <a:defRPr/>
            </a:pPr>
            <a:r>
              <a:rPr lang="en-US" sz="4000" b="1" dirty="0">
                <a:solidFill>
                  <a:srgbClr val="990033"/>
                </a:solidFill>
                <a:effectLst>
                  <a:outerShdw blurRad="38100" dist="38100" dir="2700000" algn="tl">
                    <a:srgbClr val="000000">
                      <a:alpha val="43137"/>
                    </a:srgbClr>
                  </a:outerShdw>
                </a:effectLst>
                <a:latin typeface="Arial Narrow" pitchFamily="34" charset="0"/>
              </a:rPr>
              <a:t>To accurately represent Him!</a:t>
            </a:r>
          </a:p>
        </p:txBody>
      </p:sp>
      <p:sp>
        <p:nvSpPr>
          <p:cNvPr id="50180" name="Rectangle 3">
            <a:extLst>
              <a:ext uri="{FF2B5EF4-FFF2-40B4-BE49-F238E27FC236}">
                <a16:creationId xmlns:a16="http://schemas.microsoft.com/office/drawing/2014/main" id="{E03733A7-5064-8453-586A-43BD9A4CAF27}"/>
              </a:ext>
            </a:extLst>
          </p:cNvPr>
          <p:cNvSpPr>
            <a:spLocks noChangeArrowheads="1"/>
          </p:cNvSpPr>
          <p:nvPr/>
        </p:nvSpPr>
        <p:spPr bwMode="auto">
          <a:xfrm>
            <a:off x="838200" y="152400"/>
            <a:ext cx="7848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algn="ctr" eaLnBrk="1" hangingPunct="1"/>
            <a:endParaRPr lang="en-US" altLang="en-US"/>
          </a:p>
        </p:txBody>
      </p:sp>
    </p:spTree>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C590114-9805-8CDF-631C-2E70D1DF523A}"/>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501CBD1-8FD3-205E-1B32-892A86CDCCB4}"/>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What is the meaning of the word?</a:t>
            </a:r>
          </a:p>
          <a:p>
            <a:pPr marL="609600" indent="-609600" algn="just" eaLnBrk="1" fontAlgn="auto" hangingPunct="1">
              <a:spcAft>
                <a:spcPts val="0"/>
              </a:spcAft>
              <a:buFont typeface="Wingdings 2" panose="05020102010507070707" pitchFamily="18" charset="2"/>
              <a:buNone/>
              <a:defRPr/>
            </a:pPr>
            <a:r>
              <a:rPr lang="en-US" sz="4400" b="1" dirty="0">
                <a:solidFill>
                  <a:srgbClr val="C00000"/>
                </a:solidFill>
                <a:effectLst>
                  <a:outerShdw blurRad="38100" dist="38100" dir="2700000" algn="tl">
                    <a:srgbClr val="000000">
                      <a:alpha val="43137"/>
                    </a:srgbClr>
                  </a:outerShdw>
                </a:effectLst>
                <a:latin typeface="Arial Narrow" pitchFamily="34" charset="0"/>
              </a:rPr>
              <a:t>	</a:t>
            </a:r>
            <a:r>
              <a:rPr lang="en-US" sz="4400" b="1" dirty="0">
                <a:solidFill>
                  <a:srgbClr val="990033"/>
                </a:solidFill>
                <a:effectLst>
                  <a:outerShdw blurRad="38100" dist="38100" dir="2700000" algn="tl">
                    <a:srgbClr val="000000">
                      <a:alpha val="43137"/>
                    </a:srgbClr>
                  </a:outerShdw>
                </a:effectLst>
                <a:latin typeface="Arial Narrow" pitchFamily="34" charset="0"/>
              </a:rPr>
              <a:t>1.</a:t>
            </a:r>
            <a:r>
              <a:rPr lang="en-US" sz="4400" b="1" dirty="0">
                <a:solidFill>
                  <a:srgbClr val="C00000"/>
                </a:solidFill>
                <a:effectLst>
                  <a:outerShdw blurRad="38100" dist="38100" dir="2700000" algn="tl">
                    <a:srgbClr val="000000">
                      <a:alpha val="43137"/>
                    </a:srgbClr>
                  </a:outerShdw>
                </a:effectLst>
                <a:latin typeface="Arial Narrow" pitchFamily="34" charset="0"/>
              </a:rPr>
              <a:t>  </a:t>
            </a:r>
            <a:r>
              <a:rPr lang="en-US" sz="4400" b="1" dirty="0">
                <a:solidFill>
                  <a:srgbClr val="006600"/>
                </a:solidFill>
                <a:effectLst>
                  <a:outerShdw blurRad="38100" dist="38100" dir="2700000" algn="tl">
                    <a:srgbClr val="000000">
                      <a:alpha val="43137"/>
                    </a:srgbClr>
                  </a:outerShdw>
                </a:effectLst>
                <a:latin typeface="Arial Narrow" pitchFamily="34" charset="0"/>
              </a:rPr>
              <a:t>False Testimony</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a:t>
            </a:r>
            <a:r>
              <a:rPr lang="he-IL" sz="4400" b="1" dirty="0">
                <a:effectLst>
                  <a:outerShdw blurRad="38100" dist="38100" dir="2700000" algn="tl">
                    <a:srgbClr val="000000">
                      <a:alpha val="43137"/>
                    </a:srgbClr>
                  </a:outerShdw>
                </a:effectLst>
                <a:latin typeface="FrankRuehl" panose="020E0503060101010101" pitchFamily="34" charset="-79"/>
                <a:cs typeface="FrankRuehl" panose="020E0503060101010101" pitchFamily="34" charset="-79"/>
              </a:rPr>
              <a:t>ש</a:t>
            </a:r>
            <a:r>
              <a:rPr lang="he-IL" sz="4400" b="1" dirty="0">
                <a:solidFill>
                  <a:schemeClr val="tx1"/>
                </a:solidFill>
                <a:effectLst>
                  <a:outerShdw blurRad="38100" dist="38100" dir="2700000" algn="tl">
                    <a:srgbClr val="000000">
                      <a:alpha val="43137"/>
                    </a:srgbClr>
                  </a:outerShdw>
                </a:effectLst>
                <a:latin typeface="FrankRuehl" panose="020E0503060101010101" pitchFamily="34" charset="-79"/>
                <a:cs typeface="FrankRuehl" panose="020E0503060101010101" pitchFamily="34" charset="-79"/>
              </a:rPr>
              <a:t>ָׁקֶר</a:t>
            </a:r>
            <a:r>
              <a:rPr lang="en-US" sz="4400" b="1" dirty="0">
                <a:solidFill>
                  <a:srgbClr val="990033"/>
                </a:solidFill>
                <a:effectLst>
                  <a:outerShdw blurRad="38100" dist="38100" dir="2700000" algn="tl">
                    <a:srgbClr val="000000">
                      <a:alpha val="43137"/>
                    </a:srgbClr>
                  </a:outerShdw>
                </a:effectLst>
                <a:latin typeface="Arial Narrow" pitchFamily="34" charset="0"/>
              </a:rPr>
              <a:t>) = </a:t>
            </a:r>
            <a:r>
              <a:rPr lang="en-US" sz="4400" b="1" u="sng" dirty="0">
                <a:solidFill>
                  <a:srgbClr val="990033"/>
                </a:solidFill>
                <a:effectLst>
                  <a:outerShdw blurRad="38100" dist="38100" dir="2700000" algn="tl">
                    <a:srgbClr val="000000">
                      <a:alpha val="43137"/>
                    </a:srgbClr>
                  </a:outerShdw>
                </a:effectLst>
                <a:latin typeface="Arial Narrow" pitchFamily="34" charset="0"/>
              </a:rPr>
              <a:t>falsehood</a:t>
            </a:r>
            <a:r>
              <a:rPr lang="en-US" sz="4400" b="1" dirty="0">
                <a:solidFill>
                  <a:srgbClr val="990033"/>
                </a:solidFill>
                <a:effectLst>
                  <a:outerShdw blurRad="38100" dist="38100" dir="2700000" algn="tl">
                    <a:srgbClr val="000000">
                      <a:alpha val="43137"/>
                    </a:srgbClr>
                  </a:outerShdw>
                </a:effectLst>
                <a:latin typeface="Arial Narrow" pitchFamily="34" charset="0"/>
              </a:rPr>
              <a:t>, lie</a:t>
            </a:r>
          </a:p>
          <a:p>
            <a:pPr marL="609600" indent="-609600" algn="just" eaLnBrk="1" fontAlgn="auto" hangingPunct="1">
              <a:spcAft>
                <a:spcPts val="0"/>
              </a:spcAft>
              <a:buFont typeface="Wingdings 2" panose="05020102010507070707" pitchFamily="18" charset="2"/>
              <a:buNone/>
              <a:defRPr/>
            </a:pPr>
            <a:r>
              <a:rPr lang="en-US" sz="4400" b="1" dirty="0">
                <a:solidFill>
                  <a:srgbClr val="C00000"/>
                </a:solidFill>
                <a:effectLst>
                  <a:outerShdw blurRad="38100" dist="38100" dir="2700000" algn="tl">
                    <a:srgbClr val="000000">
                      <a:alpha val="43137"/>
                    </a:srgbClr>
                  </a:outerShdw>
                </a:effectLst>
                <a:latin typeface="Arial Narrow" pitchFamily="34" charset="0"/>
              </a:rPr>
              <a:t>_______________________________</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a:t>
            </a:r>
            <a:r>
              <a:rPr lang="he-IL" sz="4400" b="1" dirty="0">
                <a:solidFill>
                  <a:schemeClr val="tx1"/>
                </a:solidFill>
                <a:effectLst>
                  <a:outerShdw blurRad="38100" dist="38100" dir="2700000" algn="tl">
                    <a:srgbClr val="000000">
                      <a:alpha val="43137"/>
                    </a:srgbClr>
                  </a:outerShdw>
                </a:effectLst>
                <a:latin typeface="FrankRuehl" panose="020E0503060101010101" pitchFamily="34" charset="-79"/>
                <a:cs typeface="FrankRuehl" panose="020E0503060101010101" pitchFamily="34" charset="-79"/>
              </a:rPr>
              <a:t>עֵד</a:t>
            </a:r>
            <a:r>
              <a:rPr lang="en-US" sz="4400" b="1" dirty="0">
                <a:solidFill>
                  <a:srgbClr val="990033"/>
                </a:solidFill>
                <a:effectLst>
                  <a:outerShdw blurRad="38100" dist="38100" dir="2700000" algn="tl">
                    <a:srgbClr val="000000">
                      <a:alpha val="43137"/>
                    </a:srgbClr>
                  </a:outerShdw>
                </a:effectLst>
                <a:latin typeface="Arial Narrow" pitchFamily="34" charset="0"/>
              </a:rPr>
              <a:t>)</a:t>
            </a:r>
            <a:r>
              <a:rPr lang="en-US" sz="4400" b="1" dirty="0">
                <a:solidFill>
                  <a:srgbClr val="C00000"/>
                </a:solidFill>
                <a:effectLst>
                  <a:outerShdw blurRad="38100" dist="38100" dir="2700000" algn="tl">
                    <a:srgbClr val="000000">
                      <a:alpha val="43137"/>
                    </a:srgbClr>
                  </a:outerShdw>
                </a:effectLst>
                <a:latin typeface="Arial Narrow" pitchFamily="34" charset="0"/>
              </a:rPr>
              <a:t> </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rPr>
              <a:t>witness</a:t>
            </a:r>
            <a:r>
              <a:rPr lang="en-US" sz="4400" b="1" dirty="0">
                <a:solidFill>
                  <a:srgbClr val="990033"/>
                </a:solidFill>
                <a:effectLst>
                  <a:outerShdw blurRad="38100" dist="38100" dir="2700000" algn="tl">
                    <a:srgbClr val="000000">
                      <a:alpha val="43137"/>
                    </a:srgbClr>
                  </a:outerShdw>
                </a:effectLst>
                <a:latin typeface="Arial Narrow" pitchFamily="34" charset="0"/>
              </a:rPr>
              <a:t>, one who gives </a:t>
            </a:r>
            <a:r>
              <a:rPr lang="en-US" sz="4400" b="1">
                <a:solidFill>
                  <a:srgbClr val="990033"/>
                </a:solidFill>
                <a:effectLst>
                  <a:outerShdw blurRad="38100" dist="38100" dir="2700000" algn="tl">
                    <a:srgbClr val="000000">
                      <a:alpha val="43137"/>
                    </a:srgbClr>
                  </a:outerShdw>
                </a:effectLst>
                <a:latin typeface="Arial Narrow" pitchFamily="34" charset="0"/>
              </a:rPr>
              <a:t>a 		testimony.</a:t>
            </a:r>
            <a:endParaRPr lang="en-US" sz="4400" b="1" dirty="0">
              <a:solidFill>
                <a:srgbClr val="990033"/>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C5917F88-358E-70E7-2F34-D98F2E03FA39}"/>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 What Did This Mean to Them?</a:t>
            </a:r>
            <a:endParaRPr lang="en-US" dirty="0"/>
          </a:p>
        </p:txBody>
      </p:sp>
    </p:spTree>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8785F12-1CE6-A182-6D25-6F44CCA01C1A}"/>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09A6BA7-A0D4-8D3B-7A00-4825628B4DBD}"/>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What is the meaning of the word?</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You are to </a:t>
            </a:r>
            <a:r>
              <a:rPr lang="en-US" sz="4400" b="1" u="sng" dirty="0">
                <a:solidFill>
                  <a:srgbClr val="990033"/>
                </a:solidFill>
                <a:effectLst>
                  <a:outerShdw blurRad="38100" dist="38100" dir="2700000" algn="tl">
                    <a:srgbClr val="000000">
                      <a:alpha val="43137"/>
                    </a:srgbClr>
                  </a:outerShdw>
                </a:effectLst>
                <a:latin typeface="Arial Narrow" pitchFamily="34" charset="0"/>
              </a:rPr>
              <a:t>avoid</a:t>
            </a:r>
            <a:r>
              <a:rPr lang="en-US" sz="4400" b="1" dirty="0">
                <a:solidFill>
                  <a:srgbClr val="990033"/>
                </a:solidFill>
                <a:effectLst>
                  <a:outerShdw blurRad="38100" dist="38100" dir="2700000" algn="tl">
                    <a:srgbClr val="000000">
                      <a:alpha val="43137"/>
                    </a:srgbClr>
                  </a:outerShdw>
                </a:effectLst>
                <a:latin typeface="Arial Narrow" pitchFamily="34" charset="0"/>
              </a:rPr>
              <a:t> liars.</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Exodus 23:7 -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Have nothing to do with a false charge</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and do not put an innocent or honest person to death, for I will not acquit the guilty.</a:t>
            </a:r>
          </a:p>
        </p:txBody>
      </p:sp>
      <p:sp>
        <p:nvSpPr>
          <p:cNvPr id="4" name="Rectangle 3">
            <a:extLst>
              <a:ext uri="{FF2B5EF4-FFF2-40B4-BE49-F238E27FC236}">
                <a16:creationId xmlns:a16="http://schemas.microsoft.com/office/drawing/2014/main" id="{E07707CC-C48F-9383-E11B-FAC79C90E7ED}"/>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 What Did This Mean to Them?</a:t>
            </a:r>
            <a:endParaRPr lang="en-US" dirty="0"/>
          </a:p>
        </p:txBody>
      </p:sp>
    </p:spTree>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9E34827-94A4-46F7-E4AD-58EC20DE6A60}"/>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6E251F0-47D0-AD00-E4D2-CFBAABAAA9D7}"/>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What is the meaning of the word?</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3.  Lying shows you are not </a:t>
            </a:r>
            <a:r>
              <a:rPr lang="en-US" sz="4400" b="1">
                <a:solidFill>
                  <a:srgbClr val="990033"/>
                </a:solidFill>
                <a:effectLst>
                  <a:outerShdw blurRad="38100" dist="38100" dir="2700000" algn="tl">
                    <a:srgbClr val="000000">
                      <a:alpha val="43137"/>
                    </a:srgbClr>
                  </a:outerShdw>
                </a:effectLst>
                <a:latin typeface="Arial Narrow" pitchFamily="34" charset="0"/>
              </a:rPr>
              <a:t>in 	touch </a:t>
            </a:r>
            <a:r>
              <a:rPr lang="en-US" sz="4400" b="1" dirty="0">
                <a:solidFill>
                  <a:srgbClr val="990033"/>
                </a:solidFill>
                <a:effectLst>
                  <a:outerShdw blurRad="38100" dist="38100" dir="2700000" algn="tl">
                    <a:srgbClr val="000000">
                      <a:alpha val="43137"/>
                    </a:srgbClr>
                  </a:outerShdw>
                </a:effectLst>
                <a:latin typeface="Arial Narrow" pitchFamily="34" charset="0"/>
              </a:rPr>
              <a:t>with </a:t>
            </a:r>
            <a:r>
              <a:rPr lang="en-US" sz="4400" b="1" u="sng" dirty="0">
                <a:solidFill>
                  <a:srgbClr val="990033"/>
                </a:solidFill>
                <a:effectLst>
                  <a:outerShdw blurRad="38100" dist="38100" dir="2700000" algn="tl">
                    <a:srgbClr val="000000">
                      <a:alpha val="43137"/>
                    </a:srgbClr>
                  </a:outerShdw>
                </a:effectLst>
                <a:latin typeface="Arial Narrow" pitchFamily="34" charset="0"/>
              </a:rPr>
              <a:t>reality</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Romans 1:25 - They exchanged the truth of God for a lie, and worshiped and served </a:t>
            </a: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created things </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rather than the Creator.</a:t>
            </a:r>
          </a:p>
        </p:txBody>
      </p:sp>
      <p:sp>
        <p:nvSpPr>
          <p:cNvPr id="4" name="Rectangle 3">
            <a:extLst>
              <a:ext uri="{FF2B5EF4-FFF2-40B4-BE49-F238E27FC236}">
                <a16:creationId xmlns:a16="http://schemas.microsoft.com/office/drawing/2014/main" id="{9F05B474-D038-7B2D-0930-EFF162F48E49}"/>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 What Did This Mean to Them?</a:t>
            </a:r>
            <a:endParaRPr lang="en-US" dirty="0"/>
          </a:p>
        </p:txBody>
      </p:sp>
    </p:spTree>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3ED039A-D9C4-F6F0-B7E0-8CFED0C0C123}"/>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408B32B-3422-E80F-1D8C-CBF433AB3945}"/>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What is the meaning of the word?</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3.  Lying shows you are not </a:t>
            </a:r>
            <a:r>
              <a:rPr lang="en-US" sz="4400" b="1">
                <a:solidFill>
                  <a:srgbClr val="990033"/>
                </a:solidFill>
                <a:effectLst>
                  <a:outerShdw blurRad="38100" dist="38100" dir="2700000" algn="tl">
                    <a:srgbClr val="000000">
                      <a:alpha val="43137"/>
                    </a:srgbClr>
                  </a:outerShdw>
                </a:effectLst>
                <a:latin typeface="Arial Narrow" pitchFamily="34" charset="0"/>
              </a:rPr>
              <a:t>in 	touch </a:t>
            </a:r>
            <a:r>
              <a:rPr lang="en-US" sz="4400" b="1" dirty="0">
                <a:solidFill>
                  <a:srgbClr val="990033"/>
                </a:solidFill>
                <a:effectLst>
                  <a:outerShdw blurRad="38100" dist="38100" dir="2700000" algn="tl">
                    <a:srgbClr val="000000">
                      <a:alpha val="43137"/>
                    </a:srgbClr>
                  </a:outerShdw>
                </a:effectLst>
                <a:latin typeface="Arial Narrow" pitchFamily="34" charset="0"/>
              </a:rPr>
              <a:t>with </a:t>
            </a:r>
            <a:r>
              <a:rPr lang="en-US" sz="4400" b="1" u="sng" dirty="0">
                <a:solidFill>
                  <a:srgbClr val="990033"/>
                </a:solidFill>
                <a:effectLst>
                  <a:outerShdw blurRad="38100" dist="38100" dir="2700000" algn="tl">
                    <a:srgbClr val="000000">
                      <a:alpha val="43137"/>
                    </a:srgbClr>
                  </a:outerShdw>
                </a:effectLst>
                <a:latin typeface="Arial Narrow" pitchFamily="34" charset="0"/>
              </a:rPr>
              <a:t>reality</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Romans 1:25 - They exchanged the truth of God for a lie, and worshiped and served </a:t>
            </a: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created things </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rather than the Creator.</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 John 1:6 - If we claim to have fellowship with him yet walk in the darkness, we lie and do not live by the truth</a:t>
            </a:r>
            <a:r>
              <a:rPr lang="en-US" sz="28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p>
        </p:txBody>
      </p:sp>
      <p:sp>
        <p:nvSpPr>
          <p:cNvPr id="4" name="Rectangle 3">
            <a:extLst>
              <a:ext uri="{FF2B5EF4-FFF2-40B4-BE49-F238E27FC236}">
                <a16:creationId xmlns:a16="http://schemas.microsoft.com/office/drawing/2014/main" id="{28FABF1C-DAB5-9CBD-7E74-641C8DCA679E}"/>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 What Did This Mean to Them?</a:t>
            </a:r>
            <a:endParaRPr lang="en-US" dirty="0"/>
          </a:p>
        </p:txBody>
      </p:sp>
    </p:spTree>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84EBEC0-C3F5-06CE-AA65-DA2D4733BAEE}"/>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B510D5E4-A4C2-2A85-102C-6040C64D6E68}"/>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Deceitfulness identifies you with Satan rather than God!</a:t>
            </a:r>
            <a:endParaRPr lang="en-US" sz="2800" dirty="0">
              <a:solidFill>
                <a:srgbClr val="990033"/>
              </a:solidFill>
            </a:endParaRPr>
          </a:p>
        </p:txBody>
      </p:sp>
      <p:sp>
        <p:nvSpPr>
          <p:cNvPr id="4" name="Rectangle 3">
            <a:extLst>
              <a:ext uri="{FF2B5EF4-FFF2-40B4-BE49-F238E27FC236}">
                <a16:creationId xmlns:a16="http://schemas.microsoft.com/office/drawing/2014/main" id="{F6028721-D3D0-8AD0-90F9-040D10B19664}"/>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 What Did This Mean to Them?</a:t>
            </a:r>
            <a:endParaRPr lang="en-US" dirty="0"/>
          </a:p>
        </p:txBody>
      </p:sp>
    </p:spTree>
  </p:cSld>
  <p:clrMapOvr>
    <a:masterClrMapping/>
  </p:clrMapOvr>
  <p:transition>
    <p:dissolve/>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Metro</Template>
  <TotalTime>16546</TotalTime>
  <Words>2587</Words>
  <Application>Microsoft Office PowerPoint</Application>
  <PresentationFormat>On-screen Show (4:3)</PresentationFormat>
  <Paragraphs>275</Paragraphs>
  <Slides>45</Slides>
  <Notes>45</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45</vt:i4>
      </vt:variant>
    </vt:vector>
  </HeadingPairs>
  <TitlesOfParts>
    <vt:vector size="55" baseType="lpstr">
      <vt:lpstr>Arial</vt:lpstr>
      <vt:lpstr>Arial Narrow</vt:lpstr>
      <vt:lpstr>Calibri</vt:lpstr>
      <vt:lpstr>Franklin Gothic Medium</vt:lpstr>
      <vt:lpstr>FrankRuehl</vt:lpstr>
      <vt:lpstr>Lucida Sans Unicode</vt:lpstr>
      <vt:lpstr>Segoe UI Symbol</vt:lpstr>
      <vt:lpstr>Times New Roman</vt:lpstr>
      <vt:lpstr>Wingdings 2</vt:lpstr>
      <vt:lpstr>Trek</vt:lpstr>
      <vt:lpstr>Honor  the  truth</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vector>
  </TitlesOfParts>
  <Company>Thomason Internet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Homosexual Agenda  Romans 1:18-32</dc:title>
  <dc:creator>Stephen H. Thomason</dc:creator>
  <cp:lastModifiedBy>Stephen Thomason</cp:lastModifiedBy>
  <cp:revision>1128</cp:revision>
  <dcterms:created xsi:type="dcterms:W3CDTF">2005-04-23T22:37:40Z</dcterms:created>
  <dcterms:modified xsi:type="dcterms:W3CDTF">2024-07-11T22:47:53Z</dcterms:modified>
</cp:coreProperties>
</file>