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handoutMasterIdLst>
    <p:handoutMasterId r:id="rId33"/>
  </p:handoutMasterIdLst>
  <p:sldIdLst>
    <p:sldId id="398" r:id="rId2"/>
    <p:sldId id="781" r:id="rId3"/>
    <p:sldId id="678" r:id="rId4"/>
    <p:sldId id="925" r:id="rId5"/>
    <p:sldId id="1026" r:id="rId6"/>
    <p:sldId id="1027" r:id="rId7"/>
    <p:sldId id="1050" r:id="rId8"/>
    <p:sldId id="1029" r:id="rId9"/>
    <p:sldId id="1030" r:id="rId10"/>
    <p:sldId id="1031" r:id="rId11"/>
    <p:sldId id="1032" r:id="rId12"/>
    <p:sldId id="1033" r:id="rId13"/>
    <p:sldId id="1034" r:id="rId14"/>
    <p:sldId id="1035" r:id="rId15"/>
    <p:sldId id="1036" r:id="rId16"/>
    <p:sldId id="1037" r:id="rId17"/>
    <p:sldId id="1038" r:id="rId18"/>
    <p:sldId id="1039" r:id="rId19"/>
    <p:sldId id="1040" r:id="rId20"/>
    <p:sldId id="1041" r:id="rId21"/>
    <p:sldId id="1042" r:id="rId22"/>
    <p:sldId id="880" r:id="rId23"/>
    <p:sldId id="651" r:id="rId24"/>
    <p:sldId id="1044" r:id="rId25"/>
    <p:sldId id="1045" r:id="rId26"/>
    <p:sldId id="1047" r:id="rId27"/>
    <p:sldId id="1048" r:id="rId28"/>
    <p:sldId id="1049" r:id="rId29"/>
    <p:sldId id="1046" r:id="rId30"/>
    <p:sldId id="1025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rgbClr val="990033"/>
        </a:solidFill>
        <a:latin typeface="Arial Narrow" panose="020B060602020203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rgbClr val="990033"/>
        </a:solidFill>
        <a:latin typeface="Arial Narrow" panose="020B060602020203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rgbClr val="990033"/>
        </a:solidFill>
        <a:latin typeface="Arial Narrow" panose="020B060602020203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rgbClr val="990033"/>
        </a:solidFill>
        <a:latin typeface="Arial Narrow" panose="020B060602020203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rgbClr val="990033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rgbClr val="990033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rgbClr val="990033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rgbClr val="990033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rgbClr val="990033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0033"/>
    <a:srgbClr val="339966"/>
    <a:srgbClr val="FF00FF"/>
    <a:srgbClr val="CC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2645" autoAdjust="0"/>
    <p:restoredTop sz="90401" autoAdjust="0"/>
  </p:normalViewPr>
  <p:slideViewPr>
    <p:cSldViewPr>
      <p:cViewPr varScale="1">
        <p:scale>
          <a:sx n="101" d="100"/>
          <a:sy n="101" d="100"/>
        </p:scale>
        <p:origin x="151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7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AF54A422-0FA6-D326-3A04-B4702A1205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DB01A1E4-92EC-6934-A1E4-0228D3D071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6" name="Rectangle 4">
            <a:extLst>
              <a:ext uri="{FF2B5EF4-FFF2-40B4-BE49-F238E27FC236}">
                <a16:creationId xmlns:a16="http://schemas.microsoft.com/office/drawing/2014/main" id="{FDEC82BD-2250-07DB-2BCF-7B0E8497D99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7" name="Rectangle 5">
            <a:extLst>
              <a:ext uri="{FF2B5EF4-FFF2-40B4-BE49-F238E27FC236}">
                <a16:creationId xmlns:a16="http://schemas.microsoft.com/office/drawing/2014/main" id="{05DCBFE3-2105-75AE-6D4E-C883AD77E07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19CE93B7-8D3F-4087-9709-E18102A8EE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70B3E1-71A6-2676-63F7-C6F0C851193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0809CB-0BD5-0423-8F3B-0A4B2844372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7814926-BE95-4229-B0E3-2BCD19C3618E}" type="datetimeFigureOut">
              <a:rPr lang="en-US"/>
              <a:pPr>
                <a:defRPr/>
              </a:pPr>
              <a:t>7/11/2024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1167640-9936-DDEA-6AA9-2FA613D21B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1367E6A-7F5E-B857-934A-084B53E6F3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1B4A31-5FF4-29FE-DCA6-7AC417AB51B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9F332-1C10-EE60-DFC3-F9EF1AE317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4388E5C-E080-47F4-98E0-FE8BEC92B32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4F74A479-D8CC-4391-92F4-FEE99F28B6C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99838A4B-449A-F628-021E-3834D0DCA1C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214933C6-E7ED-1AFB-9A6F-D0548E28E8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1CD54FA5-7DD9-4A1D-AB27-35B601DC05F3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F485B3B1-8084-D2EA-27DB-9FDA0B63F54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93DB857A-E33E-CBF6-7C1B-007E0C17F7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74657412-5817-DD98-5A03-5121257761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924C5A09-4F83-4849-A55F-15F0FB8CEAE0}" type="slidenum">
              <a:rPr lang="en-US" altLang="en-US" sz="1200"/>
              <a:pPr eaLnBrk="1" hangingPunct="1"/>
              <a:t>10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>
            <a:extLst>
              <a:ext uri="{FF2B5EF4-FFF2-40B4-BE49-F238E27FC236}">
                <a16:creationId xmlns:a16="http://schemas.microsoft.com/office/drawing/2014/main" id="{1DFCC1CC-DCDA-9B10-6F09-CC710CFF9CE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>
            <a:extLst>
              <a:ext uri="{FF2B5EF4-FFF2-40B4-BE49-F238E27FC236}">
                <a16:creationId xmlns:a16="http://schemas.microsoft.com/office/drawing/2014/main" id="{8BF4EC99-57B4-8D95-0409-3FC6DA4EB3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2228" name="Slide Number Placeholder 3">
            <a:extLst>
              <a:ext uri="{FF2B5EF4-FFF2-40B4-BE49-F238E27FC236}">
                <a16:creationId xmlns:a16="http://schemas.microsoft.com/office/drawing/2014/main" id="{B2C194C5-CEEE-A0F0-917D-27F4B32900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256556EF-8076-4994-85BF-813137388241}" type="slidenum">
              <a:rPr lang="en-US" altLang="en-US" sz="1200"/>
              <a:pPr eaLnBrk="1" hangingPunct="1"/>
              <a:t>11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>
            <a:extLst>
              <a:ext uri="{FF2B5EF4-FFF2-40B4-BE49-F238E27FC236}">
                <a16:creationId xmlns:a16="http://schemas.microsoft.com/office/drawing/2014/main" id="{2D8C5C51-F3AA-2028-B4A2-8407EEC8152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>
            <a:extLst>
              <a:ext uri="{FF2B5EF4-FFF2-40B4-BE49-F238E27FC236}">
                <a16:creationId xmlns:a16="http://schemas.microsoft.com/office/drawing/2014/main" id="{22B1482A-6CBE-62C6-337A-F9972860B1C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3252" name="Slide Number Placeholder 3">
            <a:extLst>
              <a:ext uri="{FF2B5EF4-FFF2-40B4-BE49-F238E27FC236}">
                <a16:creationId xmlns:a16="http://schemas.microsoft.com/office/drawing/2014/main" id="{870190A9-91D1-B375-210F-476FBF58F0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5F425503-06BF-4ECB-8EC6-D9ED1BA430DC}" type="slidenum">
              <a:rPr lang="en-US" altLang="en-US" sz="1200"/>
              <a:pPr eaLnBrk="1" hangingPunct="1"/>
              <a:t>12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>
            <a:extLst>
              <a:ext uri="{FF2B5EF4-FFF2-40B4-BE49-F238E27FC236}">
                <a16:creationId xmlns:a16="http://schemas.microsoft.com/office/drawing/2014/main" id="{7CD78C5E-8350-9AEB-9751-716F456295E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>
            <a:extLst>
              <a:ext uri="{FF2B5EF4-FFF2-40B4-BE49-F238E27FC236}">
                <a16:creationId xmlns:a16="http://schemas.microsoft.com/office/drawing/2014/main" id="{1D27D941-2B6E-C81B-C46F-B69FF5D36B5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4276" name="Slide Number Placeholder 3">
            <a:extLst>
              <a:ext uri="{FF2B5EF4-FFF2-40B4-BE49-F238E27FC236}">
                <a16:creationId xmlns:a16="http://schemas.microsoft.com/office/drawing/2014/main" id="{4D36B57C-B5DC-2DCD-CC24-C83D6B25BA8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67EA4DFC-579F-490A-B66E-A4531A08D874}" type="slidenum">
              <a:rPr lang="en-US" altLang="en-US" sz="1200"/>
              <a:pPr eaLnBrk="1" hangingPunct="1"/>
              <a:t>13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>
            <a:extLst>
              <a:ext uri="{FF2B5EF4-FFF2-40B4-BE49-F238E27FC236}">
                <a16:creationId xmlns:a16="http://schemas.microsoft.com/office/drawing/2014/main" id="{148F6E8D-AFBD-C376-B49C-A362DB97A37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>
            <a:extLst>
              <a:ext uri="{FF2B5EF4-FFF2-40B4-BE49-F238E27FC236}">
                <a16:creationId xmlns:a16="http://schemas.microsoft.com/office/drawing/2014/main" id="{A2803D07-A042-58EA-4703-F579DF88E6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5300" name="Slide Number Placeholder 3">
            <a:extLst>
              <a:ext uri="{FF2B5EF4-FFF2-40B4-BE49-F238E27FC236}">
                <a16:creationId xmlns:a16="http://schemas.microsoft.com/office/drawing/2014/main" id="{89ECB21E-2FD6-D4E5-1730-41F88563B9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A700D728-7C8E-4004-9CE5-57697039184D}" type="slidenum">
              <a:rPr lang="en-US" altLang="en-US" sz="1200"/>
              <a:pPr eaLnBrk="1" hangingPunct="1"/>
              <a:t>14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>
            <a:extLst>
              <a:ext uri="{FF2B5EF4-FFF2-40B4-BE49-F238E27FC236}">
                <a16:creationId xmlns:a16="http://schemas.microsoft.com/office/drawing/2014/main" id="{EFC72DAA-B506-0394-E792-55480C31A6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>
            <a:extLst>
              <a:ext uri="{FF2B5EF4-FFF2-40B4-BE49-F238E27FC236}">
                <a16:creationId xmlns:a16="http://schemas.microsoft.com/office/drawing/2014/main" id="{39FCF411-5C65-8DFD-E771-8C24A831E61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6324" name="Slide Number Placeholder 3">
            <a:extLst>
              <a:ext uri="{FF2B5EF4-FFF2-40B4-BE49-F238E27FC236}">
                <a16:creationId xmlns:a16="http://schemas.microsoft.com/office/drawing/2014/main" id="{06342838-6040-0DA3-8370-CE3889EBBC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1699F8FE-9D44-4676-8480-AF7454351753}" type="slidenum">
              <a:rPr lang="en-US" altLang="en-US" sz="1200"/>
              <a:pPr eaLnBrk="1" hangingPunct="1"/>
              <a:t>15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>
            <a:extLst>
              <a:ext uri="{FF2B5EF4-FFF2-40B4-BE49-F238E27FC236}">
                <a16:creationId xmlns:a16="http://schemas.microsoft.com/office/drawing/2014/main" id="{5E7D4448-552F-09C3-3C6A-343A9B6A7B7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A99CF93B-5BA6-C2CF-9B57-C306D7E419B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7348" name="Slide Number Placeholder 3">
            <a:extLst>
              <a:ext uri="{FF2B5EF4-FFF2-40B4-BE49-F238E27FC236}">
                <a16:creationId xmlns:a16="http://schemas.microsoft.com/office/drawing/2014/main" id="{876F981A-F4BB-19F2-3003-9E99066DB0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969C0CCC-3643-4067-975F-E55DB01FA985}" type="slidenum">
              <a:rPr lang="en-US" altLang="en-US" sz="1200"/>
              <a:pPr eaLnBrk="1" hangingPunct="1"/>
              <a:t>16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>
            <a:extLst>
              <a:ext uri="{FF2B5EF4-FFF2-40B4-BE49-F238E27FC236}">
                <a16:creationId xmlns:a16="http://schemas.microsoft.com/office/drawing/2014/main" id="{0EE6C1E7-4E5C-FD20-4CB1-DFA81B10EB3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>
            <a:extLst>
              <a:ext uri="{FF2B5EF4-FFF2-40B4-BE49-F238E27FC236}">
                <a16:creationId xmlns:a16="http://schemas.microsoft.com/office/drawing/2014/main" id="{370697D6-D6E9-ACBC-FEC8-E4ADD987A71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8372" name="Slide Number Placeholder 3">
            <a:extLst>
              <a:ext uri="{FF2B5EF4-FFF2-40B4-BE49-F238E27FC236}">
                <a16:creationId xmlns:a16="http://schemas.microsoft.com/office/drawing/2014/main" id="{5568C1D5-2EFF-3408-FEBF-CF91DD9F3F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CFF21B47-E279-4800-9220-FC4E1E45E527}" type="slidenum">
              <a:rPr lang="en-US" altLang="en-US" sz="1200"/>
              <a:pPr eaLnBrk="1" hangingPunct="1"/>
              <a:t>17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>
            <a:extLst>
              <a:ext uri="{FF2B5EF4-FFF2-40B4-BE49-F238E27FC236}">
                <a16:creationId xmlns:a16="http://schemas.microsoft.com/office/drawing/2014/main" id="{4409288F-A5E7-E27B-7F9F-DC659C2C37B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>
            <a:extLst>
              <a:ext uri="{FF2B5EF4-FFF2-40B4-BE49-F238E27FC236}">
                <a16:creationId xmlns:a16="http://schemas.microsoft.com/office/drawing/2014/main" id="{9520C63E-A165-B3BB-DF62-2C483A7557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9396" name="Slide Number Placeholder 3">
            <a:extLst>
              <a:ext uri="{FF2B5EF4-FFF2-40B4-BE49-F238E27FC236}">
                <a16:creationId xmlns:a16="http://schemas.microsoft.com/office/drawing/2014/main" id="{0A542935-8460-1F98-FAEB-A3BD9F2E66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4EC57898-97EF-412D-B8CF-45B1DF0D12C5}" type="slidenum">
              <a:rPr lang="en-US" altLang="en-US" sz="1200"/>
              <a:pPr eaLnBrk="1" hangingPunct="1"/>
              <a:t>18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>
            <a:extLst>
              <a:ext uri="{FF2B5EF4-FFF2-40B4-BE49-F238E27FC236}">
                <a16:creationId xmlns:a16="http://schemas.microsoft.com/office/drawing/2014/main" id="{260D38B9-AB6E-5383-E707-0D4CFE0B875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>
            <a:extLst>
              <a:ext uri="{FF2B5EF4-FFF2-40B4-BE49-F238E27FC236}">
                <a16:creationId xmlns:a16="http://schemas.microsoft.com/office/drawing/2014/main" id="{ED0A71C4-82EE-04F6-C8FE-CB35FBC442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0420" name="Slide Number Placeholder 3">
            <a:extLst>
              <a:ext uri="{FF2B5EF4-FFF2-40B4-BE49-F238E27FC236}">
                <a16:creationId xmlns:a16="http://schemas.microsoft.com/office/drawing/2014/main" id="{9B15BCB7-69B1-4644-485B-5DEEE04450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1036B23D-1034-4BAC-B5EE-9B50AD47FF98}" type="slidenum">
              <a:rPr lang="en-US" altLang="en-US" sz="1200"/>
              <a:pPr eaLnBrk="1" hangingPunct="1"/>
              <a:t>19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>
            <a:extLst>
              <a:ext uri="{FF2B5EF4-FFF2-40B4-BE49-F238E27FC236}">
                <a16:creationId xmlns:a16="http://schemas.microsoft.com/office/drawing/2014/main" id="{F7E5D58F-D820-8D46-5103-70099E1BC3D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>
            <a:extLst>
              <a:ext uri="{FF2B5EF4-FFF2-40B4-BE49-F238E27FC236}">
                <a16:creationId xmlns:a16="http://schemas.microsoft.com/office/drawing/2014/main" id="{49FBF9FA-8421-2207-AF97-550C4732E5E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BDA3B10B-BBA6-374F-D8EC-07BD10E0B1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6D106DA6-FBAF-4C14-A090-69BD2628F6DE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>
            <a:extLst>
              <a:ext uri="{FF2B5EF4-FFF2-40B4-BE49-F238E27FC236}">
                <a16:creationId xmlns:a16="http://schemas.microsoft.com/office/drawing/2014/main" id="{40577546-F503-7750-F9DE-FB99BA7A249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>
            <a:extLst>
              <a:ext uri="{FF2B5EF4-FFF2-40B4-BE49-F238E27FC236}">
                <a16:creationId xmlns:a16="http://schemas.microsoft.com/office/drawing/2014/main" id="{B697C7F2-066C-546D-E079-F37DE663A8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44" name="Slide Number Placeholder 3">
            <a:extLst>
              <a:ext uri="{FF2B5EF4-FFF2-40B4-BE49-F238E27FC236}">
                <a16:creationId xmlns:a16="http://schemas.microsoft.com/office/drawing/2014/main" id="{7C820A23-801D-C4F9-A674-B5A489FB52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47EEE212-1B0F-4527-A2FF-0D5D71E4CEA8}" type="slidenum">
              <a:rPr lang="en-US" altLang="en-US" sz="1200"/>
              <a:pPr eaLnBrk="1" hangingPunct="1"/>
              <a:t>20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>
            <a:extLst>
              <a:ext uri="{FF2B5EF4-FFF2-40B4-BE49-F238E27FC236}">
                <a16:creationId xmlns:a16="http://schemas.microsoft.com/office/drawing/2014/main" id="{9C2DE7CB-BF54-3D56-05A9-399AB0333BF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>
            <a:extLst>
              <a:ext uri="{FF2B5EF4-FFF2-40B4-BE49-F238E27FC236}">
                <a16:creationId xmlns:a16="http://schemas.microsoft.com/office/drawing/2014/main" id="{C20C0B49-D7FE-8589-B4B1-764525884E2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2468" name="Slide Number Placeholder 3">
            <a:extLst>
              <a:ext uri="{FF2B5EF4-FFF2-40B4-BE49-F238E27FC236}">
                <a16:creationId xmlns:a16="http://schemas.microsoft.com/office/drawing/2014/main" id="{850C22AC-3CB6-F4CC-8727-6395AAE35D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240244AF-4B7A-410E-8ECF-CC5AB44208B5}" type="slidenum">
              <a:rPr lang="en-US" altLang="en-US" sz="1200"/>
              <a:pPr eaLnBrk="1" hangingPunct="1"/>
              <a:t>21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>
            <a:extLst>
              <a:ext uri="{FF2B5EF4-FFF2-40B4-BE49-F238E27FC236}">
                <a16:creationId xmlns:a16="http://schemas.microsoft.com/office/drawing/2014/main" id="{59803079-AB77-B980-2C16-5CF99EE71A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>
            <a:extLst>
              <a:ext uri="{FF2B5EF4-FFF2-40B4-BE49-F238E27FC236}">
                <a16:creationId xmlns:a16="http://schemas.microsoft.com/office/drawing/2014/main" id="{9F2E97C8-9714-9749-8BEC-CDAD740AB72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3492" name="Slide Number Placeholder 3">
            <a:extLst>
              <a:ext uri="{FF2B5EF4-FFF2-40B4-BE49-F238E27FC236}">
                <a16:creationId xmlns:a16="http://schemas.microsoft.com/office/drawing/2014/main" id="{D6CC79EA-E1B2-9F84-450F-774C90B19C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EE04AEFE-8CC2-4F6B-BC23-4B6A259323BB}" type="slidenum">
              <a:rPr lang="en-US" altLang="en-US" sz="1200"/>
              <a:pPr eaLnBrk="1" hangingPunct="1"/>
              <a:t>22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>
            <a:extLst>
              <a:ext uri="{FF2B5EF4-FFF2-40B4-BE49-F238E27FC236}">
                <a16:creationId xmlns:a16="http://schemas.microsoft.com/office/drawing/2014/main" id="{D049535D-1DA1-D21E-81BA-821FCEDA0AC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>
            <a:extLst>
              <a:ext uri="{FF2B5EF4-FFF2-40B4-BE49-F238E27FC236}">
                <a16:creationId xmlns:a16="http://schemas.microsoft.com/office/drawing/2014/main" id="{743EB567-E773-826C-F120-0D9C02DAF6E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4516" name="Slide Number Placeholder 3">
            <a:extLst>
              <a:ext uri="{FF2B5EF4-FFF2-40B4-BE49-F238E27FC236}">
                <a16:creationId xmlns:a16="http://schemas.microsoft.com/office/drawing/2014/main" id="{AAF95CA2-543B-7996-65AA-9ED91582BC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94D9E2F9-A25D-452B-B903-E83530AA65AD}" type="slidenum">
              <a:rPr lang="en-US" altLang="en-US" sz="1200"/>
              <a:pPr eaLnBrk="1" hangingPunct="1"/>
              <a:t>23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>
            <a:extLst>
              <a:ext uri="{FF2B5EF4-FFF2-40B4-BE49-F238E27FC236}">
                <a16:creationId xmlns:a16="http://schemas.microsoft.com/office/drawing/2014/main" id="{4D4F4A5C-B04E-3788-94AB-192B7F9852D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>
            <a:extLst>
              <a:ext uri="{FF2B5EF4-FFF2-40B4-BE49-F238E27FC236}">
                <a16:creationId xmlns:a16="http://schemas.microsoft.com/office/drawing/2014/main" id="{BA16C537-89E3-4734-EF3A-3CCC9186EC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5540" name="Slide Number Placeholder 3">
            <a:extLst>
              <a:ext uri="{FF2B5EF4-FFF2-40B4-BE49-F238E27FC236}">
                <a16:creationId xmlns:a16="http://schemas.microsoft.com/office/drawing/2014/main" id="{A9F83F02-FCE4-5858-2F3F-143EF92BAB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E09FC054-B815-48B6-A265-99DD1ABC77A5}" type="slidenum">
              <a:rPr lang="en-US" altLang="en-US" sz="1200"/>
              <a:pPr eaLnBrk="1" hangingPunct="1"/>
              <a:t>24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>
            <a:extLst>
              <a:ext uri="{FF2B5EF4-FFF2-40B4-BE49-F238E27FC236}">
                <a16:creationId xmlns:a16="http://schemas.microsoft.com/office/drawing/2014/main" id="{63F25462-A95A-6A24-A1EC-86290E0B2F7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>
            <a:extLst>
              <a:ext uri="{FF2B5EF4-FFF2-40B4-BE49-F238E27FC236}">
                <a16:creationId xmlns:a16="http://schemas.microsoft.com/office/drawing/2014/main" id="{9984138A-3143-2DA9-1B22-4D70AAC9F3E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6564" name="Slide Number Placeholder 3">
            <a:extLst>
              <a:ext uri="{FF2B5EF4-FFF2-40B4-BE49-F238E27FC236}">
                <a16:creationId xmlns:a16="http://schemas.microsoft.com/office/drawing/2014/main" id="{F936D4DF-3CD5-9667-B9E0-343AF340CC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D29A9504-0E86-44BB-A2C8-ACFCF7443E10}" type="slidenum">
              <a:rPr lang="en-US" altLang="en-US" sz="1200"/>
              <a:pPr eaLnBrk="1" hangingPunct="1"/>
              <a:t>25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>
            <a:extLst>
              <a:ext uri="{FF2B5EF4-FFF2-40B4-BE49-F238E27FC236}">
                <a16:creationId xmlns:a16="http://schemas.microsoft.com/office/drawing/2014/main" id="{C8834491-53F2-E35D-9F91-A1B8517B2B0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>
            <a:extLst>
              <a:ext uri="{FF2B5EF4-FFF2-40B4-BE49-F238E27FC236}">
                <a16:creationId xmlns:a16="http://schemas.microsoft.com/office/drawing/2014/main" id="{931E0B5E-115A-ED2F-1421-2863E30BBD1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7588" name="Slide Number Placeholder 3">
            <a:extLst>
              <a:ext uri="{FF2B5EF4-FFF2-40B4-BE49-F238E27FC236}">
                <a16:creationId xmlns:a16="http://schemas.microsoft.com/office/drawing/2014/main" id="{72758D1F-3BD9-FBD5-CFC8-955B9D7117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C4819482-CB04-4424-B199-A3CC149961E1}" type="slidenum">
              <a:rPr lang="en-US" altLang="en-US" sz="1200"/>
              <a:pPr eaLnBrk="1" hangingPunct="1"/>
              <a:t>26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>
            <a:extLst>
              <a:ext uri="{FF2B5EF4-FFF2-40B4-BE49-F238E27FC236}">
                <a16:creationId xmlns:a16="http://schemas.microsoft.com/office/drawing/2014/main" id="{0BC6F0C9-5D12-BAFB-B47C-BE91102BDE4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>
            <a:extLst>
              <a:ext uri="{FF2B5EF4-FFF2-40B4-BE49-F238E27FC236}">
                <a16:creationId xmlns:a16="http://schemas.microsoft.com/office/drawing/2014/main" id="{D9F371E2-BA17-4853-8F63-5B7169AF7F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8612" name="Slide Number Placeholder 3">
            <a:extLst>
              <a:ext uri="{FF2B5EF4-FFF2-40B4-BE49-F238E27FC236}">
                <a16:creationId xmlns:a16="http://schemas.microsoft.com/office/drawing/2014/main" id="{6C4F315B-F8F4-7254-6B33-F7E9F22D6C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5B8EF62B-BDB4-47C7-AA5F-E8C1885F07F5}" type="slidenum">
              <a:rPr lang="en-US" altLang="en-US" sz="1200"/>
              <a:pPr eaLnBrk="1" hangingPunct="1"/>
              <a:t>27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>
            <a:extLst>
              <a:ext uri="{FF2B5EF4-FFF2-40B4-BE49-F238E27FC236}">
                <a16:creationId xmlns:a16="http://schemas.microsoft.com/office/drawing/2014/main" id="{656F87BD-147A-BE1F-0833-D6619EDEC4A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>
            <a:extLst>
              <a:ext uri="{FF2B5EF4-FFF2-40B4-BE49-F238E27FC236}">
                <a16:creationId xmlns:a16="http://schemas.microsoft.com/office/drawing/2014/main" id="{BAA62FDF-783F-FFC5-ADB5-035D4CAFBF7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9636" name="Slide Number Placeholder 3">
            <a:extLst>
              <a:ext uri="{FF2B5EF4-FFF2-40B4-BE49-F238E27FC236}">
                <a16:creationId xmlns:a16="http://schemas.microsoft.com/office/drawing/2014/main" id="{C204372D-6BC8-D85D-2831-2CCBB06406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5C9E6EA8-05F3-4CC3-954B-6358D08FF4A2}" type="slidenum">
              <a:rPr lang="en-US" altLang="en-US" sz="1200"/>
              <a:pPr eaLnBrk="1" hangingPunct="1"/>
              <a:t>28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>
            <a:extLst>
              <a:ext uri="{FF2B5EF4-FFF2-40B4-BE49-F238E27FC236}">
                <a16:creationId xmlns:a16="http://schemas.microsoft.com/office/drawing/2014/main" id="{F7B38E91-705C-5BBF-1194-8A28F485B9F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>
            <a:extLst>
              <a:ext uri="{FF2B5EF4-FFF2-40B4-BE49-F238E27FC236}">
                <a16:creationId xmlns:a16="http://schemas.microsoft.com/office/drawing/2014/main" id="{5A9C862C-14AD-DF23-B6DC-8B8A8AEE21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0660" name="Slide Number Placeholder 3">
            <a:extLst>
              <a:ext uri="{FF2B5EF4-FFF2-40B4-BE49-F238E27FC236}">
                <a16:creationId xmlns:a16="http://schemas.microsoft.com/office/drawing/2014/main" id="{A7CB3F05-CB16-0D9B-D949-9F92B6DF90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5A31ABA7-85FC-41B7-8032-D4DBE24F91F3}" type="slidenum">
              <a:rPr lang="en-US" altLang="en-US" sz="1200"/>
              <a:pPr eaLnBrk="1" hangingPunct="1"/>
              <a:t>29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>
            <a:extLst>
              <a:ext uri="{FF2B5EF4-FFF2-40B4-BE49-F238E27FC236}">
                <a16:creationId xmlns:a16="http://schemas.microsoft.com/office/drawing/2014/main" id="{AB2EE3F6-354F-0491-AAA8-A070927978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>
            <a:extLst>
              <a:ext uri="{FF2B5EF4-FFF2-40B4-BE49-F238E27FC236}">
                <a16:creationId xmlns:a16="http://schemas.microsoft.com/office/drawing/2014/main" id="{C4A11388-66EB-4ED7-F982-DC8A255355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4036" name="Slide Number Placeholder 3">
            <a:extLst>
              <a:ext uri="{FF2B5EF4-FFF2-40B4-BE49-F238E27FC236}">
                <a16:creationId xmlns:a16="http://schemas.microsoft.com/office/drawing/2014/main" id="{694C70A1-910B-D551-69C2-354A264FE6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A64448F2-C8BE-4A7E-AF6A-015938A8ED6E}" type="slidenum">
              <a:rPr lang="en-US" altLang="en-US" sz="1200"/>
              <a:pPr eaLnBrk="1" hangingPunct="1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>
            <a:extLst>
              <a:ext uri="{FF2B5EF4-FFF2-40B4-BE49-F238E27FC236}">
                <a16:creationId xmlns:a16="http://schemas.microsoft.com/office/drawing/2014/main" id="{7B922B13-C3A4-0C2D-AA96-1D6C4FDBCF6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>
            <a:extLst>
              <a:ext uri="{FF2B5EF4-FFF2-40B4-BE49-F238E27FC236}">
                <a16:creationId xmlns:a16="http://schemas.microsoft.com/office/drawing/2014/main" id="{A7AD594E-CAD4-59AC-DA87-16DB77D45D3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684" name="Slide Number Placeholder 3">
            <a:extLst>
              <a:ext uri="{FF2B5EF4-FFF2-40B4-BE49-F238E27FC236}">
                <a16:creationId xmlns:a16="http://schemas.microsoft.com/office/drawing/2014/main" id="{53F3778C-567D-3255-754C-63C3E65BBC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802968B7-DE9F-4A20-B320-094CC5BD9FA8}" type="slidenum">
              <a:rPr lang="en-US" altLang="en-US" sz="1200"/>
              <a:pPr eaLnBrk="1" hangingPunct="1"/>
              <a:t>30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84D6C71E-B4F9-BB2C-EFCC-EA0B877321C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6D5D44F8-78D0-432C-EACD-BF865EFB36D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E6FBD1DB-69F0-5057-42E7-48F35463F7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96800562-1766-483E-A003-ECC56FAEF47C}" type="slidenum">
              <a:rPr lang="en-US" altLang="en-US" sz="1200"/>
              <a:pPr eaLnBrk="1" hangingPunct="1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>
            <a:extLst>
              <a:ext uri="{FF2B5EF4-FFF2-40B4-BE49-F238E27FC236}">
                <a16:creationId xmlns:a16="http://schemas.microsoft.com/office/drawing/2014/main" id="{E624297E-133B-DF0B-D1B6-2148DB5AA47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>
            <a:extLst>
              <a:ext uri="{FF2B5EF4-FFF2-40B4-BE49-F238E27FC236}">
                <a16:creationId xmlns:a16="http://schemas.microsoft.com/office/drawing/2014/main" id="{113EC7D1-2386-6E4A-9CDB-FC18723DDE5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6084" name="Slide Number Placeholder 3">
            <a:extLst>
              <a:ext uri="{FF2B5EF4-FFF2-40B4-BE49-F238E27FC236}">
                <a16:creationId xmlns:a16="http://schemas.microsoft.com/office/drawing/2014/main" id="{54029221-909D-3169-3133-CA95BF0958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20B8C396-D3A8-45C4-B07F-22BD8D70E6A5}" type="slidenum">
              <a:rPr lang="en-US" altLang="en-US" sz="1200"/>
              <a:pPr eaLnBrk="1" hangingPunct="1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>
            <a:extLst>
              <a:ext uri="{FF2B5EF4-FFF2-40B4-BE49-F238E27FC236}">
                <a16:creationId xmlns:a16="http://schemas.microsoft.com/office/drawing/2014/main" id="{5CB64E61-9F44-75F2-1F96-4795C6A137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>
            <a:extLst>
              <a:ext uri="{FF2B5EF4-FFF2-40B4-BE49-F238E27FC236}">
                <a16:creationId xmlns:a16="http://schemas.microsoft.com/office/drawing/2014/main" id="{F221936D-380D-BA61-9BE2-90DD9453A88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7108" name="Slide Number Placeholder 3">
            <a:extLst>
              <a:ext uri="{FF2B5EF4-FFF2-40B4-BE49-F238E27FC236}">
                <a16:creationId xmlns:a16="http://schemas.microsoft.com/office/drawing/2014/main" id="{2A2281AD-0E7C-DD63-367A-477915238A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22B69D8E-2878-4E86-BCF8-B367DBE65850}" type="slidenum">
              <a:rPr lang="en-US" altLang="en-US" sz="1200"/>
              <a:pPr eaLnBrk="1" hangingPunct="1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>
            <a:extLst>
              <a:ext uri="{FF2B5EF4-FFF2-40B4-BE49-F238E27FC236}">
                <a16:creationId xmlns:a16="http://schemas.microsoft.com/office/drawing/2014/main" id="{BED989D8-794B-EEA4-01C2-4A207F87EED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>
            <a:extLst>
              <a:ext uri="{FF2B5EF4-FFF2-40B4-BE49-F238E27FC236}">
                <a16:creationId xmlns:a16="http://schemas.microsoft.com/office/drawing/2014/main" id="{13169837-339F-E372-8F1D-D7F5202F1A9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85A4181F-4BF1-7A0B-3447-EE9FCC4B57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4A5305A4-FC8D-4600-8664-C2EBFAF5DAAE}" type="slidenum">
              <a:rPr lang="en-US" altLang="en-US" sz="1200"/>
              <a:pPr eaLnBrk="1" hangingPunct="1"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>
            <a:extLst>
              <a:ext uri="{FF2B5EF4-FFF2-40B4-BE49-F238E27FC236}">
                <a16:creationId xmlns:a16="http://schemas.microsoft.com/office/drawing/2014/main" id="{03C35C66-D951-97DA-4DE8-5F735011DE0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>
            <a:extLst>
              <a:ext uri="{FF2B5EF4-FFF2-40B4-BE49-F238E27FC236}">
                <a16:creationId xmlns:a16="http://schemas.microsoft.com/office/drawing/2014/main" id="{7EF8BD63-ADF6-2ECF-B057-99C842AA0FE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9156" name="Slide Number Placeholder 3">
            <a:extLst>
              <a:ext uri="{FF2B5EF4-FFF2-40B4-BE49-F238E27FC236}">
                <a16:creationId xmlns:a16="http://schemas.microsoft.com/office/drawing/2014/main" id="{57771CB6-C253-AEFF-446E-98727D2F97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7F491008-2652-4734-8133-572760B2B9CF}" type="slidenum">
              <a:rPr lang="en-US" altLang="en-US" sz="1200"/>
              <a:pPr eaLnBrk="1" hangingPunct="1"/>
              <a:t>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>
            <a:extLst>
              <a:ext uri="{FF2B5EF4-FFF2-40B4-BE49-F238E27FC236}">
                <a16:creationId xmlns:a16="http://schemas.microsoft.com/office/drawing/2014/main" id="{41F3EA78-FC52-D860-1961-7284F1421FA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>
            <a:extLst>
              <a:ext uri="{FF2B5EF4-FFF2-40B4-BE49-F238E27FC236}">
                <a16:creationId xmlns:a16="http://schemas.microsoft.com/office/drawing/2014/main" id="{F35E6CB0-6FCF-51C7-A531-7E6435C6129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0180" name="Slide Number Placeholder 3">
            <a:extLst>
              <a:ext uri="{FF2B5EF4-FFF2-40B4-BE49-F238E27FC236}">
                <a16:creationId xmlns:a16="http://schemas.microsoft.com/office/drawing/2014/main" id="{A8CB3FB9-ABBB-1877-51C4-DD91716631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33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9B5CDAD4-1AFC-4A47-B336-EE821695257E}" type="slidenum">
              <a:rPr lang="en-US" altLang="en-US" sz="1200"/>
              <a:pPr eaLnBrk="1" hangingPunct="1"/>
              <a:t>9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>
            <a:extLst>
              <a:ext uri="{FF2B5EF4-FFF2-40B4-BE49-F238E27FC236}">
                <a16:creationId xmlns:a16="http://schemas.microsoft.com/office/drawing/2014/main" id="{F8146309-600E-FF1E-01FB-06BA2892B99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" name="Date Placeholder 15">
            <a:extLst>
              <a:ext uri="{FF2B5EF4-FFF2-40B4-BE49-F238E27FC236}">
                <a16:creationId xmlns:a16="http://schemas.microsoft.com/office/drawing/2014/main" id="{11B291ED-791E-9BBA-B834-0D5B7870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1">
            <a:extLst>
              <a:ext uri="{FF2B5EF4-FFF2-40B4-BE49-F238E27FC236}">
                <a16:creationId xmlns:a16="http://schemas.microsoft.com/office/drawing/2014/main" id="{CE469634-C033-A6A9-C882-897F522E3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4">
            <a:extLst>
              <a:ext uri="{FF2B5EF4-FFF2-40B4-BE49-F238E27FC236}">
                <a16:creationId xmlns:a16="http://schemas.microsoft.com/office/drawing/2014/main" id="{EE0A9431-9C86-CB63-F71E-AEE81D0C9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fld id="{5805CBF6-4B0F-47DD-8AB5-8D70077D5E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1686918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0">
            <a:extLst>
              <a:ext uri="{FF2B5EF4-FFF2-40B4-BE49-F238E27FC236}">
                <a16:creationId xmlns:a16="http://schemas.microsoft.com/office/drawing/2014/main" id="{317CA483-8BB3-61F1-CC20-74C7BF560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7">
            <a:extLst>
              <a:ext uri="{FF2B5EF4-FFF2-40B4-BE49-F238E27FC236}">
                <a16:creationId xmlns:a16="http://schemas.microsoft.com/office/drawing/2014/main" id="{64C7665A-D6FA-FE7B-4C2A-0D7B6C50B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443D6EFD-2E20-5EAC-3938-B1FEEFB16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0546DD-7B47-4862-B32C-40545C59B7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3659080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7B66FB-5B81-7B55-205C-E897C846F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7143D-1FBC-E2BD-26F7-58C2E0F99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BBFC7-996F-3E49-32B9-7DE6DB59C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2CD78-42FC-4CC0-A3F0-E279750EE8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0779081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24">
            <a:extLst>
              <a:ext uri="{FF2B5EF4-FFF2-40B4-BE49-F238E27FC236}">
                <a16:creationId xmlns:a16="http://schemas.microsoft.com/office/drawing/2014/main" id="{F55F58B5-DC83-9526-87A5-532E50521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18">
            <a:extLst>
              <a:ext uri="{FF2B5EF4-FFF2-40B4-BE49-F238E27FC236}">
                <a16:creationId xmlns:a16="http://schemas.microsoft.com/office/drawing/2014/main" id="{5E2A4067-9AD5-4975-36BB-67A42B193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5">
            <a:extLst>
              <a:ext uri="{FF2B5EF4-FFF2-40B4-BE49-F238E27FC236}">
                <a16:creationId xmlns:a16="http://schemas.microsoft.com/office/drawing/2014/main" id="{F26948AE-54DC-5B11-27C3-8C3BAE7D4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fld id="{B0590673-DC7B-49F4-98B3-A79D632C3B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5997463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>
            <a:extLst>
              <a:ext uri="{FF2B5EF4-FFF2-40B4-BE49-F238E27FC236}">
                <a16:creationId xmlns:a16="http://schemas.microsoft.com/office/drawing/2014/main" id="{E1D85DE9-475A-E292-9F14-2A3F76BB00E0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8">
            <a:extLst>
              <a:ext uri="{FF2B5EF4-FFF2-40B4-BE49-F238E27FC236}">
                <a16:creationId xmlns:a16="http://schemas.microsoft.com/office/drawing/2014/main" id="{6B667921-DF85-E084-3B61-A0C27C252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10">
            <a:extLst>
              <a:ext uri="{FF2B5EF4-FFF2-40B4-BE49-F238E27FC236}">
                <a16:creationId xmlns:a16="http://schemas.microsoft.com/office/drawing/2014/main" id="{94A18C33-87FD-1464-85F0-55626B942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5">
            <a:extLst>
              <a:ext uri="{FF2B5EF4-FFF2-40B4-BE49-F238E27FC236}">
                <a16:creationId xmlns:a16="http://schemas.microsoft.com/office/drawing/2014/main" id="{D300ECFA-0F7E-2313-905A-3C04CE9BC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F3BC1C-6EB5-468E-98C0-4932E649DE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95792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0">
            <a:extLst>
              <a:ext uri="{FF2B5EF4-FFF2-40B4-BE49-F238E27FC236}">
                <a16:creationId xmlns:a16="http://schemas.microsoft.com/office/drawing/2014/main" id="{DBF1AB4E-F0E0-E367-2A4F-BC7FD927E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7">
            <a:extLst>
              <a:ext uri="{FF2B5EF4-FFF2-40B4-BE49-F238E27FC236}">
                <a16:creationId xmlns:a16="http://schemas.microsoft.com/office/drawing/2014/main" id="{83A3F905-ADAA-CAFA-20D9-F280CFC1A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15D76ED5-1C7D-C8AA-2F99-66762471D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A0BA7-9BB8-4B11-83BB-13BB0DDFD3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906055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>
            <a:extLst>
              <a:ext uri="{FF2B5EF4-FFF2-40B4-BE49-F238E27FC236}">
                <a16:creationId xmlns:a16="http://schemas.microsoft.com/office/drawing/2014/main" id="{FDA69FC8-0787-D904-D302-45EA9CB0DC3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id="{5AC7B4EC-A519-157D-0AF7-0E6FBC98D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3FFA606E-B220-0458-C23E-383AFF49B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B5C3088-2EDF-A2F1-E078-7AA8B7B89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fld id="{7E04D0EE-A64C-4DBF-A080-B0130E58C5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1944505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0">
            <a:extLst>
              <a:ext uri="{FF2B5EF4-FFF2-40B4-BE49-F238E27FC236}">
                <a16:creationId xmlns:a16="http://schemas.microsoft.com/office/drawing/2014/main" id="{5C12471A-9966-938C-946E-88EDD48FF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7">
            <a:extLst>
              <a:ext uri="{FF2B5EF4-FFF2-40B4-BE49-F238E27FC236}">
                <a16:creationId xmlns:a16="http://schemas.microsoft.com/office/drawing/2014/main" id="{FD052A88-11CB-8D7F-A47E-AC5D9AEDA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5944988A-AD3D-9BB4-A141-401257001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AB26B-0E95-45E9-9175-9999A0A58D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3834357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>
            <a:extLst>
              <a:ext uri="{FF2B5EF4-FFF2-40B4-BE49-F238E27FC236}">
                <a16:creationId xmlns:a16="http://schemas.microsoft.com/office/drawing/2014/main" id="{345A114B-CF9E-3BB1-F43C-931550476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>
            <a:extLst>
              <a:ext uri="{FF2B5EF4-FFF2-40B4-BE49-F238E27FC236}">
                <a16:creationId xmlns:a16="http://schemas.microsoft.com/office/drawing/2014/main" id="{373D36B3-0666-4491-7620-2330F7BDC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5F7C0724-C2B1-AAB3-5193-0C63D58FA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9658FD-5F5C-4DEC-B282-7990D041AB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7913284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>
            <a:extLst>
              <a:ext uri="{FF2B5EF4-FFF2-40B4-BE49-F238E27FC236}">
                <a16:creationId xmlns:a16="http://schemas.microsoft.com/office/drawing/2014/main" id="{BE7B6104-7C24-96BE-3731-DA01324CE4E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4">
            <a:extLst>
              <a:ext uri="{FF2B5EF4-FFF2-40B4-BE49-F238E27FC236}">
                <a16:creationId xmlns:a16="http://schemas.microsoft.com/office/drawing/2014/main" id="{D082ABDA-A064-3034-5178-1ACCE8DA6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8">
            <a:extLst>
              <a:ext uri="{FF2B5EF4-FFF2-40B4-BE49-F238E27FC236}">
                <a16:creationId xmlns:a16="http://schemas.microsoft.com/office/drawing/2014/main" id="{A5159261-7917-3E6B-BA3D-4E863C247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608AB27A-7D1C-1065-1A2F-33D936F27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8FD2BD-7FC9-46F9-9413-5526EE0CBD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2015157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6">
            <a:extLst>
              <a:ext uri="{FF2B5EF4-FFF2-40B4-BE49-F238E27FC236}">
                <a16:creationId xmlns:a16="http://schemas.microsoft.com/office/drawing/2014/main" id="{61BC6988-6521-46BA-DE61-F64B28422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CFDE1EC-290E-6510-50C1-1BC454B06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0">
            <a:extLst>
              <a:ext uri="{FF2B5EF4-FFF2-40B4-BE49-F238E27FC236}">
                <a16:creationId xmlns:a16="http://schemas.microsoft.com/office/drawing/2014/main" id="{CAC2B624-CC5E-BA8F-80CE-28E52B066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A493E9-C591-4948-8E8D-28D751D2E9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2456670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>
            <a:extLst>
              <a:ext uri="{FF2B5EF4-FFF2-40B4-BE49-F238E27FC236}">
                <a16:creationId xmlns:a16="http://schemas.microsoft.com/office/drawing/2014/main" id="{24136D64-E8A6-8D54-3EED-2BC434C30E9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29" name="Text Placeholder 7">
            <a:extLst>
              <a:ext uri="{FF2B5EF4-FFF2-40B4-BE49-F238E27FC236}">
                <a16:creationId xmlns:a16="http://schemas.microsoft.com/office/drawing/2014/main" id="{AA6DBFCC-A8C9-0F21-FCEE-3BB03F46381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08BA1F38-2129-408E-1E74-1165E8F29F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>
            <a:extLst>
              <a:ext uri="{FF2B5EF4-FFF2-40B4-BE49-F238E27FC236}">
                <a16:creationId xmlns:a16="http://schemas.microsoft.com/office/drawing/2014/main" id="{8BED5319-8F06-F9D7-B17C-E6091DE2EB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F440A8-AE28-F80C-3EEB-BCB8D6062A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D38E27"/>
                </a:solidFill>
              </a:defRPr>
            </a:lvl1pPr>
          </a:lstStyle>
          <a:p>
            <a:fld id="{A59EC612-55E9-4C16-A78C-BE4AC805D74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EAD322DD-0B27-607B-95A0-2B31B02D6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traight Connector 8">
            <a:extLst>
              <a:ext uri="{FF2B5EF4-FFF2-40B4-BE49-F238E27FC236}">
                <a16:creationId xmlns:a16="http://schemas.microsoft.com/office/drawing/2014/main" id="{C935B49C-FC07-F750-002A-6B289F02A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>
            <a:extLst>
              <a:ext uri="{FF2B5EF4-FFF2-40B4-BE49-F238E27FC236}">
                <a16:creationId xmlns:a16="http://schemas.microsoft.com/office/drawing/2014/main" id="{0550C53E-CBDC-5CA3-669F-B738B958F12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6" r:id="rId1"/>
    <p:sldLayoutId id="2147484247" r:id="rId2"/>
    <p:sldLayoutId id="2147484248" r:id="rId3"/>
    <p:sldLayoutId id="2147484243" r:id="rId4"/>
    <p:sldLayoutId id="2147484249" r:id="rId5"/>
    <p:sldLayoutId id="2147484244" r:id="rId6"/>
    <p:sldLayoutId id="2147484250" r:id="rId7"/>
    <p:sldLayoutId id="2147484251" r:id="rId8"/>
    <p:sldLayoutId id="2147484252" r:id="rId9"/>
    <p:sldLayoutId id="2147484245" r:id="rId10"/>
    <p:sldLayoutId id="2147484253" r:id="rId11"/>
  </p:sldLayoutIdLst>
  <p:transition>
    <p:dissolv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1026">
            <a:extLst>
              <a:ext uri="{FF2B5EF4-FFF2-40B4-BE49-F238E27FC236}">
                <a16:creationId xmlns:a16="http://schemas.microsoft.com/office/drawing/2014/main" id="{5A337C08-5A04-D920-033F-E557B89390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143000"/>
            <a:ext cx="7772400" cy="48006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Honor  your marriage  vows</a:t>
            </a: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890948C7-8206-D1BF-D223-CE4EF37AF4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C9F2D61D-A0CD-AD96-1466-CF3EACCFF10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B.  What was the punishment for adultery in the Old Testament?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2.  Why was this punishment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so 	severe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15BAFC4-7E2D-5A66-CF3D-AE71A2F849CC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What Did This Mean to Them?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007CC792-1A54-2AA8-E9D6-111C8486C1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2C2BE378-90F1-70E0-FF2C-BB4E540E94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2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Why was this punishment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so 	severe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	a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This union makes you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more 		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complete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6B5E45-C7D6-E81B-7C3D-CAD2E7B9E93F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What Did This Mean to Them?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A02A3929-DD4C-741A-2E1D-6ED9D33334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A3C21C44-89D0-A756-F8F2-0951192512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2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Why was this punishment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so 	severe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	b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This union gives you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more 		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security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D8AB627-0139-8EF3-9BE0-69943F2197EE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What Did This Mean to Them?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DBD4DDB6-75F0-8BD3-22B3-38D967FB75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2D4F79AD-55A4-3670-48E4-BC315E55CC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2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Why was this punishment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so 	severe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	c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 This union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protects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you.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D42DD36-8511-E6C3-07A6-13C5F829E0F4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What Did This Mean to Them?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4FAA2CF5-3EBE-04F1-538F-80BD4B53F2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4F6EEA9B-803B-1972-8F4D-62999E0274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2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Why was this punishment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so 	severe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	d.  This 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union provides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 			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spiritual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bond.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B63E13-7CFC-DBD0-6FC1-469B6B7B8BF8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What Did This Mean to Them?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D648B585-55F6-7184-EC9C-779EADDA07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9730A9E0-E5CD-7533-3A86-5F8DDB0079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2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Why was this punishment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so 	severe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	e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What often happens when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this 		bond 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is broken?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7AD002-E31E-DF3E-A5DC-7A719CC3235E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What Did This Mean to Them?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EDCD1145-2D17-955E-4091-3D49434D4D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55764A26-B0D8-3C61-93C8-BC864F5EF5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2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Why was this punishment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so 	severe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	e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What often happens when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this 		bond 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is broken?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609600" indent="-60960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itchFamily="82" charset="0"/>
              </a:rPr>
              <a:t>Divorce!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B5F469-25C5-B7B7-A06C-AEDB27432071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What Did This Mean to Them?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0F9FD9EE-2120-6121-C7AA-5D4A56EAD1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70682292-D5FB-3994-50C2-B635440D65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2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Why was this punishment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so 	severe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	e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What often happens when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this 		bond 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is broken?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Malachi 2:16 - “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 hate divorce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”, says the LORD God of Israel . . 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690D25-EAB5-4F25-45B9-1A32716F54A9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What Did This Mean to Them?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4B5AAF60-6867-9CBF-159C-67235C9D3D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73FB59E3-0E17-E33E-B7FA-09F7A9AD5B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C. What new dimension did the Lord place on it?</a:t>
            </a:r>
            <a:endParaRPr lang="en-US" sz="2800" b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750510-D3CE-1A54-E2B2-DBC958CBCC77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What Did This Mean to Them?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F46AE414-D71F-3121-2069-8E4FFDA1A6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14C2B6F3-F003-E926-7D34-A9DBC4F6D2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C. What new dimension did the Lord place on it?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1.  The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divorce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aspect.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Matthew 5:32 - But I tell you that anyone who divorces his wife, except for marital unfaithfulness, causes her to become an adulteress, and anyone who marries the divorced woman commits adultery.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83721-9009-1107-D65D-6A587B6CC5D6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What Did This Mean to Them?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0C21C858-75A1-BC6A-AA4D-AC954BCD4C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4783403F-CA8B-FDDE-DE54-B9CBA1280D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Exodus 20:14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You shall not commit adultery.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DF48C5F0-45A5-3461-18D1-B62C1963AF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EF6C1EB7-1CBD-712A-23A9-34B120724B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C. What new dimension did the Lord place on it?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2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The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mental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&amp;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emotional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aspect.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Matthew 5:27-28 - You have heard that it was said, ‘Do not commit adultery.’  But I tell you that anyone who looks at a woman lustfully has already committed adultery with her in his 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heart.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143A61E-CAB4-5339-264D-71BF0202D15A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What Did This Mean to Them?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4A49BDA5-57D0-C2E6-5A7D-ACD0967495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E6703F92-7915-554D-7D23-F01BE217D8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C. What new dimension did the Lord place on it?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3.  The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forgiveness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aspect. 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sz="4400" b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609600" indent="-60960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John 8:1-11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74F911B-C1EE-A5EA-8ACC-541B7AC09BC1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What Did This Mean to Them?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C94D5D76-5F0C-EB94-BE77-319756D309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42F80A19-956F-6201-6F1E-2C74957A1E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4648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44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I.  What Did This Mean to Them?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II.  What Should This Mean to You?</a:t>
            </a:r>
          </a:p>
        </p:txBody>
      </p:sp>
    </p:spTree>
  </p:cSld>
  <p:clrMapOvr>
    <a:masterClrMapping/>
  </p:clrMapOvr>
  <p:transition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DB75F17D-653E-9F7B-CB98-511C651729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310B539F-7025-7773-9008-BFFD4140163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066800"/>
            <a:ext cx="8229600" cy="53340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A.  Don’t entertain even the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thought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of adultery.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Matthew 5:28 - But I tell you that anyone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who looks at a woman lustfully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has already committed adultery with her in his heart.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3BCB053-5F16-E5E7-631E-F0F6C0097BA8}"/>
              </a:ext>
            </a:extLst>
          </p:cNvPr>
          <p:cNvSpPr/>
          <p:nvPr/>
        </p:nvSpPr>
        <p:spPr>
          <a:xfrm>
            <a:off x="8382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What Should This Mean to You?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70081137-AAD4-CD59-29CE-44C4011025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EBFA0C53-CB4A-D987-374B-4A48AE6F5E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066800"/>
            <a:ext cx="8229600" cy="53340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Don’t 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put yourself in vulnerable situations.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 Thessalonians 5:22 - Avoid every kind of evil.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King James Version = “Abstain from 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all appearances 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 evil”.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CC310F-A371-B128-3321-B42BA644D19D}"/>
              </a:ext>
            </a:extLst>
          </p:cNvPr>
          <p:cNvSpPr/>
          <p:nvPr/>
        </p:nvSpPr>
        <p:spPr>
          <a:xfrm>
            <a:off x="8382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What Should This Mean to You?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182E5780-AA10-C49E-C6D4-BBD35F223E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BFAD2DE4-9DAE-52D9-53BE-AF300E7749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066800"/>
            <a:ext cx="8229600" cy="53340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C. Don’t let your marriage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deteriorate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570FB5-9BC7-63CF-7B8B-D7F4827BA610}"/>
              </a:ext>
            </a:extLst>
          </p:cNvPr>
          <p:cNvSpPr/>
          <p:nvPr/>
        </p:nvSpPr>
        <p:spPr>
          <a:xfrm>
            <a:off x="8382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What Should This Mean to You?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030EBDB7-896E-ACA1-97EB-63BA0A9138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9EAFAD78-97E6-48B4-0795-D38197DA77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066800"/>
            <a:ext cx="8229600" cy="53340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C. Don’t let your marriage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deteriorate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1.  Temptation = when things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are 	not 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right at home.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CF618A-2F32-C915-1444-B43D263DB815}"/>
              </a:ext>
            </a:extLst>
          </p:cNvPr>
          <p:cNvSpPr/>
          <p:nvPr/>
        </p:nvSpPr>
        <p:spPr>
          <a:xfrm>
            <a:off x="8382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What Should This Mean to You?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BF4942AB-0A1D-881A-D08C-DE77E4D7F1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9DDD3574-A749-2584-19C4-143682F5CC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066800"/>
            <a:ext cx="8229600" cy="53340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C. Don’t let your marriage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deteriorate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1.  Temptation = when things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are 	not 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right at home.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2.   Plan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romance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04ED66-55CA-ED5A-043D-6A5FD210C841}"/>
              </a:ext>
            </a:extLst>
          </p:cNvPr>
          <p:cNvSpPr/>
          <p:nvPr/>
        </p:nvSpPr>
        <p:spPr>
          <a:xfrm>
            <a:off x="8382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What Should This Mean to You?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6B0EB516-213C-A29E-5A08-B5613CE601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3D3E3FA1-D18A-EF1E-E1A2-162BEA471C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066800"/>
            <a:ext cx="8229600" cy="53340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C. Don’t let your marriage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deteriorate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1.  Temptation = when things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are 	not 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right at home.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2.   Plan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romance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3.   Enjoy one another’s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company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2713C96-732B-5B9F-9125-772BFAD15535}"/>
              </a:ext>
            </a:extLst>
          </p:cNvPr>
          <p:cNvSpPr/>
          <p:nvPr/>
        </p:nvSpPr>
        <p:spPr>
          <a:xfrm>
            <a:off x="8382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What Should This Mean to You?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EEE3312F-710C-F546-1159-9F7D62E35A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3D17480E-B1CD-ADAA-7483-F8DC692D11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066800"/>
            <a:ext cx="8229600" cy="53340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C. Don’t let your marriage </a:t>
            </a:r>
            <a:r>
              <a:rPr lang="en-US" sz="44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deteriorate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4. Recall often your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original 	</a:t>
            </a:r>
            <a:r>
              <a:rPr lang="en-US" sz="4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attraction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en-US" sz="2800" b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E3821D-0EF9-9A7D-0550-51AD4A3C5136}"/>
              </a:ext>
            </a:extLst>
          </p:cNvPr>
          <p:cNvSpPr/>
          <p:nvPr/>
        </p:nvSpPr>
        <p:spPr>
          <a:xfrm>
            <a:off x="8382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What Should This Mean to You?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2399DC5A-EFDA-345E-DE66-0F1DFB2723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F0B9BE83-CF87-1AED-D2A7-97B3CFAF92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4648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I.  What Did This Mean to Them?</a:t>
            </a:r>
          </a:p>
        </p:txBody>
      </p:sp>
    </p:spTree>
  </p:cSld>
  <p:clrMapOvr>
    <a:masterClrMapping/>
  </p:clrMapOvr>
  <p:transition>
    <p:dissolv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F3193184-8298-53E1-3431-A416ED3C07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6E8FE05E-CFDF-1374-FFF4-D098EDEDBC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229600" cy="5257800"/>
          </a:xfrm>
        </p:spPr>
        <p:txBody>
          <a:bodyPr>
            <a:no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sz="4400" b="1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609600" indent="-60960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God 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hates adultery!</a:t>
            </a:r>
          </a:p>
          <a:p>
            <a:pPr marL="609600" indent="-60960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God wants you to remain faithful to your mate always!</a:t>
            </a:r>
          </a:p>
          <a:p>
            <a:pPr marL="609600" indent="-60960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Work out problems!</a:t>
            </a:r>
          </a:p>
          <a:p>
            <a:pPr marL="609600" indent="-60960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Stick together!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8743F0A-0848-A2BE-AAD2-3405E617ED60}"/>
              </a:ext>
            </a:extLst>
          </p:cNvPr>
          <p:cNvSpPr/>
          <p:nvPr/>
        </p:nvSpPr>
        <p:spPr>
          <a:xfrm>
            <a:off x="8382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What Should This Mean to You?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3A984614-335F-3846-0A20-69EDE9CE86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E6B38B82-310B-F088-14F1-64DC9068F2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A.  What is the meaning of the word?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A7D6A2-62CE-3DE5-B67E-5743596DCB4F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What Did This Mean to Them?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C2858640-C5C5-6A08-7E83-19ECFAB8B8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D994DF92-FD4F-7296-0017-1CCF30F415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A.  What is the meaning of the word?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1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r>
              <a:rPr lang="en-US" sz="4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4400" b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Adultery</a:t>
            </a:r>
            <a:r>
              <a:rPr lang="en-US" sz="4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44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*</a:t>
            </a:r>
            <a:r>
              <a:rPr lang="en-US" sz="4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=</a:t>
            </a:r>
            <a:r>
              <a:rPr lang="en-US" sz="4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willful sexual 	intercourse with someone other 	than one’s husband 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or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wife.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sz="4400" b="1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sz="28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ymbol" panose="020B0502040204020203" pitchFamily="34" charset="0"/>
              <a:ea typeface="Segoe UI Symbol" panose="020B0502040204020203" pitchFamily="34" charset="0"/>
            </a:endParaRP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ymbol" panose="020B0502040204020203" pitchFamily="34" charset="0"/>
                <a:ea typeface="Segoe UI Symbol" panose="020B0502040204020203" pitchFamily="34" charset="0"/>
              </a:rPr>
              <a:t>* </a:t>
            </a:r>
            <a:r>
              <a:rPr lang="he-IL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נָאַף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ymbol" panose="020B0502040204020203" pitchFamily="34" charset="0"/>
                <a:ea typeface="Segoe UI Symbol" panose="020B0502040204020203" pitchFamily="34" charset="0"/>
              </a:rPr>
              <a:t>  &amp; </a:t>
            </a:r>
            <a:r>
              <a:rPr lang="el-GR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ymbol" panose="020B0502040204020203" pitchFamily="34" charset="0"/>
                <a:ea typeface="Segoe UI Symbol" panose="020B0502040204020203" pitchFamily="34" charset="0"/>
              </a:rPr>
              <a:t>μοιχεύω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ymbol" panose="020B0502040204020203" pitchFamily="34" charset="0"/>
              <a:ea typeface="Segoe UI Symbol" panose="020B0502040204020203" pitchFamily="34" charset="0"/>
              <a:cs typeface="FrankRuehl" panose="020E0503060101010101" pitchFamily="34" charset="-79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CEC4A3-6BA9-0AB1-19C7-D455AEC01539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What Did This Mean to Them?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842EFCE3-3601-E153-777E-72AB699D4A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49133919-A2F7-67B6-591C-638124B756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A.  What is the meaning of the word?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1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r>
              <a:rPr lang="en-US" sz="4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4400" b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Adultery</a:t>
            </a:r>
            <a:r>
              <a:rPr lang="en-US" sz="4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= willful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sexual 	intercourse 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with someone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other 	than 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one’s husband or wife.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2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r>
              <a:rPr lang="en-US" sz="4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</a:t>
            </a:r>
            <a:r>
              <a:rPr lang="en-US" sz="4400" b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Fornication</a:t>
            </a:r>
            <a:r>
              <a:rPr lang="en-US" sz="4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44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*</a:t>
            </a:r>
            <a:r>
              <a:rPr lang="en-US" sz="4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=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any 	sexual 	relationship </a:t>
            </a: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outside </a:t>
            </a:r>
            <a:r>
              <a:rPr lang="en-US" sz="4400" b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	bonds 	of marriage.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ymbol" panose="020B0502040204020203" pitchFamily="34" charset="0"/>
                <a:ea typeface="Segoe UI Symbol" panose="020B0502040204020203" pitchFamily="34" charset="0"/>
              </a:rPr>
              <a:t>* </a:t>
            </a:r>
            <a:r>
              <a:rPr lang="el-GR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ymbol" panose="020B0502040204020203" pitchFamily="34" charset="0"/>
                <a:ea typeface="Segoe UI Symbol" panose="020B0502040204020203" pitchFamily="34" charset="0"/>
              </a:rPr>
              <a:t>πορνεύω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6B554F5-ED1D-43AE-7285-CB19D9D08EEF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What Did This Mean to Them?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61F3F39F-BD07-3792-5210-279351A3BD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87159090-57CF-194F-9680-69DA04DED5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609600" indent="-60960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3556D3A-4968-33F6-C707-59CFD72645B7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What Did This Mean to Them?</a:t>
            </a:r>
            <a:endParaRPr lang="en-US" dirty="0"/>
          </a:p>
        </p:txBody>
      </p:sp>
      <p:pic>
        <p:nvPicPr>
          <p:cNvPr id="5" name="Picture 4" descr="Scan0001.tif">
            <a:extLst>
              <a:ext uri="{FF2B5EF4-FFF2-40B4-BE49-F238E27FC236}">
                <a16:creationId xmlns:a16="http://schemas.microsoft.com/office/drawing/2014/main" id="{AEEE7B9C-790D-FA29-F870-04C6810746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3138" y="1169988"/>
            <a:ext cx="4657725" cy="4518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864F2C9F-0353-3540-4ECA-1D3517827D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E99B6EAD-A9F2-EB3B-6AEE-2EB0A863F8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B.  What was the punishment for adultery in the Old Testament?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DEDECCB-7AB3-C91A-EB9B-46F2417256AC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What Did This Mean to Them?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>
            <a:extLst>
              <a:ext uri="{FF2B5EF4-FFF2-40B4-BE49-F238E27FC236}">
                <a16:creationId xmlns:a16="http://schemas.microsoft.com/office/drawing/2014/main" id="{648EFFE2-AD18-DEA3-69F1-0DB08AC000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45719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F0F4EF7F-5A50-BE80-9CB9-191FADFB1E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B.  What was the punishment for adultery in the Old Testament?</a:t>
            </a:r>
          </a:p>
          <a:p>
            <a:pPr marL="609600" indent="-609600"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Deuteronomy 22:22 - If a man is found sleeping with another man’s wife, </a:t>
            </a:r>
            <a:r>
              <a:rPr lang="en-US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both the man who slept with her and the woman must die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You must purge the evil from Israel.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2ED8C8-2758-F1DD-5932-00C122AFA279}"/>
              </a:ext>
            </a:extLst>
          </p:cNvPr>
          <p:cNvSpPr/>
          <p:nvPr/>
        </p:nvSpPr>
        <p:spPr>
          <a:xfrm>
            <a:off x="762000" y="152400"/>
            <a:ext cx="7848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What Did This Mean to Them?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16208</TotalTime>
  <Words>1050</Words>
  <Application>Microsoft Office PowerPoint</Application>
  <PresentationFormat>On-screen Show (4:3)</PresentationFormat>
  <Paragraphs>158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1" baseType="lpstr">
      <vt:lpstr>Arial</vt:lpstr>
      <vt:lpstr>Arial Narrow</vt:lpstr>
      <vt:lpstr>Calibri</vt:lpstr>
      <vt:lpstr>Franklin Gothic Medium</vt:lpstr>
      <vt:lpstr>Lucida Sans Unicode</vt:lpstr>
      <vt:lpstr>Ravie</vt:lpstr>
      <vt:lpstr>SBL Hebrew</vt:lpstr>
      <vt:lpstr>Segoe UI Symbol</vt:lpstr>
      <vt:lpstr>Times New Roman</vt:lpstr>
      <vt:lpstr>Wingdings 2</vt:lpstr>
      <vt:lpstr>Trek</vt:lpstr>
      <vt:lpstr>Honor  your marriage  vows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Thomason Internet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Homosexual Agenda  Romans 1:18-32</dc:title>
  <dc:creator>Stephen H. Thomason</dc:creator>
  <cp:lastModifiedBy>Stephen Thomason</cp:lastModifiedBy>
  <cp:revision>1082</cp:revision>
  <dcterms:created xsi:type="dcterms:W3CDTF">2005-04-23T22:37:40Z</dcterms:created>
  <dcterms:modified xsi:type="dcterms:W3CDTF">2024-07-11T22:36:59Z</dcterms:modified>
</cp:coreProperties>
</file>