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handoutMasterIdLst>
    <p:handoutMasterId r:id="rId33"/>
  </p:handoutMasterIdLst>
  <p:sldIdLst>
    <p:sldId id="398" r:id="rId2"/>
    <p:sldId id="781" r:id="rId3"/>
    <p:sldId id="678" r:id="rId4"/>
    <p:sldId id="925" r:id="rId5"/>
    <p:sldId id="700" r:id="rId6"/>
    <p:sldId id="947" r:id="rId7"/>
    <p:sldId id="946" r:id="rId8"/>
    <p:sldId id="924" r:id="rId9"/>
    <p:sldId id="926" r:id="rId10"/>
    <p:sldId id="927" r:id="rId11"/>
    <p:sldId id="928" r:id="rId12"/>
    <p:sldId id="929" r:id="rId13"/>
    <p:sldId id="930" r:id="rId14"/>
    <p:sldId id="931" r:id="rId15"/>
    <p:sldId id="932" r:id="rId16"/>
    <p:sldId id="933" r:id="rId17"/>
    <p:sldId id="934" r:id="rId18"/>
    <p:sldId id="935" r:id="rId19"/>
    <p:sldId id="948" r:id="rId20"/>
    <p:sldId id="880" r:id="rId21"/>
    <p:sldId id="651" r:id="rId22"/>
    <p:sldId id="937" r:id="rId23"/>
    <p:sldId id="938" r:id="rId24"/>
    <p:sldId id="939" r:id="rId25"/>
    <p:sldId id="940" r:id="rId26"/>
    <p:sldId id="941" r:id="rId27"/>
    <p:sldId id="942" r:id="rId28"/>
    <p:sldId id="943" r:id="rId29"/>
    <p:sldId id="944" r:id="rId30"/>
    <p:sldId id="945" r:id="rId31"/>
  </p:sldIdLst>
  <p:sldSz cx="9144000" cy="6858000" type="screen4x3"/>
  <p:notesSz cx="6858000" cy="9144000"/>
  <p:defaultTextStyle>
    <a:defPPr>
      <a:defRPr lang="en-US"/>
    </a:defPPr>
    <a:lvl1pPr algn="l" rtl="0" fontAlgn="base">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fontAlgn="base">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fontAlgn="base">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fontAlgn="base">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fontAlgn="base">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645" autoAdjust="0"/>
    <p:restoredTop sz="90401" autoAdjust="0"/>
  </p:normalViewPr>
  <p:slideViewPr>
    <p:cSldViewPr>
      <p:cViewPr varScale="1">
        <p:scale>
          <a:sx n="101" d="100"/>
          <a:sy n="101" d="100"/>
        </p:scale>
        <p:origin x="151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0E4F0828-1C16-D79C-9160-C8B4797B5D73}"/>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D27F8F31-2807-EAE3-B177-364120034DD6}"/>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2C27D717-E52F-7ED8-4427-3B8A4CFDFEA7}"/>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29B92DE4-2186-47ED-33BD-C1D1C6A4876C}"/>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Times New Roman" panose="02020603050405020304" pitchFamily="18" charset="0"/>
              </a:defRPr>
            </a:lvl1pPr>
          </a:lstStyle>
          <a:p>
            <a:fld id="{B01E63B2-E9E1-4F31-9C65-5061F68AA097}"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39B8D3-C042-9E6C-352A-31F45148CC0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BDAAD903-5802-D6AD-FA62-FAC5A3EFD2D2}"/>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B474D28-4400-4045-8E1D-2F98BE657978}" type="datetimeFigureOut">
              <a:rPr lang="en-US"/>
              <a:pPr>
                <a:defRPr/>
              </a:pPr>
              <a:t>7/11/2024</a:t>
            </a:fld>
            <a:endParaRPr lang="en-US" dirty="0"/>
          </a:p>
        </p:txBody>
      </p:sp>
      <p:sp>
        <p:nvSpPr>
          <p:cNvPr id="4" name="Slide Image Placeholder 3">
            <a:extLst>
              <a:ext uri="{FF2B5EF4-FFF2-40B4-BE49-F238E27FC236}">
                <a16:creationId xmlns:a16="http://schemas.microsoft.com/office/drawing/2014/main" id="{3909C335-D639-07E3-7C86-8BCC0533290A}"/>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04C51B14-CB6A-A830-2A61-6319D17BC87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089F15F-65E7-13CE-6CFE-D40D5CECCCA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a:extLst>
              <a:ext uri="{FF2B5EF4-FFF2-40B4-BE49-F238E27FC236}">
                <a16:creationId xmlns:a16="http://schemas.microsoft.com/office/drawing/2014/main" id="{0C6E7B8B-7789-801D-768D-C302F1B58A6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0AAA60C-C819-467B-8EA1-6EFE97B6479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97DE1214-DC30-2731-56ED-79EB5005DBF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77EC7DD6-ED3A-DBA9-FBFE-08F68AC3DC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2D33F3F0-1D93-241E-8651-30CBC230263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B33E188-1C4C-405D-B526-C51DB50B578B}" type="slidenum">
              <a:rPr lang="en-US" altLang="en-US" sz="1200"/>
              <a:pPr eaLnBrk="1" hangingPunct="1"/>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03250249-1436-DF68-487D-612FB40BA2C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A15035F3-7383-B2FF-91AD-56E3038262E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04" name="Slide Number Placeholder 3">
            <a:extLst>
              <a:ext uri="{FF2B5EF4-FFF2-40B4-BE49-F238E27FC236}">
                <a16:creationId xmlns:a16="http://schemas.microsoft.com/office/drawing/2014/main" id="{429655B7-6997-9FC5-ABC4-997ED2B1049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EB8BB485-8031-4D18-B545-B5B90E812666}" type="slidenum">
              <a:rPr lang="en-US" altLang="en-US" sz="1200"/>
              <a:pPr eaLnBrk="1" hangingPunct="1"/>
              <a:t>10</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01A73A72-1DC5-ACE9-B989-5A75A915700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1FF26C3E-829B-C7FE-A20C-523C94502DE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B235CDEE-A512-63C9-8802-0A465E52E0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669E91CC-C041-4ED6-9B5C-D84614557A22}" type="slidenum">
              <a:rPr lang="en-US" altLang="en-US" sz="1200"/>
              <a:pPr eaLnBrk="1" hangingPunct="1"/>
              <a:t>11</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F345CB76-3AC8-7856-6B45-4ADA8ABB179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88112F55-324F-991B-7381-1AAB97B4C8F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3252" name="Slide Number Placeholder 3">
            <a:extLst>
              <a:ext uri="{FF2B5EF4-FFF2-40B4-BE49-F238E27FC236}">
                <a16:creationId xmlns:a16="http://schemas.microsoft.com/office/drawing/2014/main" id="{16E5C94E-9E03-926A-BCCB-D125CEC7ADB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E39276EE-42D7-4DE8-B3BF-DC3471B524EE}" type="slidenum">
              <a:rPr lang="en-US" altLang="en-US" sz="1200"/>
              <a:pPr eaLnBrk="1" hangingPunct="1"/>
              <a:t>12</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728DCA03-782A-5BED-8197-3F0E1F4FD08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8392EAD6-B03E-8236-56EB-8E0FB8A1291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C91DC1AF-124B-83DE-5D28-D60DCB8BDEC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96194B12-A724-4674-A138-1A671A692915}" type="slidenum">
              <a:rPr lang="en-US" altLang="en-US" sz="1200"/>
              <a:pPr eaLnBrk="1" hangingPunct="1"/>
              <a:t>13</a:t>
            </a:fld>
            <a:endParaRPr lang="en-US"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38613F25-6CBA-9A6C-B03A-ABA86B914E5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a:extLst>
              <a:ext uri="{FF2B5EF4-FFF2-40B4-BE49-F238E27FC236}">
                <a16:creationId xmlns:a16="http://schemas.microsoft.com/office/drawing/2014/main" id="{25E328A5-97B1-9B5D-E2D9-9BFFE43F7AB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5300" name="Slide Number Placeholder 3">
            <a:extLst>
              <a:ext uri="{FF2B5EF4-FFF2-40B4-BE49-F238E27FC236}">
                <a16:creationId xmlns:a16="http://schemas.microsoft.com/office/drawing/2014/main" id="{CAE94375-4275-FD19-8541-9318A8D7F1F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9D144940-B54F-45A6-B78E-0A60FB140FCA}" type="slidenum">
              <a:rPr lang="en-US" altLang="en-US" sz="1200"/>
              <a:pPr eaLnBrk="1" hangingPunct="1"/>
              <a:t>14</a:t>
            </a:fld>
            <a:endParaRPr lang="en-US" alt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0BCAE19C-580B-B753-CE1E-3037B10E47D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82DE0C46-596A-25E0-B51A-9E4C0866A43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436416F9-5385-081B-3B19-26B4EBE2AB3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38DEF5B0-C8B4-420A-A33A-EE13E14B2F16}" type="slidenum">
              <a:rPr lang="en-US" altLang="en-US" sz="1200"/>
              <a:pPr eaLnBrk="1" hangingPunct="1"/>
              <a:t>15</a:t>
            </a:fld>
            <a:endParaRPr lang="en-US" alt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20699CF3-3C59-0279-C678-BFA3F5F794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a:extLst>
              <a:ext uri="{FF2B5EF4-FFF2-40B4-BE49-F238E27FC236}">
                <a16:creationId xmlns:a16="http://schemas.microsoft.com/office/drawing/2014/main" id="{3730F233-16E5-60AA-3831-55F7A3A1BC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7348" name="Slide Number Placeholder 3">
            <a:extLst>
              <a:ext uri="{FF2B5EF4-FFF2-40B4-BE49-F238E27FC236}">
                <a16:creationId xmlns:a16="http://schemas.microsoft.com/office/drawing/2014/main" id="{7790536F-08F7-5FC9-2D0E-52D9F0D087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041F72C5-AC0F-4760-8CC5-A63D0160C0D7}" type="slidenum">
              <a:rPr lang="en-US" altLang="en-US" sz="1200"/>
              <a:pPr eaLnBrk="1" hangingPunct="1"/>
              <a:t>16</a:t>
            </a:fld>
            <a:endParaRPr lang="en-US" alt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E312D777-B0E5-9476-5AEF-95631A8800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D8644F77-A770-C804-2F4C-A3789046D3C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1740F2ED-4BE1-BFCC-3AF0-35C9677D06C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FCB88846-49D4-4E97-85DD-A978464C8E60}" type="slidenum">
              <a:rPr lang="en-US" altLang="en-US" sz="1200"/>
              <a:pPr eaLnBrk="1" hangingPunct="1"/>
              <a:t>17</a:t>
            </a:fld>
            <a:endParaRPr lang="en-US" alt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F0D9386C-8254-BBC8-D32C-273D6C8A36D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a:extLst>
              <a:ext uri="{FF2B5EF4-FFF2-40B4-BE49-F238E27FC236}">
                <a16:creationId xmlns:a16="http://schemas.microsoft.com/office/drawing/2014/main" id="{B0D3FA98-B115-DA01-E536-F64C0D2FC6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9396" name="Slide Number Placeholder 3">
            <a:extLst>
              <a:ext uri="{FF2B5EF4-FFF2-40B4-BE49-F238E27FC236}">
                <a16:creationId xmlns:a16="http://schemas.microsoft.com/office/drawing/2014/main" id="{384B6C5C-B132-9EAC-C0A5-DC8154EDA04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3219F62-4EB6-47B8-A427-B1EB50E46E11}" type="slidenum">
              <a:rPr lang="en-US" altLang="en-US" sz="1200"/>
              <a:pPr eaLnBrk="1" hangingPunct="1"/>
              <a:t>18</a:t>
            </a:fld>
            <a:endParaRPr lang="en-US" alt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F0D9386C-8254-BBC8-D32C-273D6C8A36D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a:extLst>
              <a:ext uri="{FF2B5EF4-FFF2-40B4-BE49-F238E27FC236}">
                <a16:creationId xmlns:a16="http://schemas.microsoft.com/office/drawing/2014/main" id="{B0D3FA98-B115-DA01-E536-F64C0D2FC6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9396" name="Slide Number Placeholder 3">
            <a:extLst>
              <a:ext uri="{FF2B5EF4-FFF2-40B4-BE49-F238E27FC236}">
                <a16:creationId xmlns:a16="http://schemas.microsoft.com/office/drawing/2014/main" id="{384B6C5C-B132-9EAC-C0A5-DC8154EDA04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3219F62-4EB6-47B8-A427-B1EB50E46E11}" type="slidenum">
              <a:rPr lang="en-US" altLang="en-US" sz="1200"/>
              <a:pPr eaLnBrk="1" hangingPunct="1"/>
              <a:t>19</a:t>
            </a:fld>
            <a:endParaRPr lang="en-US" altLang="en-US" sz="1200"/>
          </a:p>
        </p:txBody>
      </p:sp>
    </p:spTree>
    <p:extLst>
      <p:ext uri="{BB962C8B-B14F-4D97-AF65-F5344CB8AC3E}">
        <p14:creationId xmlns:p14="http://schemas.microsoft.com/office/powerpoint/2010/main" val="4485479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C309CDA5-A610-6CD3-280E-EB7E7C9229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F3730A63-3A26-BA02-5E53-66B7727270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3012" name="Slide Number Placeholder 3">
            <a:extLst>
              <a:ext uri="{FF2B5EF4-FFF2-40B4-BE49-F238E27FC236}">
                <a16:creationId xmlns:a16="http://schemas.microsoft.com/office/drawing/2014/main" id="{45F46C2D-C4D8-ACC3-C80C-F62B72E524A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FA23E7CE-6556-4576-B54D-7FA919900812}" type="slidenum">
              <a:rPr lang="en-US" altLang="en-US" sz="1200"/>
              <a:pPr eaLnBrk="1" hangingPunct="1"/>
              <a:t>2</a:t>
            </a:fld>
            <a:endParaRPr lang="en-US" altLang="en-US"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3BBF8BD2-55E2-B49C-762B-F30A6A9A7E1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937D5581-67A3-E831-6E91-CD31033772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44" name="Slide Number Placeholder 3">
            <a:extLst>
              <a:ext uri="{FF2B5EF4-FFF2-40B4-BE49-F238E27FC236}">
                <a16:creationId xmlns:a16="http://schemas.microsoft.com/office/drawing/2014/main" id="{5D2117A1-1DA7-1A6E-91E4-B82D43646ED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DE7AD3E1-3DF4-4C16-83FE-1152CB3E88A1}" type="slidenum">
              <a:rPr lang="en-US" altLang="en-US" sz="1200"/>
              <a:pPr eaLnBrk="1" hangingPunct="1"/>
              <a:t>20</a:t>
            </a:fld>
            <a:endParaRPr lang="en-US" alt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C27DE359-CEDE-B345-5D7C-43A8ABAC61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983992CC-99CF-DDE9-63EB-63CA5CF4F0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9EBC18F6-08F6-DAAF-203C-ED5B3919852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EB8CE3F1-6416-45A9-97BA-95AA25A860C5}" type="slidenum">
              <a:rPr lang="en-US" altLang="en-US" sz="1200"/>
              <a:pPr eaLnBrk="1" hangingPunct="1"/>
              <a:t>21</a:t>
            </a:fld>
            <a:endParaRPr lang="en-US" altLang="en-US"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41B59E3B-5536-5C48-4C94-1A7605723EB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a:extLst>
              <a:ext uri="{FF2B5EF4-FFF2-40B4-BE49-F238E27FC236}">
                <a16:creationId xmlns:a16="http://schemas.microsoft.com/office/drawing/2014/main" id="{CF095240-3758-5DA0-E39D-B8EA55E9403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a:extLst>
              <a:ext uri="{FF2B5EF4-FFF2-40B4-BE49-F238E27FC236}">
                <a16:creationId xmlns:a16="http://schemas.microsoft.com/office/drawing/2014/main" id="{DBA6FDDE-3F2A-F702-6EFF-CB53399235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5D901A8F-5828-4FFF-ACC0-9B8A6C758B42}" type="slidenum">
              <a:rPr lang="en-US" altLang="en-US" sz="1200"/>
              <a:pPr eaLnBrk="1" hangingPunct="1"/>
              <a:t>22</a:t>
            </a:fld>
            <a:endParaRPr lang="en-US" alt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080AB2A2-6DF6-E0F1-8501-CE036F9A76D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9D23FAB9-A6B0-61C4-584D-90E442A35E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1B84DA3E-D08E-8559-6AF6-2A47A210D7E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3D0D4EC7-2435-4D52-8F97-A4CB85492126}" type="slidenum">
              <a:rPr lang="en-US" altLang="en-US" sz="1200"/>
              <a:pPr eaLnBrk="1" hangingPunct="1"/>
              <a:t>23</a:t>
            </a:fld>
            <a:endParaRPr lang="en-US" altLang="en-US"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C0449043-BB54-8BFF-2592-9D7C09080A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35177ADC-30F4-5C52-50DE-475A2DF7F71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5540" name="Slide Number Placeholder 3">
            <a:extLst>
              <a:ext uri="{FF2B5EF4-FFF2-40B4-BE49-F238E27FC236}">
                <a16:creationId xmlns:a16="http://schemas.microsoft.com/office/drawing/2014/main" id="{6AC4E5E4-25B3-F323-3940-F37510A9E05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2252132E-59B3-46B9-982D-04B542C0049E}" type="slidenum">
              <a:rPr lang="en-US" altLang="en-US" sz="1200"/>
              <a:pPr eaLnBrk="1" hangingPunct="1"/>
              <a:t>24</a:t>
            </a:fld>
            <a:endParaRPr lang="en-US" altLang="en-US"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0A67C6F1-020B-51F6-C0E7-CAD45AEDC38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86E3D3FD-ED50-B242-9472-2AE73A5D48B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9DA03E9A-B239-502A-4F54-10E04D59A06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0E28AC3A-B8C3-4864-8C57-32ED34E088CF}" type="slidenum">
              <a:rPr lang="en-US" altLang="en-US" sz="1200"/>
              <a:pPr eaLnBrk="1" hangingPunct="1"/>
              <a:t>25</a:t>
            </a:fld>
            <a:endParaRPr lang="en-US" altLang="en-US" sz="12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1D599668-2A9F-0F9A-398E-9CFD26BDC37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B9D7DDF2-407B-BBAA-5644-3C2A6E25C0C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7588" name="Slide Number Placeholder 3">
            <a:extLst>
              <a:ext uri="{FF2B5EF4-FFF2-40B4-BE49-F238E27FC236}">
                <a16:creationId xmlns:a16="http://schemas.microsoft.com/office/drawing/2014/main" id="{E7F68FF7-E9D2-8DE0-B20C-AF914F3DB7F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360F62A8-4037-4044-BE7A-9D3AAD9075B0}" type="slidenum">
              <a:rPr lang="en-US" altLang="en-US" sz="1200"/>
              <a:pPr eaLnBrk="1" hangingPunct="1"/>
              <a:t>26</a:t>
            </a:fld>
            <a:endParaRPr lang="en-US" altLang="en-US" sz="12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0299BEEC-FEA5-4486-BEFA-1275352EC0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1EA79390-945B-BA34-900B-BFB170D50C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09925C17-FC43-C1B6-9D8E-320E37ED0B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2356299A-17C9-4C31-BCB1-88FADD0A4513}" type="slidenum">
              <a:rPr lang="en-US" altLang="en-US" sz="1200"/>
              <a:pPr eaLnBrk="1" hangingPunct="1"/>
              <a:t>27</a:t>
            </a:fld>
            <a:endParaRPr lang="en-US" altLang="en-US" sz="12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AA8A8B4E-049D-2AA0-330C-A18B8177357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a:extLst>
              <a:ext uri="{FF2B5EF4-FFF2-40B4-BE49-F238E27FC236}">
                <a16:creationId xmlns:a16="http://schemas.microsoft.com/office/drawing/2014/main" id="{9A1CAAA8-070E-B40D-0B71-8103D746A9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9636" name="Slide Number Placeholder 3">
            <a:extLst>
              <a:ext uri="{FF2B5EF4-FFF2-40B4-BE49-F238E27FC236}">
                <a16:creationId xmlns:a16="http://schemas.microsoft.com/office/drawing/2014/main" id="{D7B2530E-1F4C-8A80-CABE-968B68FF9BD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0C1E9E58-4D9E-4E99-A494-10DA7972DAFC}" type="slidenum">
              <a:rPr lang="en-US" altLang="en-US" sz="1200"/>
              <a:pPr eaLnBrk="1" hangingPunct="1"/>
              <a:t>28</a:t>
            </a:fld>
            <a:endParaRPr lang="en-US" altLang="en-US" sz="12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E0B8D068-ABFE-9277-3656-A98ABDB7960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2140E126-3D3E-70F1-FE32-C8B0163CCE9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337F7BDE-5BA9-91AD-8A10-18DBEF1581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B29390A-0D67-4565-B3F0-F115858E1ED6}" type="slidenum">
              <a:rPr lang="en-US" altLang="en-US" sz="1200"/>
              <a:pPr eaLnBrk="1" hangingPunct="1"/>
              <a:t>29</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7159835F-19E8-7C34-900C-DF076E5C1A6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29011CBA-AF84-58D9-16CC-99FC3ED8E2F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2E71246B-5D65-675C-36A5-D1DFAE1D37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8414D641-5937-4A0B-AFC9-EF11B5368AF0}" type="slidenum">
              <a:rPr lang="en-US" altLang="en-US" sz="1200"/>
              <a:pPr eaLnBrk="1" hangingPunct="1"/>
              <a:t>3</a:t>
            </a:fld>
            <a:endParaRPr lang="en-US" altLang="en-US" sz="120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id="{9C33DCAB-880A-5335-19BB-4D3A0C5C9AB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a:extLst>
              <a:ext uri="{FF2B5EF4-FFF2-40B4-BE49-F238E27FC236}">
                <a16:creationId xmlns:a16="http://schemas.microsoft.com/office/drawing/2014/main" id="{BC0B9D6A-5451-119D-7B3F-F7825EFCF7C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1684" name="Slide Number Placeholder 3">
            <a:extLst>
              <a:ext uri="{FF2B5EF4-FFF2-40B4-BE49-F238E27FC236}">
                <a16:creationId xmlns:a16="http://schemas.microsoft.com/office/drawing/2014/main" id="{4CFD3946-DB28-2CE9-3378-ED1C41C803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E57B0AE4-05EC-42A6-8B79-9EDFFA33E2B7}" type="slidenum">
              <a:rPr lang="en-US" altLang="en-US" sz="1200"/>
              <a:pPr eaLnBrk="1" hangingPunct="1"/>
              <a:t>30</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AAAB8532-CEC2-367D-5B33-497AF4DF14B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0853C6EA-1CD9-8FBF-482B-6FAF7E3B178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5060" name="Slide Number Placeholder 3">
            <a:extLst>
              <a:ext uri="{FF2B5EF4-FFF2-40B4-BE49-F238E27FC236}">
                <a16:creationId xmlns:a16="http://schemas.microsoft.com/office/drawing/2014/main" id="{F6C130B3-B994-D6FC-3653-83442DE15E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381B1B5F-C1EA-47C4-9992-39CE007DF081}" type="slidenum">
              <a:rPr lang="en-US" altLang="en-US" sz="1200"/>
              <a:pPr eaLnBrk="1" hangingPunct="1"/>
              <a:t>4</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A9641B61-E2BC-5AEF-F69C-2441B918C3D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1C87AF42-ADFD-30D7-3BCD-B66BCC3218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3FECD973-8B66-BBE6-111D-823F1A3E92E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41855A9-E530-4061-8010-DA8DA363C98A}" type="slidenum">
              <a:rPr lang="en-US" altLang="en-US" sz="1200"/>
              <a:pPr eaLnBrk="1" hangingPunct="1"/>
              <a:t>5</a:t>
            </a:fld>
            <a:endParaRPr lang="en-US"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957DFDC7-47E7-C8FB-4111-465428767BD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BE618AB9-3CB7-0022-EECA-A6D38215AA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7108" name="Slide Number Placeholder 3">
            <a:extLst>
              <a:ext uri="{FF2B5EF4-FFF2-40B4-BE49-F238E27FC236}">
                <a16:creationId xmlns:a16="http://schemas.microsoft.com/office/drawing/2014/main" id="{739AB3FC-4796-D53A-6349-FC7416B581E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2692C604-1B51-4693-9729-A0E2390FAF3F}" type="slidenum">
              <a:rPr lang="en-US" altLang="en-US" sz="1200"/>
              <a:pPr eaLnBrk="1" hangingPunct="1"/>
              <a:t>6</a:t>
            </a:fld>
            <a:endParaRPr lang="en-US"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C73012F5-D031-01BB-DF97-B011928399D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D65D1C25-638C-DFEA-2449-DE70B9A836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BFAA10E0-9688-2E95-FFB1-52F60A0700B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1DB17CA6-6FCA-46DB-883F-5FD8F46579E2}" type="slidenum">
              <a:rPr lang="en-US" altLang="en-US" sz="1200"/>
              <a:pPr eaLnBrk="1" hangingPunct="1"/>
              <a:t>7</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35D99758-511E-9C3C-D8D0-7E724F0304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AC240590-F850-DB12-7673-15D7E52E75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AEF8620E-7C5A-F3D8-B2B3-E82AC7A89D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176B6F29-3F57-420B-8223-95C6F63047D9}" type="slidenum">
              <a:rPr lang="en-US" altLang="en-US" sz="1200"/>
              <a:pPr eaLnBrk="1" hangingPunct="1"/>
              <a:t>8</a:t>
            </a:fld>
            <a:endParaRPr lang="en-US"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F8743F0E-546F-3B10-C2E9-EFBC6DEBC0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C2163B92-E63A-64D8-04E5-5873F9C4F7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BC2B7BB9-0C66-69AE-7224-D566DBAE706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8A171B62-CAB5-42C0-AFC8-C904B88153BB}" type="slidenum">
              <a:rPr lang="en-US" altLang="en-US" sz="1200"/>
              <a:pPr eaLnBrk="1" hangingPunct="1"/>
              <a:t>9</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Straight Connector 1">
            <a:extLst>
              <a:ext uri="{FF2B5EF4-FFF2-40B4-BE49-F238E27FC236}">
                <a16:creationId xmlns:a16="http://schemas.microsoft.com/office/drawing/2014/main" id="{78311511-137B-0CF2-E2B2-129E5CD1A99C}"/>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3" name="Date Placeholder 15">
            <a:extLst>
              <a:ext uri="{FF2B5EF4-FFF2-40B4-BE49-F238E27FC236}">
                <a16:creationId xmlns:a16="http://schemas.microsoft.com/office/drawing/2014/main" id="{0A419014-5BC5-912F-9E6C-9D29B8BE343F}"/>
              </a:ext>
            </a:extLst>
          </p:cNvPr>
          <p:cNvSpPr>
            <a:spLocks noGrp="1"/>
          </p:cNvSpPr>
          <p:nvPr>
            <p:ph type="dt" sz="half" idx="10"/>
          </p:nvPr>
        </p:nvSpPr>
        <p:spPr/>
        <p:txBody>
          <a:bodyPr/>
          <a:lstStyle>
            <a:lvl1pPr>
              <a:defRPr/>
            </a:lvl1pPr>
          </a:lstStyle>
          <a:p>
            <a:pPr>
              <a:defRPr/>
            </a:pPr>
            <a:endParaRPr lang="en-US"/>
          </a:p>
        </p:txBody>
      </p:sp>
      <p:sp>
        <p:nvSpPr>
          <p:cNvPr id="4" name="Footer Placeholder 1">
            <a:extLst>
              <a:ext uri="{FF2B5EF4-FFF2-40B4-BE49-F238E27FC236}">
                <a16:creationId xmlns:a16="http://schemas.microsoft.com/office/drawing/2014/main" id="{ABE4B514-81D5-294D-EF58-64D32956C0F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14">
            <a:extLst>
              <a:ext uri="{FF2B5EF4-FFF2-40B4-BE49-F238E27FC236}">
                <a16:creationId xmlns:a16="http://schemas.microsoft.com/office/drawing/2014/main" id="{82540A19-91DF-9100-F82E-9F44666037F7}"/>
              </a:ext>
            </a:extLst>
          </p:cNvPr>
          <p:cNvSpPr>
            <a:spLocks noGrp="1"/>
          </p:cNvSpPr>
          <p:nvPr>
            <p:ph type="sldNum" sz="quarter" idx="12"/>
          </p:nvPr>
        </p:nvSpPr>
        <p:spPr>
          <a:xfrm>
            <a:off x="8229600" y="6473825"/>
            <a:ext cx="758825" cy="247650"/>
          </a:xfrm>
        </p:spPr>
        <p:txBody>
          <a:bodyPr/>
          <a:lstStyle>
            <a:lvl1pPr>
              <a:defRPr/>
            </a:lvl1pPr>
          </a:lstStyle>
          <a:p>
            <a:fld id="{B75ECF78-4CB8-43F9-BA1F-1D69A0A56C26}" type="slidenum">
              <a:rPr lang="en-US" altLang="en-US"/>
              <a:pPr/>
              <a:t>‹#›</a:t>
            </a:fld>
            <a:endParaRPr lang="en-US" altLang="en-US"/>
          </a:p>
        </p:txBody>
      </p:sp>
    </p:spTree>
    <p:extLst>
      <p:ext uri="{BB962C8B-B14F-4D97-AF65-F5344CB8AC3E}">
        <p14:creationId xmlns:p14="http://schemas.microsoft.com/office/powerpoint/2010/main" val="3615687997"/>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26D051D3-7EB7-2C79-45F3-0CF51C50AD7C}"/>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D58645C9-CE88-C36E-AB53-7DAE73B05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D5672435-12D2-104E-04DB-DA6E2B182F04}"/>
              </a:ext>
            </a:extLst>
          </p:cNvPr>
          <p:cNvSpPr>
            <a:spLocks noGrp="1"/>
          </p:cNvSpPr>
          <p:nvPr>
            <p:ph type="sldNum" sz="quarter" idx="12"/>
          </p:nvPr>
        </p:nvSpPr>
        <p:spPr/>
        <p:txBody>
          <a:bodyPr/>
          <a:lstStyle>
            <a:lvl1pPr>
              <a:defRPr/>
            </a:lvl1pPr>
          </a:lstStyle>
          <a:p>
            <a:fld id="{265C8EA4-AAE1-481B-9B57-4CB0FE9D3C4C}" type="slidenum">
              <a:rPr lang="en-US" altLang="en-US"/>
              <a:pPr/>
              <a:t>‹#›</a:t>
            </a:fld>
            <a:endParaRPr lang="en-US" altLang="en-US"/>
          </a:p>
        </p:txBody>
      </p:sp>
    </p:spTree>
    <p:extLst>
      <p:ext uri="{BB962C8B-B14F-4D97-AF65-F5344CB8AC3E}">
        <p14:creationId xmlns:p14="http://schemas.microsoft.com/office/powerpoint/2010/main" val="512051246"/>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0238F3-52B6-33D1-00D3-D381CDE41A43}"/>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7F3E2AD3-87E7-71FA-3CC5-656E52932CC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ECE9597-8685-DC9C-58CD-2AFD030FC6B4}"/>
              </a:ext>
            </a:extLst>
          </p:cNvPr>
          <p:cNvSpPr>
            <a:spLocks noGrp="1"/>
          </p:cNvSpPr>
          <p:nvPr>
            <p:ph type="sldNum" sz="quarter" idx="12"/>
          </p:nvPr>
        </p:nvSpPr>
        <p:spPr/>
        <p:txBody>
          <a:bodyPr/>
          <a:lstStyle>
            <a:lvl1pPr>
              <a:defRPr/>
            </a:lvl1pPr>
          </a:lstStyle>
          <a:p>
            <a:fld id="{62E2506B-E5F3-4E7D-B1DF-E47417E39AEF}" type="slidenum">
              <a:rPr lang="en-US" altLang="en-US"/>
              <a:pPr/>
              <a:t>‹#›</a:t>
            </a:fld>
            <a:endParaRPr lang="en-US" altLang="en-US"/>
          </a:p>
        </p:txBody>
      </p:sp>
    </p:spTree>
    <p:extLst>
      <p:ext uri="{BB962C8B-B14F-4D97-AF65-F5344CB8AC3E}">
        <p14:creationId xmlns:p14="http://schemas.microsoft.com/office/powerpoint/2010/main" val="2570440815"/>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24">
            <a:extLst>
              <a:ext uri="{FF2B5EF4-FFF2-40B4-BE49-F238E27FC236}">
                <a16:creationId xmlns:a16="http://schemas.microsoft.com/office/drawing/2014/main" id="{297AA3FB-FA7A-C42B-5CA9-6E2FD55C6EBF}"/>
              </a:ext>
            </a:extLst>
          </p:cNvPr>
          <p:cNvSpPr>
            <a:spLocks noGrp="1"/>
          </p:cNvSpPr>
          <p:nvPr>
            <p:ph type="dt" sz="half" idx="10"/>
          </p:nvPr>
        </p:nvSpPr>
        <p:spPr/>
        <p:txBody>
          <a:bodyPr/>
          <a:lstStyle>
            <a:lvl1pPr>
              <a:defRPr/>
            </a:lvl1pPr>
          </a:lstStyle>
          <a:p>
            <a:pPr>
              <a:defRPr/>
            </a:pPr>
            <a:endParaRPr lang="en-US"/>
          </a:p>
        </p:txBody>
      </p:sp>
      <p:sp>
        <p:nvSpPr>
          <p:cNvPr id="3" name="Footer Placeholder 18">
            <a:extLst>
              <a:ext uri="{FF2B5EF4-FFF2-40B4-BE49-F238E27FC236}">
                <a16:creationId xmlns:a16="http://schemas.microsoft.com/office/drawing/2014/main" id="{8C65214F-A65D-4EEA-CC15-3B0EB9A9754A}"/>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4" name="Slide Number Placeholder 15">
            <a:extLst>
              <a:ext uri="{FF2B5EF4-FFF2-40B4-BE49-F238E27FC236}">
                <a16:creationId xmlns:a16="http://schemas.microsoft.com/office/drawing/2014/main" id="{8FF4DD0F-B71F-905E-EF4F-D80D060D775A}"/>
              </a:ext>
            </a:extLst>
          </p:cNvPr>
          <p:cNvSpPr>
            <a:spLocks noGrp="1"/>
          </p:cNvSpPr>
          <p:nvPr>
            <p:ph type="sldNum" sz="quarter" idx="12"/>
          </p:nvPr>
        </p:nvSpPr>
        <p:spPr>
          <a:xfrm>
            <a:off x="8229600" y="6473825"/>
            <a:ext cx="758825" cy="247650"/>
          </a:xfrm>
        </p:spPr>
        <p:txBody>
          <a:bodyPr/>
          <a:lstStyle>
            <a:lvl1pPr>
              <a:defRPr/>
            </a:lvl1pPr>
          </a:lstStyle>
          <a:p>
            <a:fld id="{8EE73A8A-F69D-4C6D-94A5-E71EFF562D37}" type="slidenum">
              <a:rPr lang="en-US" altLang="en-US"/>
              <a:pPr/>
              <a:t>‹#›</a:t>
            </a:fld>
            <a:endParaRPr lang="en-US" altLang="en-US"/>
          </a:p>
        </p:txBody>
      </p:sp>
    </p:spTree>
    <p:extLst>
      <p:ext uri="{BB962C8B-B14F-4D97-AF65-F5344CB8AC3E}">
        <p14:creationId xmlns:p14="http://schemas.microsoft.com/office/powerpoint/2010/main" val="3098005359"/>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Straight Connector 1">
            <a:extLst>
              <a:ext uri="{FF2B5EF4-FFF2-40B4-BE49-F238E27FC236}">
                <a16:creationId xmlns:a16="http://schemas.microsoft.com/office/drawing/2014/main" id="{FE19AD1D-F1D1-3608-7733-27909F57F2C8}"/>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3" name="Date Placeholder 18">
            <a:extLst>
              <a:ext uri="{FF2B5EF4-FFF2-40B4-BE49-F238E27FC236}">
                <a16:creationId xmlns:a16="http://schemas.microsoft.com/office/drawing/2014/main" id="{130379FC-C755-567E-DB6E-6B6C0A768E65}"/>
              </a:ext>
            </a:extLst>
          </p:cNvPr>
          <p:cNvSpPr>
            <a:spLocks noGrp="1"/>
          </p:cNvSpPr>
          <p:nvPr>
            <p:ph type="dt" sz="half" idx="10"/>
          </p:nvPr>
        </p:nvSpPr>
        <p:spPr/>
        <p:txBody>
          <a:bodyPr/>
          <a:lstStyle>
            <a:lvl1pPr>
              <a:defRPr/>
            </a:lvl1pPr>
          </a:lstStyle>
          <a:p>
            <a:pPr>
              <a:defRPr/>
            </a:pPr>
            <a:endParaRPr lang="en-US"/>
          </a:p>
        </p:txBody>
      </p:sp>
      <p:sp>
        <p:nvSpPr>
          <p:cNvPr id="4" name="Footer Placeholder 10">
            <a:extLst>
              <a:ext uri="{FF2B5EF4-FFF2-40B4-BE49-F238E27FC236}">
                <a16:creationId xmlns:a16="http://schemas.microsoft.com/office/drawing/2014/main" id="{979DBAC8-E065-20DF-BC38-8FBAC1DC106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15">
            <a:extLst>
              <a:ext uri="{FF2B5EF4-FFF2-40B4-BE49-F238E27FC236}">
                <a16:creationId xmlns:a16="http://schemas.microsoft.com/office/drawing/2014/main" id="{FAEF856E-1137-C659-370D-BA369D486EC4}"/>
              </a:ext>
            </a:extLst>
          </p:cNvPr>
          <p:cNvSpPr>
            <a:spLocks noGrp="1"/>
          </p:cNvSpPr>
          <p:nvPr>
            <p:ph type="sldNum" sz="quarter" idx="12"/>
          </p:nvPr>
        </p:nvSpPr>
        <p:spPr/>
        <p:txBody>
          <a:bodyPr/>
          <a:lstStyle>
            <a:lvl1pPr>
              <a:defRPr/>
            </a:lvl1pPr>
          </a:lstStyle>
          <a:p>
            <a:fld id="{3241FFB2-3033-459F-8C0D-904CF26F2925}" type="slidenum">
              <a:rPr lang="en-US" altLang="en-US"/>
              <a:pPr/>
              <a:t>‹#›</a:t>
            </a:fld>
            <a:endParaRPr lang="en-US" altLang="en-US"/>
          </a:p>
        </p:txBody>
      </p:sp>
    </p:spTree>
    <p:extLst>
      <p:ext uri="{BB962C8B-B14F-4D97-AF65-F5344CB8AC3E}">
        <p14:creationId xmlns:p14="http://schemas.microsoft.com/office/powerpoint/2010/main" val="1127004239"/>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0">
            <a:extLst>
              <a:ext uri="{FF2B5EF4-FFF2-40B4-BE49-F238E27FC236}">
                <a16:creationId xmlns:a16="http://schemas.microsoft.com/office/drawing/2014/main" id="{E2E494A4-6D92-2906-4C9B-79FBC97E5E67}"/>
              </a:ext>
            </a:extLst>
          </p:cNvPr>
          <p:cNvSpPr>
            <a:spLocks noGrp="1"/>
          </p:cNvSpPr>
          <p:nvPr>
            <p:ph type="dt" sz="half" idx="10"/>
          </p:nvPr>
        </p:nvSpPr>
        <p:spPr/>
        <p:txBody>
          <a:bodyPr/>
          <a:lstStyle>
            <a:lvl1pPr>
              <a:defRPr/>
            </a:lvl1pPr>
          </a:lstStyle>
          <a:p>
            <a:pPr>
              <a:defRPr/>
            </a:pPr>
            <a:endParaRPr lang="en-US"/>
          </a:p>
        </p:txBody>
      </p:sp>
      <p:sp>
        <p:nvSpPr>
          <p:cNvPr id="3" name="Footer Placeholder 27">
            <a:extLst>
              <a:ext uri="{FF2B5EF4-FFF2-40B4-BE49-F238E27FC236}">
                <a16:creationId xmlns:a16="http://schemas.microsoft.com/office/drawing/2014/main" id="{90137222-0ADF-D5AC-C399-6C64B0A8DD2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4">
            <a:extLst>
              <a:ext uri="{FF2B5EF4-FFF2-40B4-BE49-F238E27FC236}">
                <a16:creationId xmlns:a16="http://schemas.microsoft.com/office/drawing/2014/main" id="{04A44419-3B31-0CF8-10AF-5BDAFF5D23D1}"/>
              </a:ext>
            </a:extLst>
          </p:cNvPr>
          <p:cNvSpPr>
            <a:spLocks noGrp="1"/>
          </p:cNvSpPr>
          <p:nvPr>
            <p:ph type="sldNum" sz="quarter" idx="12"/>
          </p:nvPr>
        </p:nvSpPr>
        <p:spPr/>
        <p:txBody>
          <a:bodyPr/>
          <a:lstStyle>
            <a:lvl1pPr>
              <a:defRPr/>
            </a:lvl1pPr>
          </a:lstStyle>
          <a:p>
            <a:fld id="{3E3805D0-E2AE-4712-9A48-A26FC2DA29BE}" type="slidenum">
              <a:rPr lang="en-US" altLang="en-US"/>
              <a:pPr/>
              <a:t>‹#›</a:t>
            </a:fld>
            <a:endParaRPr lang="en-US" altLang="en-US"/>
          </a:p>
        </p:txBody>
      </p:sp>
    </p:spTree>
    <p:extLst>
      <p:ext uri="{BB962C8B-B14F-4D97-AF65-F5344CB8AC3E}">
        <p14:creationId xmlns:p14="http://schemas.microsoft.com/office/powerpoint/2010/main" val="536140496"/>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Straight Connector 1">
            <a:extLst>
              <a:ext uri="{FF2B5EF4-FFF2-40B4-BE49-F238E27FC236}">
                <a16:creationId xmlns:a16="http://schemas.microsoft.com/office/drawing/2014/main" id="{1E259755-A944-D0FF-6E0C-62E2C98564B8}"/>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9">
            <a:extLst>
              <a:ext uri="{FF2B5EF4-FFF2-40B4-BE49-F238E27FC236}">
                <a16:creationId xmlns:a16="http://schemas.microsoft.com/office/drawing/2014/main" id="{3329036C-A4DD-E9FA-79A0-FD0BAFB4FAB3}"/>
              </a:ext>
            </a:extLst>
          </p:cNvPr>
          <p:cNvSpPr>
            <a:spLocks noGrp="1"/>
          </p:cNvSpPr>
          <p:nvPr>
            <p:ph type="dt" sz="half" idx="10"/>
          </p:nvPr>
        </p:nvSpPr>
        <p:spPr/>
        <p:txBody>
          <a:bodyPr/>
          <a:lstStyle>
            <a:lvl1pPr>
              <a:defRPr/>
            </a:lvl1pPr>
          </a:lstStyle>
          <a:p>
            <a:pPr>
              <a:defRPr/>
            </a:pPr>
            <a:endParaRPr lang="en-US"/>
          </a:p>
        </p:txBody>
      </p:sp>
      <p:sp>
        <p:nvSpPr>
          <p:cNvPr id="5" name="Footer Placeholder 5">
            <a:extLst>
              <a:ext uri="{FF2B5EF4-FFF2-40B4-BE49-F238E27FC236}">
                <a16:creationId xmlns:a16="http://schemas.microsoft.com/office/drawing/2014/main" id="{8503CB93-E426-042F-3BC6-1363AF1A72E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6">
            <a:extLst>
              <a:ext uri="{FF2B5EF4-FFF2-40B4-BE49-F238E27FC236}">
                <a16:creationId xmlns:a16="http://schemas.microsoft.com/office/drawing/2014/main" id="{E4D9BD9A-7ECF-FDF5-A51E-95D496F9038F}"/>
              </a:ext>
            </a:extLst>
          </p:cNvPr>
          <p:cNvSpPr>
            <a:spLocks noGrp="1"/>
          </p:cNvSpPr>
          <p:nvPr>
            <p:ph type="sldNum" sz="quarter" idx="12"/>
          </p:nvPr>
        </p:nvSpPr>
        <p:spPr>
          <a:xfrm>
            <a:off x="8229600" y="6477000"/>
            <a:ext cx="762000" cy="247650"/>
          </a:xfrm>
        </p:spPr>
        <p:txBody>
          <a:bodyPr/>
          <a:lstStyle>
            <a:lvl1pPr>
              <a:defRPr/>
            </a:lvl1pPr>
          </a:lstStyle>
          <a:p>
            <a:fld id="{C3FF2CB2-99C9-43FA-BDDE-20278D1BD530}" type="slidenum">
              <a:rPr lang="en-US" altLang="en-US"/>
              <a:pPr/>
              <a:t>‹#›</a:t>
            </a:fld>
            <a:endParaRPr lang="en-US" altLang="en-US"/>
          </a:p>
        </p:txBody>
      </p:sp>
    </p:spTree>
    <p:extLst>
      <p:ext uri="{BB962C8B-B14F-4D97-AF65-F5344CB8AC3E}">
        <p14:creationId xmlns:p14="http://schemas.microsoft.com/office/powerpoint/2010/main" val="1900613066"/>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2" name="Date Placeholder 10">
            <a:extLst>
              <a:ext uri="{FF2B5EF4-FFF2-40B4-BE49-F238E27FC236}">
                <a16:creationId xmlns:a16="http://schemas.microsoft.com/office/drawing/2014/main" id="{59A0AB1E-D768-EA09-C057-536E0C7652CA}"/>
              </a:ext>
            </a:extLst>
          </p:cNvPr>
          <p:cNvSpPr>
            <a:spLocks noGrp="1"/>
          </p:cNvSpPr>
          <p:nvPr>
            <p:ph type="dt" sz="half" idx="10"/>
          </p:nvPr>
        </p:nvSpPr>
        <p:spPr/>
        <p:txBody>
          <a:bodyPr/>
          <a:lstStyle>
            <a:lvl1pPr>
              <a:defRPr/>
            </a:lvl1pPr>
          </a:lstStyle>
          <a:p>
            <a:pPr>
              <a:defRPr/>
            </a:pPr>
            <a:endParaRPr lang="en-US"/>
          </a:p>
        </p:txBody>
      </p:sp>
      <p:sp>
        <p:nvSpPr>
          <p:cNvPr id="3" name="Footer Placeholder 27">
            <a:extLst>
              <a:ext uri="{FF2B5EF4-FFF2-40B4-BE49-F238E27FC236}">
                <a16:creationId xmlns:a16="http://schemas.microsoft.com/office/drawing/2014/main" id="{03ABD821-DFD1-7E24-5F25-EF75886046A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4">
            <a:extLst>
              <a:ext uri="{FF2B5EF4-FFF2-40B4-BE49-F238E27FC236}">
                <a16:creationId xmlns:a16="http://schemas.microsoft.com/office/drawing/2014/main" id="{EEE115BA-2933-4669-AD8A-0B4322C3C4D9}"/>
              </a:ext>
            </a:extLst>
          </p:cNvPr>
          <p:cNvSpPr>
            <a:spLocks noGrp="1"/>
          </p:cNvSpPr>
          <p:nvPr>
            <p:ph type="sldNum" sz="quarter" idx="12"/>
          </p:nvPr>
        </p:nvSpPr>
        <p:spPr/>
        <p:txBody>
          <a:bodyPr/>
          <a:lstStyle>
            <a:lvl1pPr>
              <a:defRPr/>
            </a:lvl1pPr>
          </a:lstStyle>
          <a:p>
            <a:fld id="{FF08C9D9-4718-4CFB-B958-DDC00A0B4D94}" type="slidenum">
              <a:rPr lang="en-US" altLang="en-US"/>
              <a:pPr/>
              <a:t>‹#›</a:t>
            </a:fld>
            <a:endParaRPr lang="en-US" altLang="en-US"/>
          </a:p>
        </p:txBody>
      </p:sp>
    </p:spTree>
    <p:extLst>
      <p:ext uri="{BB962C8B-B14F-4D97-AF65-F5344CB8AC3E}">
        <p14:creationId xmlns:p14="http://schemas.microsoft.com/office/powerpoint/2010/main" val="4139776757"/>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0AEC0427-B254-25E9-59ED-B24B8045E640}"/>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F091C010-D82E-78DE-83A8-C10A03661FA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AA6C479C-A9D3-3366-E262-955A66B04D29}"/>
              </a:ext>
            </a:extLst>
          </p:cNvPr>
          <p:cNvSpPr>
            <a:spLocks noGrp="1"/>
          </p:cNvSpPr>
          <p:nvPr>
            <p:ph type="sldNum" sz="quarter" idx="12"/>
          </p:nvPr>
        </p:nvSpPr>
        <p:spPr/>
        <p:txBody>
          <a:bodyPr/>
          <a:lstStyle>
            <a:lvl1pPr>
              <a:defRPr/>
            </a:lvl1pPr>
          </a:lstStyle>
          <a:p>
            <a:fld id="{12FB63F0-7951-435F-9DB4-C1ADE0A5A86B}" type="slidenum">
              <a:rPr lang="en-US" altLang="en-US"/>
              <a:pPr/>
              <a:t>‹#›</a:t>
            </a:fld>
            <a:endParaRPr lang="en-US" altLang="en-US"/>
          </a:p>
        </p:txBody>
      </p:sp>
    </p:spTree>
    <p:extLst>
      <p:ext uri="{BB962C8B-B14F-4D97-AF65-F5344CB8AC3E}">
        <p14:creationId xmlns:p14="http://schemas.microsoft.com/office/powerpoint/2010/main" val="927314645"/>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Straight Connector 1">
            <a:extLst>
              <a:ext uri="{FF2B5EF4-FFF2-40B4-BE49-F238E27FC236}">
                <a16:creationId xmlns:a16="http://schemas.microsoft.com/office/drawing/2014/main" id="{DDDA31A2-CEE3-B08F-277F-ED1DA9034AB9}"/>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4">
            <a:extLst>
              <a:ext uri="{FF2B5EF4-FFF2-40B4-BE49-F238E27FC236}">
                <a16:creationId xmlns:a16="http://schemas.microsoft.com/office/drawing/2014/main" id="{20B9E542-554B-520C-6F70-9708BFC93206}"/>
              </a:ext>
            </a:extLst>
          </p:cNvPr>
          <p:cNvSpPr>
            <a:spLocks noGrp="1"/>
          </p:cNvSpPr>
          <p:nvPr>
            <p:ph type="dt" sz="half" idx="10"/>
          </p:nvPr>
        </p:nvSpPr>
        <p:spPr/>
        <p:txBody>
          <a:bodyPr/>
          <a:lstStyle>
            <a:lvl1pPr>
              <a:defRPr/>
            </a:lvl1pPr>
          </a:lstStyle>
          <a:p>
            <a:pPr>
              <a:defRPr/>
            </a:pPr>
            <a:endParaRPr lang="en-US"/>
          </a:p>
        </p:txBody>
      </p:sp>
      <p:sp>
        <p:nvSpPr>
          <p:cNvPr id="4" name="Footer Placeholder 28">
            <a:extLst>
              <a:ext uri="{FF2B5EF4-FFF2-40B4-BE49-F238E27FC236}">
                <a16:creationId xmlns:a16="http://schemas.microsoft.com/office/drawing/2014/main" id="{309FC408-11FF-6759-02C4-2C850147C64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6">
            <a:extLst>
              <a:ext uri="{FF2B5EF4-FFF2-40B4-BE49-F238E27FC236}">
                <a16:creationId xmlns:a16="http://schemas.microsoft.com/office/drawing/2014/main" id="{3A998D89-8691-C642-6A0E-62D13832B8AB}"/>
              </a:ext>
            </a:extLst>
          </p:cNvPr>
          <p:cNvSpPr>
            <a:spLocks noGrp="1"/>
          </p:cNvSpPr>
          <p:nvPr>
            <p:ph type="sldNum" sz="quarter" idx="12"/>
          </p:nvPr>
        </p:nvSpPr>
        <p:spPr/>
        <p:txBody>
          <a:bodyPr/>
          <a:lstStyle>
            <a:lvl1pPr>
              <a:defRPr/>
            </a:lvl1pPr>
          </a:lstStyle>
          <a:p>
            <a:fld id="{7351A4F7-0DB9-4EBB-8F60-75BDFC189550}" type="slidenum">
              <a:rPr lang="en-US" altLang="en-US"/>
              <a:pPr/>
              <a:t>‹#›</a:t>
            </a:fld>
            <a:endParaRPr lang="en-US" altLang="en-US"/>
          </a:p>
        </p:txBody>
      </p:sp>
    </p:spTree>
    <p:extLst>
      <p:ext uri="{BB962C8B-B14F-4D97-AF65-F5344CB8AC3E}">
        <p14:creationId xmlns:p14="http://schemas.microsoft.com/office/powerpoint/2010/main" val="288526094"/>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2" name="Date Placeholder 6">
            <a:extLst>
              <a:ext uri="{FF2B5EF4-FFF2-40B4-BE49-F238E27FC236}">
                <a16:creationId xmlns:a16="http://schemas.microsoft.com/office/drawing/2014/main" id="{6BA953A9-8E24-630E-6990-E98004E2BA93}"/>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A62FA45C-089B-D055-44A9-9170EDD5E27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30">
            <a:extLst>
              <a:ext uri="{FF2B5EF4-FFF2-40B4-BE49-F238E27FC236}">
                <a16:creationId xmlns:a16="http://schemas.microsoft.com/office/drawing/2014/main" id="{82ADEE92-97A7-1799-DD5C-6162A7578EF7}"/>
              </a:ext>
            </a:extLst>
          </p:cNvPr>
          <p:cNvSpPr>
            <a:spLocks noGrp="1"/>
          </p:cNvSpPr>
          <p:nvPr>
            <p:ph type="sldNum" sz="quarter" idx="12"/>
          </p:nvPr>
        </p:nvSpPr>
        <p:spPr/>
        <p:txBody>
          <a:bodyPr/>
          <a:lstStyle>
            <a:lvl1pPr>
              <a:defRPr/>
            </a:lvl1pPr>
          </a:lstStyle>
          <a:p>
            <a:fld id="{84EA2B8C-8C9D-4389-A06E-069694A7956C}" type="slidenum">
              <a:rPr lang="en-US" altLang="en-US"/>
              <a:pPr/>
              <a:t>‹#›</a:t>
            </a:fld>
            <a:endParaRPr lang="en-US" altLang="en-US"/>
          </a:p>
        </p:txBody>
      </p:sp>
    </p:spTree>
    <p:extLst>
      <p:ext uri="{BB962C8B-B14F-4D97-AF65-F5344CB8AC3E}">
        <p14:creationId xmlns:p14="http://schemas.microsoft.com/office/powerpoint/2010/main" val="442981266"/>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51371F31-DBAE-6522-AB2B-DE85EA7D9CD5}"/>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029" name="Text Placeholder 7">
            <a:extLst>
              <a:ext uri="{FF2B5EF4-FFF2-40B4-BE49-F238E27FC236}">
                <a16:creationId xmlns:a16="http://schemas.microsoft.com/office/drawing/2014/main" id="{5A74E1FC-D011-320E-1AB6-D38E240FEFDD}"/>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D4B27E20-B0E5-93DD-87F5-DC1C2E76C887}"/>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D08B386E-614D-04E5-6215-7F50C177B76E}"/>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13673321-7D39-0942-FACD-D6EDE4ABD826}"/>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defRPr>
            </a:lvl1pPr>
          </a:lstStyle>
          <a:p>
            <a:fld id="{579A6465-2E41-4BED-89B5-322FEFF8D96B}" type="slidenum">
              <a:rPr lang="en-US" altLang="en-US"/>
              <a:pPr/>
              <a:t>‹#›</a:t>
            </a:fld>
            <a:endParaRPr lang="en-US" altLang="en-US"/>
          </a:p>
        </p:txBody>
      </p:sp>
      <p:sp>
        <p:nvSpPr>
          <p:cNvPr id="10" name="Title Placeholder 9">
            <a:extLst>
              <a:ext uri="{FF2B5EF4-FFF2-40B4-BE49-F238E27FC236}">
                <a16:creationId xmlns:a16="http://schemas.microsoft.com/office/drawing/2014/main" id="{899AC159-E936-927F-0B74-6932E1FD8824}"/>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FE8F73CA-5FDD-3778-27A9-81207B58CE6A}"/>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2" name="Straight Connector 11">
            <a:extLst>
              <a:ext uri="{FF2B5EF4-FFF2-40B4-BE49-F238E27FC236}">
                <a16:creationId xmlns:a16="http://schemas.microsoft.com/office/drawing/2014/main" id="{5269F8B5-5F81-9BA7-143E-CB65AE64A4CA}"/>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4132" r:id="rId1"/>
    <p:sldLayoutId id="2147484133" r:id="rId2"/>
    <p:sldLayoutId id="2147484134" r:id="rId3"/>
    <p:sldLayoutId id="2147484129" r:id="rId4"/>
    <p:sldLayoutId id="2147484135" r:id="rId5"/>
    <p:sldLayoutId id="2147484130" r:id="rId6"/>
    <p:sldLayoutId id="2147484136" r:id="rId7"/>
    <p:sldLayoutId id="2147484137" r:id="rId8"/>
    <p:sldLayoutId id="2147484138" r:id="rId9"/>
    <p:sldLayoutId id="2147484131" r:id="rId10"/>
    <p:sldLayoutId id="2147484139"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9B13D873-9776-3AC0-2280-4F067A24E2CB}"/>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dirty="0">
                <a:solidFill>
                  <a:srgbClr val="002060"/>
                </a:solidFill>
                <a:effectLst>
                  <a:outerShdw blurRad="38100" dist="38100" dir="2700000" algn="tl">
                    <a:srgbClr val="000000">
                      <a:alpha val="43137"/>
                    </a:srgbClr>
                  </a:outerShdw>
                </a:effectLst>
              </a:rPr>
              <a:t>No  Disrespect</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A6D4B0D-DB7E-4A53-02AB-BFBDB4146B6F}"/>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6477543-DD38-472C-4636-526F32B3DBBE}"/>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a:t>
            </a:r>
            <a:r>
              <a:rPr lang="en-US" sz="4400" b="1" dirty="0">
                <a:solidFill>
                  <a:srgbClr val="990033"/>
                </a:solidFill>
                <a:effectLst>
                  <a:outerShdw blurRad="38100" dist="38100" dir="2700000" algn="tl">
                    <a:srgbClr val="000000">
                      <a:alpha val="43137"/>
                    </a:srgbClr>
                  </a:outerShdw>
                </a:effectLst>
                <a:latin typeface="Arial Narrow" pitchFamily="34" charset="0"/>
              </a:rPr>
              <a:t>. Examples:</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c</a:t>
            </a:r>
            <a:r>
              <a:rPr lang="en-US" sz="4400" b="1" dirty="0">
                <a:solidFill>
                  <a:srgbClr val="990033"/>
                </a:solidFill>
                <a:effectLst>
                  <a:outerShdw blurRad="38100" dist="38100" dir="2700000" algn="tl">
                    <a:srgbClr val="000000">
                      <a:alpha val="43137"/>
                    </a:srgbClr>
                  </a:outerShdw>
                </a:effectLst>
                <a:latin typeface="Arial Narrow" pitchFamily="34" charset="0"/>
              </a:rPr>
              <a:t>.</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a:solidFill>
                  <a:srgbClr val="006600"/>
                </a:solidFill>
                <a:effectLst>
                  <a:outerShdw blurRad="38100" dist="38100" dir="2700000" algn="tl">
                    <a:srgbClr val="000000">
                      <a:alpha val="43137"/>
                    </a:srgbClr>
                  </a:outerShdw>
                </a:effectLst>
                <a:latin typeface="Arial Narrow" pitchFamily="34" charset="0"/>
              </a:rPr>
              <a:t>Jacob</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a:t>
            </a:r>
            <a:r>
              <a:rPr lang="en-US" sz="4400" b="1" dirty="0" err="1">
                <a:solidFill>
                  <a:srgbClr val="990033"/>
                </a:solidFill>
                <a:effectLst>
                  <a:outerShdw blurRad="38100" dist="38100" dir="2700000" algn="tl">
                    <a:srgbClr val="000000">
                      <a:alpha val="43137"/>
                    </a:srgbClr>
                  </a:outerShdw>
                </a:effectLst>
                <a:latin typeface="Arial Narrow" pitchFamily="34" charset="0"/>
              </a:rPr>
              <a:t>supplanter</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Genesis 25:25-26 - The first to come out was red, and his whole body was like a hairy garment; so they named him Esau. After this, his brother came out, with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his hand grasping Esau’s heel; so he was named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Jacob</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609600" indent="-609600" algn="just"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e-IL" sz="2800" b="1">
                <a:solidFill>
                  <a:schemeClr val="tx1"/>
                </a:solidFill>
                <a:latin typeface="FrankRuehl" panose="020E0503060101010101" pitchFamily="34" charset="-79"/>
                <a:cs typeface="FrankRuehl" panose="020E0503060101010101" pitchFamily="34" charset="-79"/>
              </a:rPr>
              <a:t>יַעֲקֹב</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0EEE057D-BA03-4966-591F-C7C534042BF3}"/>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B403938-530A-76D9-594D-888DA573916A}"/>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9B255B8-D07F-46B6-1FE2-E793379DAEB8}"/>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a:t>
            </a:r>
            <a:r>
              <a:rPr lang="en-US" sz="4400" b="1" dirty="0">
                <a:solidFill>
                  <a:srgbClr val="990033"/>
                </a:solidFill>
                <a:effectLst>
                  <a:outerShdw blurRad="38100" dist="38100" dir="2700000" algn="tl">
                    <a:srgbClr val="000000">
                      <a:alpha val="43137"/>
                    </a:srgbClr>
                  </a:outerShdw>
                </a:effectLst>
                <a:latin typeface="Arial Narrow" pitchFamily="34" charset="0"/>
              </a:rPr>
              <a:t>. Examples:</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d</a:t>
            </a:r>
            <a:r>
              <a:rPr lang="en-US" sz="4400" b="1" dirty="0">
                <a:solidFill>
                  <a:srgbClr val="990033"/>
                </a:solidFill>
                <a:effectLst>
                  <a:outerShdw blurRad="38100" dist="38100" dir="2700000" algn="tl">
                    <a:srgbClr val="000000">
                      <a:alpha val="43137"/>
                    </a:srgbClr>
                  </a:outerShdw>
                </a:effectLst>
                <a:latin typeface="Arial Narrow" pitchFamily="34" charset="0"/>
              </a:rPr>
              <a:t>.</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006600"/>
                </a:solidFill>
                <a:effectLst>
                  <a:outerShdw blurRad="38100" dist="38100" dir="2700000" algn="tl">
                    <a:srgbClr val="000000">
                      <a:alpha val="43137"/>
                    </a:srgbClr>
                  </a:outerShdw>
                </a:effectLst>
                <a:latin typeface="Arial Narrow" pitchFamily="34" charset="0"/>
              </a:rPr>
              <a:t> </a:t>
            </a:r>
            <a:r>
              <a:rPr lang="en-US" sz="4400" b="1">
                <a:solidFill>
                  <a:srgbClr val="006600"/>
                </a:solidFill>
                <a:effectLst>
                  <a:outerShdw blurRad="38100" dist="38100" dir="2700000" algn="tl">
                    <a:srgbClr val="000000">
                      <a:alpha val="43137"/>
                    </a:srgbClr>
                  </a:outerShdw>
                </a:effectLst>
                <a:latin typeface="Arial Narrow" pitchFamily="34" charset="0"/>
              </a:rPr>
              <a:t>Moses</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 “drawn out”.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Exodus 2:10 - When the child grew older, she took him to Pharaoh’s daughter and he became her son. She named him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Moses, saying, “I drew him out of the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water</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algn="jus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jus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e-IL" sz="2800" b="1">
                <a:solidFill>
                  <a:schemeClr val="tx1"/>
                </a:solidFill>
                <a:latin typeface="FrankRuehl" panose="020E0503060101010101" pitchFamily="34" charset="-79"/>
                <a:cs typeface="FrankRuehl" panose="020E0503060101010101" pitchFamily="34" charset="-79"/>
              </a:rPr>
              <a:t>מֹשֶׁה</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D36A1836-B5AB-5E59-CBB0-92F10B671515}"/>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5240517-5096-EDCA-AF0F-BE095EA714F9}"/>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381F7F4-45A9-4444-40EE-8E165B88E446}"/>
              </a:ext>
            </a:extLst>
          </p:cNvPr>
          <p:cNvSpPr>
            <a:spLocks noGrp="1" noChangeArrowheads="1"/>
          </p:cNvSpPr>
          <p:nvPr>
            <p:ph idx="1"/>
          </p:nvPr>
        </p:nvSpPr>
        <p:spPr>
          <a:xfrm>
            <a:off x="457200" y="1143000"/>
            <a:ext cx="8229600" cy="5562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a:t>
            </a:r>
            <a:r>
              <a:rPr lang="en-US" sz="4400" b="1" dirty="0">
                <a:solidFill>
                  <a:srgbClr val="990033"/>
                </a:solidFill>
                <a:effectLst>
                  <a:outerShdw blurRad="38100" dist="38100" dir="2700000" algn="tl">
                    <a:srgbClr val="000000">
                      <a:alpha val="43137"/>
                    </a:srgbClr>
                  </a:outerShdw>
                </a:effectLst>
                <a:latin typeface="Arial Narrow" pitchFamily="34" charset="0"/>
              </a:rPr>
              <a:t>. Examples:</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e</a:t>
            </a:r>
            <a:r>
              <a:rPr lang="en-US" sz="4400" b="1" dirty="0">
                <a:solidFill>
                  <a:srgbClr val="990033"/>
                </a:solidFill>
                <a:effectLst>
                  <a:outerShdw blurRad="38100" dist="38100" dir="2700000" algn="tl">
                    <a:srgbClr val="000000">
                      <a:alpha val="43137"/>
                    </a:srgbClr>
                  </a:outerShdw>
                </a:effectLst>
                <a:latin typeface="Arial Narrow" pitchFamily="34" charset="0"/>
              </a:rPr>
              <a:t>.</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a:solidFill>
                  <a:srgbClr val="006600"/>
                </a:solidFill>
                <a:effectLst>
                  <a:outerShdw blurRad="38100" dist="38100" dir="2700000" algn="tl">
                    <a:srgbClr val="000000">
                      <a:alpha val="43137"/>
                    </a:srgbClr>
                  </a:outerShdw>
                </a:effectLst>
                <a:latin typeface="Arial Narrow" pitchFamily="34" charset="0"/>
              </a:rPr>
              <a:t>Jesus</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 “savior”.</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1:21 - She will give birth to a son, and you are to give him the name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Jesus, because he will save his people from their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sins</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algn="jus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jus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jus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l-GR" sz="2800" b="1">
                <a:solidFill>
                  <a:schemeClr val="tx1"/>
                </a:solidFill>
                <a:effectLst/>
                <a:latin typeface="Segoe UI Symbol" panose="020B0502040204020203" pitchFamily="34" charset="0"/>
                <a:ea typeface="Segoe UI Symbol" panose="020B0502040204020203" pitchFamily="34" charset="0"/>
              </a:rPr>
              <a:t>Ἰ</a:t>
            </a:r>
            <a:r>
              <a:rPr lang="el-GR" sz="2800" b="1">
                <a:solidFill>
                  <a:schemeClr val="tx1"/>
                </a:solidFill>
                <a:effectLst/>
                <a:latin typeface="Segoe UI Symbol" panose="020B0502040204020203" pitchFamily="34" charset="0"/>
                <a:ea typeface="Segoe UI Symbol" panose="020B0502040204020203" pitchFamily="34" charset="0"/>
                <a:cs typeface="Times New Roman" panose="02020603050405020304" pitchFamily="18" charset="0"/>
              </a:rPr>
              <a:t>ησο</a:t>
            </a:r>
            <a:r>
              <a:rPr lang="el-GR" sz="2800" b="1">
                <a:solidFill>
                  <a:schemeClr val="tx1"/>
                </a:solidFill>
                <a:effectLst/>
                <a:latin typeface="Segoe UI Symbol" panose="020B0502040204020203" pitchFamily="34" charset="0"/>
                <a:ea typeface="Segoe UI Symbol" panose="020B0502040204020203" pitchFamily="34" charset="0"/>
              </a:rPr>
              <a:t>ῦ</a:t>
            </a:r>
            <a:r>
              <a:rPr lang="el-GR" sz="2800" b="1">
                <a:solidFill>
                  <a:schemeClr val="tx1"/>
                </a:solidFill>
                <a:effectLst/>
                <a:latin typeface="Segoe UI Symbol" panose="020B0502040204020203" pitchFamily="34" charset="0"/>
                <a:ea typeface="Segoe UI Symbol" panose="020B0502040204020203" pitchFamily="34" charset="0"/>
                <a:cs typeface="Times New Roman" panose="02020603050405020304" pitchFamily="18" charset="0"/>
              </a:rPr>
              <a:t>ς</a:t>
            </a:r>
            <a:endParaRPr lang="en-US" sz="2800" b="1" dirty="0">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7F8FF432-EA9D-2C07-81E5-79595293A3C5}"/>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9E1E7F1-36D8-7C71-2278-5CBBB537B5C8}"/>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29ADA23-C1D1-6C73-0897-F59ECAF2A49D}"/>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a:t>
            </a:r>
            <a:r>
              <a:rPr lang="en-US" sz="4400" b="1" dirty="0">
                <a:solidFill>
                  <a:srgbClr val="990033"/>
                </a:solidFill>
                <a:effectLst>
                  <a:outerShdw blurRad="38100" dist="38100" dir="2700000" algn="tl">
                    <a:srgbClr val="000000">
                      <a:alpha val="43137"/>
                    </a:srgbClr>
                  </a:outerShdw>
                </a:effectLst>
                <a:latin typeface="Arial Narrow" pitchFamily="34" charset="0"/>
              </a:rPr>
              <a:t>. Examples:</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f</a:t>
            </a:r>
            <a:r>
              <a:rPr lang="en-US" sz="4400" b="1" dirty="0">
                <a:solidFill>
                  <a:srgbClr val="990033"/>
                </a:solidFill>
                <a:effectLst>
                  <a:outerShdw blurRad="38100" dist="38100" dir="2700000" algn="tl">
                    <a:srgbClr val="000000">
                      <a:alpha val="43137"/>
                    </a:srgbClr>
                  </a:outerShdw>
                </a:effectLst>
                <a:latin typeface="Arial Narrow" pitchFamily="34" charset="0"/>
              </a:rPr>
              <a:t>.</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a:solidFill>
                  <a:srgbClr val="006600"/>
                </a:solidFill>
                <a:effectLst>
                  <a:outerShdw blurRad="38100" dist="38100" dir="2700000" algn="tl">
                    <a:srgbClr val="000000">
                      <a:alpha val="43137"/>
                    </a:srgbClr>
                  </a:outerShdw>
                </a:effectLst>
                <a:latin typeface="Arial Narrow" pitchFamily="34" charset="0"/>
              </a:rPr>
              <a:t>Emmanuel</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God is </a:t>
            </a:r>
            <a:r>
              <a:rPr lang="en-US" sz="4400" b="1">
                <a:solidFill>
                  <a:srgbClr val="990033"/>
                </a:solidFill>
                <a:effectLst>
                  <a:outerShdw blurRad="38100" dist="38100" dir="2700000" algn="tl">
                    <a:srgbClr val="000000">
                      <a:alpha val="43137"/>
                    </a:srgbClr>
                  </a:outerShdw>
                </a:effectLst>
                <a:latin typeface="Arial Narrow" pitchFamily="34" charset="0"/>
              </a:rPr>
              <a:t>with 		us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1:21-23 - She will give birth to a son, and you are to give him the name Jesus, because he will save his people from their sins. All this took place to fulfill what the Lord had said through the prophet: “The virgin will be with child and will give birth to a son, and they will call him </a:t>
            </a:r>
            <a:r>
              <a:rPr lang="en-US" sz="26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Immanuel”</a:t>
            </a:r>
            <a:r>
              <a:rPr lang="en-US" sz="2600" b="1" baseline="3000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6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26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which means, “God with </a:t>
            </a:r>
            <a:r>
              <a:rPr lang="en-US" sz="26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us</a:t>
            </a:r>
            <a:r>
              <a:rPr lang="en-US" sz="26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p>
          <a:p>
            <a:pPr algn="just">
              <a:buFont typeface="Wingdings 2" panose="05020102010507070707" pitchFamily="18" charset="2"/>
              <a:buNone/>
              <a:defRPr/>
            </a:pPr>
            <a:r>
              <a:rPr lang="en-US" sz="26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rPr>
              <a:t>* </a:t>
            </a:r>
            <a:r>
              <a:rPr lang="el-GR" sz="2600" b="1">
                <a:solidFill>
                  <a:schemeClr val="tx1"/>
                </a:solidFill>
                <a:effectLst/>
                <a:latin typeface="Segoe UI Symbol" panose="020B0502040204020203" pitchFamily="34" charset="0"/>
                <a:ea typeface="Segoe UI Symbol" panose="020B0502040204020203" pitchFamily="34" charset="0"/>
              </a:rPr>
              <a:t>Ἐ</a:t>
            </a:r>
            <a:r>
              <a:rPr lang="el-GR" sz="2600" b="1">
                <a:solidFill>
                  <a:schemeClr val="tx1"/>
                </a:solidFill>
                <a:effectLst/>
                <a:latin typeface="Segoe UI Symbol" panose="020B0502040204020203" pitchFamily="34" charset="0"/>
                <a:ea typeface="Segoe UI Symbol" panose="020B0502040204020203" pitchFamily="34" charset="0"/>
                <a:cs typeface="Times New Roman" panose="02020603050405020304" pitchFamily="18" charset="0"/>
              </a:rPr>
              <a:t>μμανουήλ</a:t>
            </a:r>
            <a:endParaRPr lang="en-US" sz="2600" b="1" dirty="0">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0CCA7EC7-5F49-0C4A-184A-4BC9C3D6043E}"/>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1FF9A8F-3E38-AF62-3C6E-26B580D65005}"/>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7E047C5-AF17-31A6-9E11-208B031CB133}"/>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What’s in a name?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So, what’s the Lord’s name?</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DC1D7CFF-032C-16E4-9AB6-A5FA0F111342}"/>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5C85197-D5F1-BE8C-0C61-B3255AFE256A}"/>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F0E69F3-0E56-9C83-29A4-F04321FC4720}"/>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What’s in a name?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So, what’s the Lord’s name?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a:solidFill>
                  <a:srgbClr val="006600"/>
                </a:solidFill>
                <a:effectLst>
                  <a:outerShdw blurRad="38100" dist="38100" dir="2700000" algn="tl">
                    <a:srgbClr val="000000">
                      <a:alpha val="43137"/>
                    </a:srgbClr>
                  </a:outerShdw>
                </a:effectLst>
                <a:latin typeface="Arial Narrow" pitchFamily="34" charset="0"/>
              </a:rPr>
              <a:t>Yaweh</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 “I Am Who </a:t>
            </a:r>
            <a:r>
              <a:rPr lang="en-US" sz="4400" b="1">
                <a:solidFill>
                  <a:srgbClr val="990033"/>
                </a:solidFill>
                <a:effectLst>
                  <a:outerShdw blurRad="38100" dist="38100" dir="2700000" algn="tl">
                    <a:srgbClr val="000000">
                      <a:alpha val="43137"/>
                    </a:srgbClr>
                  </a:outerShdw>
                </a:effectLst>
                <a:latin typeface="Arial Narrow" pitchFamily="34" charset="0"/>
              </a:rPr>
              <a:t>I Am”. 	(“</a:t>
            </a:r>
            <a:r>
              <a:rPr lang="en-US" sz="4400" b="1" dirty="0">
                <a:solidFill>
                  <a:srgbClr val="990033"/>
                </a:solidFill>
                <a:effectLst>
                  <a:outerShdw blurRad="38100" dist="38100" dir="2700000" algn="tl">
                    <a:srgbClr val="000000">
                      <a:alpha val="43137"/>
                    </a:srgbClr>
                  </a:outerShdw>
                </a:effectLst>
                <a:latin typeface="Arial Narrow" pitchFamily="34" charset="0"/>
              </a:rPr>
              <a:t>Jehovah”)</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Exodus 3:14 - God said to Moses, “I AM WHO I AM. This is what you are to say to the Israelites: ‘I AM has sent me to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a:t>
            </a:r>
          </a:p>
          <a:p>
            <a:pPr algn="jus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2800" b="1">
                <a:solidFill>
                  <a:schemeClr val="tx1"/>
                </a:solidFill>
                <a:latin typeface="FrankRuehl" panose="020E0503060101010101" pitchFamily="34" charset="-79"/>
                <a:cs typeface="FrankRuehl" panose="020E0503060101010101" pitchFamily="34" charset="-79"/>
              </a:rPr>
              <a:t> </a:t>
            </a:r>
            <a:r>
              <a:rPr lang="ar-SA" sz="2800" b="1">
                <a:solidFill>
                  <a:schemeClr val="tx1"/>
                </a:solidFill>
                <a:effectLst/>
                <a:ea typeface="PMingLiU" panose="02020500000000000000" pitchFamily="18" charset="-120"/>
                <a:cs typeface="FrankRuehl" panose="020E0503060101010101" pitchFamily="34" charset="-79"/>
              </a:rPr>
              <a:t>הָיָה</a:t>
            </a:r>
            <a:endParaRPr lang="en-US" sz="2800" b="1" dirty="0">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endParaRP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B77EFC84-7B1C-08E4-8DB4-3F10E5E382C8}"/>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10E4561-FECD-D177-9D3F-2424A0F15D60}"/>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2C277B4-B3B1-2B11-2F4B-92728812B66C}"/>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What’s in a name?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So, what’s the Lord’s name?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God is, &amp; always will be!</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Unique - Majestic - Beyond Understanding</a:t>
            </a:r>
          </a:p>
        </p:txBody>
      </p:sp>
      <p:sp>
        <p:nvSpPr>
          <p:cNvPr id="4" name="Rectangle 3">
            <a:extLst>
              <a:ext uri="{FF2B5EF4-FFF2-40B4-BE49-F238E27FC236}">
                <a16:creationId xmlns:a16="http://schemas.microsoft.com/office/drawing/2014/main" id="{BAF5E07F-69B1-0693-6642-7DA605DC971D}"/>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EAAC8CF-61AE-FD30-5930-BA7971E0C60C}"/>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644E407-5F4B-44A4-3CAE-D684EDEE2AE5}"/>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What’s in a name?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So, what’s the Lord’s name?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How do the Jews respect this name?</a:t>
            </a:r>
          </a:p>
        </p:txBody>
      </p:sp>
      <p:sp>
        <p:nvSpPr>
          <p:cNvPr id="4" name="Rectangle 3">
            <a:extLst>
              <a:ext uri="{FF2B5EF4-FFF2-40B4-BE49-F238E27FC236}">
                <a16:creationId xmlns:a16="http://schemas.microsoft.com/office/drawing/2014/main" id="{E7668DB8-5F19-C9B1-513C-FFC663AA98F7}"/>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1166FC8-AE91-9AE6-16B6-DB90BEFFF128}"/>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2F8E3FE-452C-391B-50F3-2D8B09A7C74C}"/>
              </a:ext>
            </a:extLst>
          </p:cNvPr>
          <p:cNvSpPr>
            <a:spLocks noGrp="1" noChangeArrowheads="1"/>
          </p:cNvSpPr>
          <p:nvPr>
            <p:ph idx="1"/>
          </p:nvPr>
        </p:nvSpPr>
        <p:spPr>
          <a:xfrm>
            <a:off x="457200" y="1142999"/>
            <a:ext cx="8229600" cy="5669281"/>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How do the Jews respect this name?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a:solidFill>
                  <a:srgbClr val="006600"/>
                </a:solidFill>
                <a:effectLst>
                  <a:outerShdw blurRad="38100" dist="38100" dir="2700000" algn="tl">
                    <a:srgbClr val="000000">
                      <a:alpha val="43137"/>
                    </a:srgbClr>
                  </a:outerShdw>
                </a:effectLst>
                <a:latin typeface="Arial Narrow" pitchFamily="34" charset="0"/>
              </a:rPr>
              <a:t>Misuse</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 deceptive</a:t>
            </a:r>
            <a:r>
              <a:rPr lang="en-US" sz="4400" b="1">
                <a:solidFill>
                  <a:srgbClr val="990033"/>
                </a:solidFill>
                <a:effectLst>
                  <a:outerShdw blurRad="38100" dist="38100" dir="2700000" algn="tl">
                    <a:srgbClr val="000000">
                      <a:alpha val="43137"/>
                    </a:srgbClr>
                  </a:outerShdw>
                </a:effectLst>
                <a:latin typeface="Arial Narrow" pitchFamily="34" charset="0"/>
              </a:rPr>
              <a:t>, false, 	empty</a:t>
            </a:r>
            <a:r>
              <a:rPr lang="en-US" sz="4400" b="1" dirty="0">
                <a:solidFill>
                  <a:srgbClr val="990033"/>
                </a:solidFill>
                <a:effectLst>
                  <a:outerShdw blurRad="38100" dist="38100" dir="2700000" algn="tl">
                    <a:srgbClr val="000000">
                      <a:alpha val="43137"/>
                    </a:srgbClr>
                  </a:outerShdw>
                </a:effectLst>
                <a:latin typeface="Arial Narrow" pitchFamily="34" charset="0"/>
              </a:rPr>
              <a:t>. In KJV - “</a:t>
            </a:r>
            <a:r>
              <a:rPr lang="en-US" sz="4400" b="1">
                <a:solidFill>
                  <a:srgbClr val="990033"/>
                </a:solidFill>
                <a:effectLst>
                  <a:outerShdw blurRad="38100" dist="38100" dir="2700000" algn="tl">
                    <a:srgbClr val="000000">
                      <a:alpha val="43137"/>
                    </a:srgbClr>
                  </a:outerShdw>
                </a:effectLst>
                <a:latin typeface="Arial Narrow" pitchFamily="34" charset="0"/>
              </a:rPr>
              <a:t>vain”.</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ar-SA" sz="2800" b="1">
                <a:effectLst/>
                <a:ea typeface="PMingLiU" panose="02020500000000000000" pitchFamily="18" charset="-120"/>
                <a:cs typeface="FrankRuehl" panose="020E0503060101010101" pitchFamily="34" charset="-79"/>
              </a:rPr>
              <a:t>נ</a:t>
            </a:r>
            <a:r>
              <a:rPr lang="ar-SA" sz="2800" b="1">
                <a:solidFill>
                  <a:schemeClr val="tx1"/>
                </a:solidFill>
                <a:effectLst/>
                <a:ea typeface="PMingLiU" panose="02020500000000000000" pitchFamily="18" charset="-120"/>
                <a:cs typeface="FrankRuehl" panose="020E0503060101010101" pitchFamily="34" charset="-79"/>
              </a:rPr>
              <a:t>ָשָׂא</a:t>
            </a:r>
            <a:endParaRPr lang="en-US" sz="2800" b="1">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879D7BCF-045F-93ED-468C-9ABB0923ADD0}"/>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1166FC8-AE91-9AE6-16B6-DB90BEFFF128}"/>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2F8E3FE-452C-391B-50F3-2D8B09A7C74C}"/>
              </a:ext>
            </a:extLst>
          </p:cNvPr>
          <p:cNvSpPr>
            <a:spLocks noGrp="1" noChangeArrowheads="1"/>
          </p:cNvSpPr>
          <p:nvPr>
            <p:ph idx="1"/>
          </p:nvPr>
        </p:nvSpPr>
        <p:spPr>
          <a:xfrm>
            <a:off x="457200" y="1142999"/>
            <a:ext cx="8229600" cy="5669281"/>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How do the Jews respect this name?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a:solidFill>
                  <a:srgbClr val="006600"/>
                </a:solidFill>
                <a:effectLst>
                  <a:outerShdw blurRad="38100" dist="38100" dir="2700000" algn="tl">
                    <a:srgbClr val="000000">
                      <a:alpha val="43137"/>
                    </a:srgbClr>
                  </a:outerShdw>
                </a:effectLst>
                <a:latin typeface="Arial Narrow" pitchFamily="34" charset="0"/>
              </a:rPr>
              <a:t>Misuse</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 deceptive</a:t>
            </a:r>
            <a:r>
              <a:rPr lang="en-US" sz="4400" b="1">
                <a:solidFill>
                  <a:srgbClr val="990033"/>
                </a:solidFill>
                <a:effectLst>
                  <a:outerShdw blurRad="38100" dist="38100" dir="2700000" algn="tl">
                    <a:srgbClr val="000000">
                      <a:alpha val="43137"/>
                    </a:srgbClr>
                  </a:outerShdw>
                </a:effectLst>
                <a:latin typeface="Arial Narrow" pitchFamily="34" charset="0"/>
              </a:rPr>
              <a:t>, false, 	empty</a:t>
            </a:r>
            <a:r>
              <a:rPr lang="en-US" sz="4400" b="1" dirty="0">
                <a:solidFill>
                  <a:srgbClr val="990033"/>
                </a:solidFill>
                <a:effectLst>
                  <a:outerShdw blurRad="38100" dist="38100" dir="2700000" algn="tl">
                    <a:srgbClr val="000000">
                      <a:alpha val="43137"/>
                    </a:srgbClr>
                  </a:outerShdw>
                </a:effectLst>
                <a:latin typeface="Arial Narrow" pitchFamily="34" charset="0"/>
              </a:rPr>
              <a:t>. In KJV - “</a:t>
            </a:r>
            <a:r>
              <a:rPr lang="en-US" sz="4400" b="1">
                <a:solidFill>
                  <a:srgbClr val="990033"/>
                </a:solidFill>
                <a:effectLst>
                  <a:outerShdw blurRad="38100" dist="38100" dir="2700000" algn="tl">
                    <a:srgbClr val="000000">
                      <a:alpha val="43137"/>
                    </a:srgbClr>
                  </a:outerShdw>
                </a:effectLst>
                <a:latin typeface="Arial Narrow" pitchFamily="34" charset="0"/>
              </a:rPr>
              <a:t>vain”.</a:t>
            </a:r>
          </a:p>
          <a:p>
            <a:pPr marL="609600" indent="-609600" algn="just" eaLnBrk="1" fontAlgn="auto" hangingPunct="1">
              <a:spcAft>
                <a:spcPts val="0"/>
              </a:spcAft>
              <a:buNone/>
              <a:defRPr/>
            </a:pP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rgbClr val="990033"/>
                </a:solidFill>
                <a:effectLst>
                  <a:outerShdw blurRad="38100" dist="38100" dir="2700000" algn="tl">
                    <a:srgbClr val="000000">
                      <a:alpha val="43137"/>
                    </a:srgbClr>
                  </a:outerShdw>
                </a:effectLst>
                <a:latin typeface="Arial Narrow" pitchFamily="34" charset="0"/>
              </a:rPr>
              <a:t>2. The Jews </a:t>
            </a:r>
            <a:r>
              <a:rPr lang="en-US" sz="4400" b="1" u="sng">
                <a:solidFill>
                  <a:srgbClr val="990033"/>
                </a:solidFill>
                <a:effectLst>
                  <a:outerShdw blurRad="38100" dist="38100" dir="2700000" algn="tl">
                    <a:srgbClr val="000000">
                      <a:alpha val="43137"/>
                    </a:srgbClr>
                  </a:outerShdw>
                </a:effectLst>
                <a:latin typeface="Arial Narrow" pitchFamily="34" charset="0"/>
              </a:rPr>
              <a:t>never</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u="sng">
                <a:solidFill>
                  <a:srgbClr val="990033"/>
                </a:solidFill>
                <a:effectLst>
                  <a:outerShdw blurRad="38100" dist="38100" dir="2700000" algn="tl">
                    <a:srgbClr val="000000">
                      <a:alpha val="43137"/>
                    </a:srgbClr>
                  </a:outerShdw>
                </a:effectLst>
                <a:latin typeface="Arial Narrow" pitchFamily="34" charset="0"/>
              </a:rPr>
              <a:t>pronounce</a:t>
            </a:r>
            <a:r>
              <a:rPr lang="en-US" sz="4400" b="1">
                <a:solidFill>
                  <a:srgbClr val="990033"/>
                </a:solidFill>
                <a:effectLst>
                  <a:outerShdw blurRad="38100" dist="38100" dir="2700000" algn="tl">
                    <a:srgbClr val="000000">
                      <a:alpha val="43137"/>
                    </a:srgbClr>
                  </a:outerShdw>
                </a:effectLst>
                <a:latin typeface="Arial Narrow" pitchFamily="34" charset="0"/>
              </a:rPr>
              <a:t> it!</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ar-SA" sz="2800" b="1">
                <a:effectLst/>
                <a:ea typeface="PMingLiU" panose="02020500000000000000" pitchFamily="18" charset="-120"/>
                <a:cs typeface="FrankRuehl" panose="020E0503060101010101" pitchFamily="34" charset="-79"/>
              </a:rPr>
              <a:t>נ</a:t>
            </a:r>
            <a:r>
              <a:rPr lang="ar-SA" sz="2800" b="1">
                <a:solidFill>
                  <a:schemeClr val="tx1"/>
                </a:solidFill>
                <a:effectLst/>
                <a:ea typeface="PMingLiU" panose="02020500000000000000" pitchFamily="18" charset="-120"/>
                <a:cs typeface="FrankRuehl" panose="020E0503060101010101" pitchFamily="34" charset="-79"/>
              </a:rPr>
              <a:t>ָשָׂא</a:t>
            </a:r>
            <a:endParaRPr lang="en-US" sz="2800" b="1">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879D7BCF-045F-93ED-468C-9ABB0923ADD0}"/>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extLst>
      <p:ext uri="{BB962C8B-B14F-4D97-AF65-F5344CB8AC3E}">
        <p14:creationId xmlns:p14="http://schemas.microsoft.com/office/powerpoint/2010/main" val="345982376"/>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5139D15-1D79-7DD6-0C85-245C201046EE}"/>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7B4C5E0-2359-AF8E-452C-BB492C0FE060}"/>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Exodus 20:7</a:t>
            </a:r>
          </a:p>
          <a:p>
            <a:pPr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 </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shall not misuse the name of the LORD your God, for the LORD will not hold anyone guiltless who misuses his name.</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B854825-48DE-11CC-C593-1FEB57D6FEA7}"/>
              </a:ext>
            </a:extLst>
          </p:cNvPr>
          <p:cNvSpPr>
            <a:spLocks noGrp="1" noChangeArrowheads="1"/>
          </p:cNvSpPr>
          <p:nvPr>
            <p:ph type="title"/>
          </p:nvPr>
        </p:nvSpPr>
        <p:spPr>
          <a:xfrm>
            <a:off x="457200" y="1524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552E4E9-D95B-323B-544C-1912C95B7763}"/>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 </a:t>
            </a: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 Did This Mean to Them?</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  What Should This Mean to You?</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D722B2B-C72E-B826-D2C8-6CC1E2D3B83A}"/>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D7D86EA-49E2-D47E-C4AD-F82D0F2ECC42}"/>
              </a:ext>
            </a:extLst>
          </p:cNvPr>
          <p:cNvSpPr>
            <a:spLocks noGrp="1" noChangeArrowheads="1"/>
          </p:cNvSpPr>
          <p:nvPr>
            <p:ph idx="1"/>
          </p:nvPr>
        </p:nvSpPr>
        <p:spPr>
          <a:xfrm>
            <a:off x="5334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How about </a:t>
            </a:r>
            <a:r>
              <a:rPr lang="en-US" sz="4400" b="1" u="sng" dirty="0">
                <a:solidFill>
                  <a:srgbClr val="990033"/>
                </a:solidFill>
                <a:effectLst>
                  <a:outerShdw blurRad="38100" dist="38100" dir="2700000" algn="tl">
                    <a:srgbClr val="000000">
                      <a:alpha val="43137"/>
                    </a:srgbClr>
                  </a:outerShdw>
                </a:effectLst>
                <a:latin typeface="Arial Narrow" pitchFamily="34" charset="0"/>
              </a:rPr>
              <a:t>swearing</a:t>
            </a:r>
            <a:r>
              <a:rPr lang="en-US" sz="4400" b="1" dirty="0">
                <a:solidFill>
                  <a:srgbClr val="990033"/>
                </a:solidFill>
                <a:effectLst>
                  <a:outerShdw blurRad="38100" dist="38100" dir="2700000" algn="tl">
                    <a:srgbClr val="000000">
                      <a:alpha val="43137"/>
                    </a:srgbClr>
                  </a:outerShdw>
                </a:effectLst>
                <a:latin typeface="Arial Narrow" pitchFamily="34" charset="0"/>
              </a:rPr>
              <a:t>, using vulgarity in your speech?</a:t>
            </a:r>
          </a:p>
        </p:txBody>
      </p:sp>
      <p:sp>
        <p:nvSpPr>
          <p:cNvPr id="4" name="Rectangle 3">
            <a:extLst>
              <a:ext uri="{FF2B5EF4-FFF2-40B4-BE49-F238E27FC236}">
                <a16:creationId xmlns:a16="http://schemas.microsoft.com/office/drawing/2014/main" id="{DC2807B0-4FEC-1B61-511B-ABB8473E02AE}"/>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12BEC54-CBB2-8D7A-A2F1-C41829433B14}"/>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6A0D504-5B2A-19DB-5D3A-D4C8022A77A0}"/>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How about </a:t>
            </a:r>
            <a:r>
              <a:rPr lang="en-US" sz="4400" b="1" u="sng" dirty="0">
                <a:solidFill>
                  <a:srgbClr val="990033"/>
                </a:solidFill>
                <a:effectLst>
                  <a:outerShdw blurRad="38100" dist="38100" dir="2700000" algn="tl">
                    <a:srgbClr val="000000">
                      <a:alpha val="43137"/>
                    </a:srgbClr>
                  </a:outerShdw>
                </a:effectLst>
                <a:latin typeface="Arial Narrow" pitchFamily="34" charset="0"/>
              </a:rPr>
              <a:t>swearing</a:t>
            </a:r>
            <a:r>
              <a:rPr lang="en-US" sz="4400" b="1" dirty="0">
                <a:solidFill>
                  <a:srgbClr val="990033"/>
                </a:solidFill>
                <a:effectLst>
                  <a:outerShdw blurRad="38100" dist="38100" dir="2700000" algn="tl">
                    <a:srgbClr val="000000">
                      <a:alpha val="43137"/>
                    </a:srgbClr>
                  </a:outerShdw>
                </a:effectLst>
                <a:latin typeface="Arial Narrow" pitchFamily="34" charset="0"/>
              </a:rPr>
              <a:t>, using vulgarity in your speech?</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Your words carry more </a:t>
            </a:r>
            <a:r>
              <a:rPr lang="en-US" sz="4400" b="1" u="sng">
                <a:solidFill>
                  <a:srgbClr val="990033"/>
                </a:solidFill>
                <a:effectLst>
                  <a:outerShdw blurRad="38100" dist="38100" dir="2700000" algn="tl">
                    <a:srgbClr val="000000">
                      <a:alpha val="43137"/>
                    </a:srgbClr>
                  </a:outerShdw>
                </a:effectLst>
                <a:latin typeface="Arial Narrow" pitchFamily="34" charset="0"/>
              </a:rPr>
              <a:t>power</a:t>
            </a:r>
            <a:r>
              <a:rPr lang="en-US" sz="4400" b="1">
                <a:solidFill>
                  <a:srgbClr val="990033"/>
                </a:solidFill>
                <a:effectLst>
                  <a:outerShdw blurRad="38100" dist="38100" dir="2700000" algn="tl">
                    <a:srgbClr val="000000">
                      <a:alpha val="43137"/>
                    </a:srgbClr>
                  </a:outerShdw>
                </a:effectLst>
                <a:latin typeface="Arial Narrow" pitchFamily="34" charset="0"/>
              </a:rPr>
              <a:t> 	than </a:t>
            </a:r>
            <a:r>
              <a:rPr lang="en-US" sz="4400" b="1" dirty="0">
                <a:solidFill>
                  <a:srgbClr val="990033"/>
                </a:solidFill>
                <a:effectLst>
                  <a:outerShdw blurRad="38100" dist="38100" dir="2700000" algn="tl">
                    <a:srgbClr val="000000">
                      <a:alpha val="43137"/>
                    </a:srgbClr>
                  </a:outerShdw>
                </a:effectLst>
                <a:latin typeface="Arial Narrow" pitchFamily="34" charset="0"/>
              </a:rPr>
              <a:t>you realize.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James 5:14-15 - This is the confidence we have in approaching God: that if we ask anything according to his will, he hears us. And if we know that he hears us — whatever we ask —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we know that we have what we asked of him</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177A6A2B-D819-BB4F-5B1E-817D7EA7EC7D}"/>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7CA5A0E-A651-FEA5-7E3C-044ADD67A000}"/>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4774248-0938-63C2-8586-6B1EF8D7057B}"/>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How about </a:t>
            </a:r>
            <a:r>
              <a:rPr lang="en-US" sz="4400" b="1" u="sng" dirty="0">
                <a:solidFill>
                  <a:srgbClr val="990033"/>
                </a:solidFill>
                <a:effectLst>
                  <a:outerShdw blurRad="38100" dist="38100" dir="2700000" algn="tl">
                    <a:srgbClr val="000000">
                      <a:alpha val="43137"/>
                    </a:srgbClr>
                  </a:outerShdw>
                </a:effectLst>
                <a:latin typeface="Arial Narrow" pitchFamily="34" charset="0"/>
              </a:rPr>
              <a:t>swearing</a:t>
            </a:r>
            <a:r>
              <a:rPr lang="en-US" sz="4400" b="1" dirty="0">
                <a:solidFill>
                  <a:srgbClr val="990033"/>
                </a:solidFill>
                <a:effectLst>
                  <a:outerShdw blurRad="38100" dist="38100" dir="2700000" algn="tl">
                    <a:srgbClr val="000000">
                      <a:alpha val="43137"/>
                    </a:srgbClr>
                  </a:outerShdw>
                </a:effectLst>
                <a:latin typeface="Arial Narrow" pitchFamily="34" charset="0"/>
              </a:rPr>
              <a:t>, using vulgarity in your speech?</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Your words carry more </a:t>
            </a:r>
            <a:r>
              <a:rPr lang="en-US" sz="4400" b="1" u="sng">
                <a:solidFill>
                  <a:srgbClr val="990033"/>
                </a:solidFill>
                <a:effectLst>
                  <a:outerShdw blurRad="38100" dist="38100" dir="2700000" algn="tl">
                    <a:srgbClr val="000000">
                      <a:alpha val="43137"/>
                    </a:srgbClr>
                  </a:outerShdw>
                </a:effectLst>
                <a:latin typeface="Arial Narrow" pitchFamily="34" charset="0"/>
              </a:rPr>
              <a:t>power</a:t>
            </a:r>
            <a:r>
              <a:rPr lang="en-US" sz="4400" b="1">
                <a:solidFill>
                  <a:srgbClr val="990033"/>
                </a:solidFill>
                <a:effectLst>
                  <a:outerShdw blurRad="38100" dist="38100" dir="2700000" algn="tl">
                    <a:srgbClr val="000000">
                      <a:alpha val="43137"/>
                    </a:srgbClr>
                  </a:outerShdw>
                </a:effectLst>
                <a:latin typeface="Arial Narrow" pitchFamily="34" charset="0"/>
              </a:rPr>
              <a:t>   	than </a:t>
            </a:r>
            <a:r>
              <a:rPr lang="en-US" sz="4400" b="1" dirty="0">
                <a:solidFill>
                  <a:srgbClr val="990033"/>
                </a:solidFill>
                <a:effectLst>
                  <a:outerShdw blurRad="38100" dist="38100" dir="2700000" algn="tl">
                    <a:srgbClr val="000000">
                      <a:alpha val="43137"/>
                    </a:srgbClr>
                  </a:outerShdw>
                </a:effectLst>
                <a:latin typeface="Arial Narrow" pitchFamily="34" charset="0"/>
              </a:rPr>
              <a:t>you realize.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17:20 - He replied, “Because you have so little faith. I tell you the truth, if you have faith as small as a mustard seed,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 can say to this mountain, ‘Move from here to there’ and it will move</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Nothing will be impossible for you.”</a:t>
            </a: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359FDB9C-F144-33B8-FCCC-55EF49E6C21D}"/>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6F194F4-25CA-78D1-45AF-A8685989BC79}"/>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69016F7-4049-42CF-A460-057E7AB794EF}"/>
              </a:ext>
            </a:extLst>
          </p:cNvPr>
          <p:cNvSpPr>
            <a:spLocks noGrp="1" noChangeArrowheads="1"/>
          </p:cNvSpPr>
          <p:nvPr>
            <p:ph idx="1"/>
          </p:nvPr>
        </p:nvSpPr>
        <p:spPr>
          <a:xfrm>
            <a:off x="5334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How about </a:t>
            </a:r>
            <a:r>
              <a:rPr lang="en-US" sz="4400" b="1" u="sng" dirty="0">
                <a:solidFill>
                  <a:srgbClr val="990033"/>
                </a:solidFill>
                <a:effectLst>
                  <a:outerShdw blurRad="38100" dist="38100" dir="2700000" algn="tl">
                    <a:srgbClr val="000000">
                      <a:alpha val="43137"/>
                    </a:srgbClr>
                  </a:outerShdw>
                </a:effectLst>
                <a:latin typeface="Arial Narrow" pitchFamily="34" charset="0"/>
              </a:rPr>
              <a:t>swearing</a:t>
            </a:r>
            <a:r>
              <a:rPr lang="en-US" sz="4400" b="1" dirty="0">
                <a:solidFill>
                  <a:srgbClr val="990033"/>
                </a:solidFill>
                <a:effectLst>
                  <a:outerShdw blurRad="38100" dist="38100" dir="2700000" algn="tl">
                    <a:srgbClr val="000000">
                      <a:alpha val="43137"/>
                    </a:srgbClr>
                  </a:outerShdw>
                </a:effectLst>
                <a:latin typeface="Arial Narrow" pitchFamily="34" charset="0"/>
              </a:rPr>
              <a:t>, using vulgarity in your speech?</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Your words carry more </a:t>
            </a:r>
            <a:r>
              <a:rPr lang="en-US" sz="4400" b="1" u="sng">
                <a:solidFill>
                  <a:srgbClr val="990033"/>
                </a:solidFill>
                <a:effectLst>
                  <a:outerShdw blurRad="38100" dist="38100" dir="2700000" algn="tl">
                    <a:srgbClr val="000000">
                      <a:alpha val="43137"/>
                    </a:srgbClr>
                  </a:outerShdw>
                </a:effectLst>
                <a:latin typeface="Arial Narrow" pitchFamily="34" charset="0"/>
              </a:rPr>
              <a:t>power</a:t>
            </a:r>
            <a:r>
              <a:rPr lang="en-US" sz="4400" b="1">
                <a:solidFill>
                  <a:srgbClr val="990033"/>
                </a:solidFill>
                <a:effectLst>
                  <a:outerShdw blurRad="38100" dist="38100" dir="2700000" algn="tl">
                    <a:srgbClr val="000000">
                      <a:alpha val="43137"/>
                    </a:srgbClr>
                  </a:outerShdw>
                </a:effectLst>
                <a:latin typeface="Arial Narrow" pitchFamily="34" charset="0"/>
              </a:rPr>
              <a:t> 	than </a:t>
            </a:r>
            <a:r>
              <a:rPr lang="en-US" sz="4400" b="1" dirty="0">
                <a:solidFill>
                  <a:srgbClr val="990033"/>
                </a:solidFill>
                <a:effectLst>
                  <a:outerShdw blurRad="38100" dist="38100" dir="2700000" algn="tl">
                    <a:srgbClr val="000000">
                      <a:alpha val="43137"/>
                    </a:srgbClr>
                  </a:outerShdw>
                </a:effectLst>
                <a:latin typeface="Arial Narrow" pitchFamily="34" charset="0"/>
              </a:rPr>
              <a:t>you realize.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Your words must not be </a:t>
            </a:r>
            <a:r>
              <a:rPr lang="en-US" sz="4400" b="1">
                <a:solidFill>
                  <a:srgbClr val="990033"/>
                </a:solidFill>
                <a:effectLst>
                  <a:outerShdw blurRad="38100" dist="38100" dir="2700000" algn="tl">
                    <a:srgbClr val="000000">
                      <a:alpha val="43137"/>
                    </a:srgbClr>
                  </a:outerShdw>
                </a:effectLst>
                <a:latin typeface="Arial Narrow" pitchFamily="34" charset="0"/>
              </a:rPr>
              <a:t>used 	</a:t>
            </a:r>
            <a:r>
              <a:rPr lang="en-US" sz="4400" b="1" u="sng">
                <a:solidFill>
                  <a:srgbClr val="990033"/>
                </a:solidFill>
                <a:effectLst>
                  <a:outerShdw blurRad="38100" dist="38100" dir="2700000" algn="tl">
                    <a:srgbClr val="000000">
                      <a:alpha val="43137"/>
                    </a:srgbClr>
                  </a:outerShdw>
                </a:effectLst>
                <a:latin typeface="Arial Narrow" pitchFamily="34" charset="0"/>
              </a:rPr>
              <a:t>flippantly</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77C7D7C2-A45C-6F71-C7CA-C3DE880216D3}"/>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F7D9082-EC49-DCB5-5AF9-314E8C02DE9F}"/>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8A7154B-555A-4BF6-CE02-6FF879C03BA3}"/>
              </a:ext>
            </a:extLst>
          </p:cNvPr>
          <p:cNvSpPr>
            <a:spLocks noGrp="1" noChangeArrowheads="1"/>
          </p:cNvSpPr>
          <p:nvPr>
            <p:ph idx="1"/>
          </p:nvPr>
        </p:nvSpPr>
        <p:spPr>
          <a:xfrm>
            <a:off x="5334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a:t>
            </a:r>
            <a:r>
              <a:rPr lang="en-US" sz="4400" b="1" dirty="0">
                <a:solidFill>
                  <a:srgbClr val="990033"/>
                </a:solidFill>
                <a:effectLst>
                  <a:outerShdw blurRad="38100" dist="38100" dir="2700000" algn="tl">
                    <a:srgbClr val="000000">
                      <a:alpha val="43137"/>
                    </a:srgbClr>
                  </a:outerShdw>
                </a:effectLst>
                <a:latin typeface="Arial Narrow" pitchFamily="34" charset="0"/>
              </a:rPr>
              <a:t>. Your words must not be </a:t>
            </a:r>
            <a:r>
              <a:rPr lang="en-US" sz="4400" b="1">
                <a:solidFill>
                  <a:srgbClr val="990033"/>
                </a:solidFill>
                <a:effectLst>
                  <a:outerShdw blurRad="38100" dist="38100" dir="2700000" algn="tl">
                    <a:srgbClr val="000000">
                      <a:alpha val="43137"/>
                    </a:srgbClr>
                  </a:outerShdw>
                </a:effectLst>
                <a:latin typeface="Arial Narrow" pitchFamily="34" charset="0"/>
              </a:rPr>
              <a:t>used 	</a:t>
            </a:r>
            <a:r>
              <a:rPr lang="en-US" sz="4400" b="1" u="sng">
                <a:solidFill>
                  <a:srgbClr val="990033"/>
                </a:solidFill>
                <a:effectLst>
                  <a:outerShdw blurRad="38100" dist="38100" dir="2700000" algn="tl">
                    <a:srgbClr val="000000">
                      <a:alpha val="43137"/>
                    </a:srgbClr>
                  </a:outerShdw>
                </a:effectLst>
                <a:latin typeface="Arial Narrow" pitchFamily="34" charset="0"/>
              </a:rPr>
              <a:t>flippantly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James 3:10 - Out of the same mouth come praise and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cursing</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My brothers, this should not be.</a:t>
            </a:r>
          </a:p>
        </p:txBody>
      </p:sp>
      <p:sp>
        <p:nvSpPr>
          <p:cNvPr id="4" name="Rectangle 3">
            <a:extLst>
              <a:ext uri="{FF2B5EF4-FFF2-40B4-BE49-F238E27FC236}">
                <a16:creationId xmlns:a16="http://schemas.microsoft.com/office/drawing/2014/main" id="{A622A0E6-110A-FC95-40F8-110385E54C61}"/>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AF3179B-AFEE-B1AA-5874-516AE4D9E8AB}"/>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F6010DF-10DA-C01C-A6ED-EB71B78439A6}"/>
              </a:ext>
            </a:extLst>
          </p:cNvPr>
          <p:cNvSpPr>
            <a:spLocks noGrp="1" noChangeArrowheads="1"/>
          </p:cNvSpPr>
          <p:nvPr>
            <p:ph idx="1"/>
          </p:nvPr>
        </p:nvSpPr>
        <p:spPr>
          <a:xfrm>
            <a:off x="5334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a:t>
            </a:r>
            <a:r>
              <a:rPr lang="en-US" sz="4400" b="1" dirty="0">
                <a:solidFill>
                  <a:srgbClr val="990033"/>
                </a:solidFill>
                <a:effectLst>
                  <a:outerShdw blurRad="38100" dist="38100" dir="2700000" algn="tl">
                    <a:srgbClr val="000000">
                      <a:alpha val="43137"/>
                    </a:srgbClr>
                  </a:outerShdw>
                </a:effectLst>
                <a:latin typeface="Arial Narrow" pitchFamily="34" charset="0"/>
              </a:rPr>
              <a:t>. Your words must not be </a:t>
            </a:r>
            <a:r>
              <a:rPr lang="en-US" sz="4400" b="1">
                <a:solidFill>
                  <a:srgbClr val="990033"/>
                </a:solidFill>
                <a:effectLst>
                  <a:outerShdw blurRad="38100" dist="38100" dir="2700000" algn="tl">
                    <a:srgbClr val="000000">
                      <a:alpha val="43137"/>
                    </a:srgbClr>
                  </a:outerShdw>
                </a:effectLst>
                <a:latin typeface="Arial Narrow" pitchFamily="34" charset="0"/>
              </a:rPr>
              <a:t>used 	</a:t>
            </a:r>
            <a:r>
              <a:rPr lang="en-US" sz="4400" b="1" u="sng">
                <a:solidFill>
                  <a:srgbClr val="990033"/>
                </a:solidFill>
                <a:effectLst>
                  <a:outerShdw blurRad="38100" dist="38100" dir="2700000" algn="tl">
                    <a:srgbClr val="000000">
                      <a:alpha val="43137"/>
                    </a:srgbClr>
                  </a:outerShdw>
                </a:effectLst>
                <a:latin typeface="Arial Narrow" pitchFamily="34" charset="0"/>
              </a:rPr>
              <a:t>flippantly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James 3:10 - Out of the same mouth come praise and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cursing</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My brothers, this should not be.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Colossians 3:8 - But now you must rid yourselves of all such things as these: anger, rage, malice, slander, and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filthy language</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from your lips.</a:t>
            </a:r>
          </a:p>
        </p:txBody>
      </p:sp>
      <p:sp>
        <p:nvSpPr>
          <p:cNvPr id="4" name="Rectangle 3">
            <a:extLst>
              <a:ext uri="{FF2B5EF4-FFF2-40B4-BE49-F238E27FC236}">
                <a16:creationId xmlns:a16="http://schemas.microsoft.com/office/drawing/2014/main" id="{6FA50A39-E23C-C4DA-50D7-3B7E7888002A}"/>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DE3FF62-C381-A065-C0FA-6E304F835E19}"/>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BAEC892-9748-62A8-0836-9C08B49CD7E2}"/>
              </a:ext>
            </a:extLst>
          </p:cNvPr>
          <p:cNvSpPr>
            <a:spLocks noGrp="1" noChangeArrowheads="1"/>
          </p:cNvSpPr>
          <p:nvPr>
            <p:ph idx="1"/>
          </p:nvPr>
        </p:nvSpPr>
        <p:spPr>
          <a:xfrm>
            <a:off x="5334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a:t>
            </a:r>
            <a:r>
              <a:rPr lang="en-US" sz="4400" b="1" dirty="0">
                <a:solidFill>
                  <a:srgbClr val="990033"/>
                </a:solidFill>
                <a:effectLst>
                  <a:outerShdw blurRad="38100" dist="38100" dir="2700000" algn="tl">
                    <a:srgbClr val="000000">
                      <a:alpha val="43137"/>
                    </a:srgbClr>
                  </a:outerShdw>
                </a:effectLst>
                <a:latin typeface="Arial Narrow" pitchFamily="34" charset="0"/>
              </a:rPr>
              <a:t>. Your words must not be </a:t>
            </a:r>
            <a:r>
              <a:rPr lang="en-US" sz="4400" b="1">
                <a:solidFill>
                  <a:srgbClr val="990033"/>
                </a:solidFill>
                <a:effectLst>
                  <a:outerShdw blurRad="38100" dist="38100" dir="2700000" algn="tl">
                    <a:srgbClr val="000000">
                      <a:alpha val="43137"/>
                    </a:srgbClr>
                  </a:outerShdw>
                </a:effectLst>
                <a:latin typeface="Arial Narrow" pitchFamily="34" charset="0"/>
              </a:rPr>
              <a:t>used 	</a:t>
            </a:r>
            <a:r>
              <a:rPr lang="en-US" sz="4400" b="1" u="sng">
                <a:solidFill>
                  <a:srgbClr val="990033"/>
                </a:solidFill>
                <a:effectLst>
                  <a:outerShdw blurRad="38100" dist="38100" dir="2700000" algn="tl">
                    <a:srgbClr val="000000">
                      <a:alpha val="43137"/>
                    </a:srgbClr>
                  </a:outerShdw>
                </a:effectLst>
                <a:latin typeface="Arial Narrow" pitchFamily="34" charset="0"/>
              </a:rPr>
              <a:t>flippantly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12:36-37 - But I tell you that men will have to give account on the day of judgment for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every careless word they have spoken</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For by your words you will be acquitted, and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your words you will be condemned</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E1A80024-D2E3-0A44-E166-ED41639A715D}"/>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7786ADA-3264-CC9E-BC42-AC907DA9EA13}"/>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E214B52-FDE8-9934-DCE6-5739640E39D4}"/>
              </a:ext>
            </a:extLst>
          </p:cNvPr>
          <p:cNvSpPr>
            <a:spLocks noGrp="1" noChangeArrowheads="1"/>
          </p:cNvSpPr>
          <p:nvPr>
            <p:ph idx="1"/>
          </p:nvPr>
        </p:nvSpPr>
        <p:spPr>
          <a:xfrm>
            <a:off x="5334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a:t>
            </a:r>
            <a:r>
              <a:rPr lang="en-US" sz="4400" b="1" dirty="0">
                <a:solidFill>
                  <a:srgbClr val="990033"/>
                </a:solidFill>
                <a:effectLst>
                  <a:outerShdw blurRad="38100" dist="38100" dir="2700000" algn="tl">
                    <a:srgbClr val="000000">
                      <a:alpha val="43137"/>
                    </a:srgbClr>
                  </a:outerShdw>
                </a:effectLst>
                <a:latin typeface="Arial Narrow" pitchFamily="34" charset="0"/>
              </a:rPr>
              <a:t>. Your words must not be </a:t>
            </a:r>
            <a:r>
              <a:rPr lang="en-US" sz="4400" b="1">
                <a:solidFill>
                  <a:srgbClr val="990033"/>
                </a:solidFill>
                <a:effectLst>
                  <a:outerShdw blurRad="38100" dist="38100" dir="2700000" algn="tl">
                    <a:srgbClr val="000000">
                      <a:alpha val="43137"/>
                    </a:srgbClr>
                  </a:outerShdw>
                </a:effectLst>
                <a:latin typeface="Arial Narrow" pitchFamily="34" charset="0"/>
              </a:rPr>
              <a:t>used 	</a:t>
            </a:r>
            <a:r>
              <a:rPr lang="en-US" sz="4400" b="1" u="sng">
                <a:solidFill>
                  <a:srgbClr val="990033"/>
                </a:solidFill>
                <a:effectLst>
                  <a:outerShdw blurRad="38100" dist="38100" dir="2700000" algn="tl">
                    <a:srgbClr val="000000">
                      <a:alpha val="43137"/>
                    </a:srgbClr>
                  </a:outerShdw>
                </a:effectLst>
                <a:latin typeface="Arial Narrow" pitchFamily="34" charset="0"/>
              </a:rPr>
              <a:t>flippantly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12:36-37 - But I tell you that men will have to give account on the day of judgment for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every careless word they have spoken</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For by your words you will be acquitted, and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your words you will be condemned</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Ephesians 5:6 -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Let no one deceive you with empty words</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for because of such things God’s wrath comes on those who are disobedient.</a:t>
            </a:r>
          </a:p>
        </p:txBody>
      </p:sp>
      <p:sp>
        <p:nvSpPr>
          <p:cNvPr id="4" name="Rectangle 3">
            <a:extLst>
              <a:ext uri="{FF2B5EF4-FFF2-40B4-BE49-F238E27FC236}">
                <a16:creationId xmlns:a16="http://schemas.microsoft.com/office/drawing/2014/main" id="{8F9E92F7-492E-B22D-D08C-2F2703B4E392}"/>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60FC450-7576-D394-BD54-CD8E3C13C41E}"/>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4AC80A7-69D3-2F86-C8E6-2E1581452383}"/>
              </a:ext>
            </a:extLst>
          </p:cNvPr>
          <p:cNvSpPr>
            <a:spLocks noGrp="1" noChangeArrowheads="1"/>
          </p:cNvSpPr>
          <p:nvPr>
            <p:ph idx="1"/>
          </p:nvPr>
        </p:nvSpPr>
        <p:spPr>
          <a:xfrm>
            <a:off x="5334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How about </a:t>
            </a:r>
            <a:r>
              <a:rPr lang="en-US" sz="4400" b="1" u="sng" dirty="0">
                <a:solidFill>
                  <a:srgbClr val="990033"/>
                </a:solidFill>
                <a:effectLst>
                  <a:outerShdw blurRad="38100" dist="38100" dir="2700000" algn="tl">
                    <a:srgbClr val="000000">
                      <a:alpha val="43137"/>
                    </a:srgbClr>
                  </a:outerShdw>
                </a:effectLst>
                <a:latin typeface="Arial Narrow" pitchFamily="34" charset="0"/>
              </a:rPr>
              <a:t>swearing</a:t>
            </a:r>
            <a:r>
              <a:rPr lang="en-US" sz="4400" b="1" dirty="0">
                <a:solidFill>
                  <a:srgbClr val="990033"/>
                </a:solidFill>
                <a:effectLst>
                  <a:outerShdw blurRad="38100" dist="38100" dir="2700000" algn="tl">
                    <a:srgbClr val="000000">
                      <a:alpha val="43137"/>
                    </a:srgbClr>
                  </a:outerShdw>
                </a:effectLst>
                <a:latin typeface="Arial Narrow" pitchFamily="34" charset="0"/>
              </a:rPr>
              <a:t>, using vulgarity in your speech?</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about putting the Lord’s name in a </a:t>
            </a:r>
            <a:r>
              <a:rPr lang="en-US" sz="4400" b="1" u="sng" dirty="0">
                <a:solidFill>
                  <a:srgbClr val="990033"/>
                </a:solidFill>
                <a:effectLst>
                  <a:outerShdw blurRad="38100" dist="38100" dir="2700000" algn="tl">
                    <a:srgbClr val="000000">
                      <a:alpha val="43137"/>
                    </a:srgbClr>
                  </a:outerShdw>
                </a:effectLst>
                <a:latin typeface="Arial Narrow" pitchFamily="34" charset="0"/>
              </a:rPr>
              <a:t>vulgar</a:t>
            </a:r>
            <a:r>
              <a:rPr lang="en-US" sz="4400" b="1" dirty="0">
                <a:solidFill>
                  <a:srgbClr val="990033"/>
                </a:solidFill>
                <a:effectLst>
                  <a:outerShdw blurRad="38100" dist="38100" dir="2700000" algn="tl">
                    <a:srgbClr val="000000">
                      <a:alpha val="43137"/>
                    </a:srgbClr>
                  </a:outerShdw>
                </a:effectLst>
                <a:latin typeface="Arial Narrow" pitchFamily="34" charset="0"/>
              </a:rPr>
              <a:t> context?</a:t>
            </a:r>
          </a:p>
        </p:txBody>
      </p:sp>
      <p:sp>
        <p:nvSpPr>
          <p:cNvPr id="4" name="Rectangle 3">
            <a:extLst>
              <a:ext uri="{FF2B5EF4-FFF2-40B4-BE49-F238E27FC236}">
                <a16:creationId xmlns:a16="http://schemas.microsoft.com/office/drawing/2014/main" id="{9D9A3708-BEB1-E44C-7035-27A06F9F2397}"/>
              </a:ext>
            </a:extLst>
          </p:cNvPr>
          <p:cNvSpPr/>
          <p:nvPr/>
        </p:nvSpPr>
        <p:spPr>
          <a:xfrm>
            <a:off x="8382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What Should This Mean to You?</a:t>
            </a:r>
            <a:endParaRPr lang="en-US"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F3E343B-1EF6-FEB9-35D7-E276DE5D45F2}"/>
              </a:ext>
            </a:extLst>
          </p:cNvPr>
          <p:cNvSpPr>
            <a:spLocks noGrp="1" noChangeArrowheads="1"/>
          </p:cNvSpPr>
          <p:nvPr>
            <p:ph type="title"/>
          </p:nvPr>
        </p:nvSpPr>
        <p:spPr>
          <a:xfrm>
            <a:off x="457200" y="1524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621919A-A773-297F-7A7E-3664F6326AD6}"/>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What Did This Mean to Them?</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11BCC88-E810-648B-ED3B-078BFB854BCA}"/>
              </a:ext>
            </a:extLst>
          </p:cNvPr>
          <p:cNvSpPr>
            <a:spLocks noGrp="1" noChangeArrowheads="1"/>
          </p:cNvSpPr>
          <p:nvPr>
            <p:ph type="title"/>
          </p:nvPr>
        </p:nvSpPr>
        <p:spPr>
          <a:xfrm>
            <a:off x="457200" y="990600"/>
            <a:ext cx="8229600" cy="838200"/>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B1EBC28-B019-9EFB-5702-144C57941E5F}"/>
              </a:ext>
            </a:extLst>
          </p:cNvPr>
          <p:cNvSpPr>
            <a:spLocks noGrp="1" noChangeArrowheads="1"/>
          </p:cNvSpPr>
          <p:nvPr>
            <p:ph idx="1"/>
          </p:nvPr>
        </p:nvSpPr>
        <p:spPr>
          <a:xfrm>
            <a:off x="533400" y="1066800"/>
            <a:ext cx="8229600" cy="53340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God’s name is so sacred - but we use it so lightly.</a:t>
            </a: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Let’s decide from </a:t>
            </a:r>
            <a:r>
              <a:rPr lang="en-US" sz="4400" b="1">
                <a:solidFill>
                  <a:srgbClr val="990033"/>
                </a:solidFill>
                <a:effectLst>
                  <a:outerShdw blurRad="38100" dist="38100" dir="2700000" algn="tl">
                    <a:srgbClr val="000000">
                      <a:alpha val="43137"/>
                    </a:srgbClr>
                  </a:outerShdw>
                </a:effectLst>
                <a:latin typeface="Arial Narrow" pitchFamily="34" charset="0"/>
              </a:rPr>
              <a:t>now on</a:t>
            </a:r>
            <a:br>
              <a:rPr lang="en-US" sz="4400" b="1">
                <a:solidFill>
                  <a:srgbClr val="990033"/>
                </a:solidFill>
                <a:effectLst>
                  <a:outerShdw blurRad="38100" dist="38100" dir="2700000" algn="tl">
                    <a:srgbClr val="000000">
                      <a:alpha val="43137"/>
                    </a:srgbClr>
                  </a:outerShdw>
                </a:effectLst>
                <a:latin typeface="Arial Narrow" pitchFamily="34" charset="0"/>
              </a:rPr>
            </a:br>
            <a:r>
              <a:rPr lang="en-US" sz="4400" b="1">
                <a:solidFill>
                  <a:srgbClr val="990033"/>
                </a:solidFill>
                <a:effectLst>
                  <a:outerShdw blurRad="38100" dist="38100" dir="2700000" algn="tl">
                    <a:srgbClr val="000000">
                      <a:alpha val="43137"/>
                    </a:srgbClr>
                  </a:outerShdw>
                </a:effectLst>
                <a:latin typeface="Arial Narrow" pitchFamily="34" charset="0"/>
              </a:rPr>
              <a:t>to </a:t>
            </a:r>
            <a:r>
              <a:rPr lang="en-US" sz="4400" b="1" dirty="0">
                <a:solidFill>
                  <a:srgbClr val="990033"/>
                </a:solidFill>
                <a:effectLst>
                  <a:outerShdw blurRad="38100" dist="38100" dir="2700000" algn="tl">
                    <a:srgbClr val="000000">
                      <a:alpha val="43137"/>
                    </a:srgbClr>
                  </a:outerShdw>
                </a:effectLst>
                <a:latin typeface="Arial Narrow" pitchFamily="34" charset="0"/>
              </a:rPr>
              <a:t>respect God’s Holy Name!</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41B6B43-BBC8-E4B1-85FD-0FB85DE6B2A7}"/>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D981FCF-DB13-3C4A-39D0-1AAF7C6DD736}"/>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What’s in a name?</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AD627C5-61D7-E40F-D90C-50D0A35BDD87}"/>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9D29816-6689-721D-82B3-1B8749A91C3F}"/>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4A3A247-4676-B907-614B-554657DE0B0C}"/>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a:t>
            </a:r>
            <a:r>
              <a:rPr lang="en-US" sz="4400" b="1" dirty="0">
                <a:solidFill>
                  <a:srgbClr val="990033"/>
                </a:solidFill>
                <a:effectLst>
                  <a:outerShdw blurRad="38100" dist="38100" dir="2700000" algn="tl">
                    <a:srgbClr val="000000">
                      <a:alpha val="43137"/>
                    </a:srgbClr>
                  </a:outerShdw>
                </a:effectLst>
                <a:latin typeface="Arial Narrow" pitchFamily="34" charset="0"/>
              </a:rPr>
              <a:t>. How were names in </a:t>
            </a:r>
            <a:r>
              <a:rPr lang="en-US" sz="4400" b="1">
                <a:solidFill>
                  <a:srgbClr val="990033"/>
                </a:solidFill>
                <a:effectLst>
                  <a:outerShdw blurRad="38100" dist="38100" dir="2700000" algn="tl">
                    <a:srgbClr val="000000">
                      <a:alpha val="43137"/>
                    </a:srgbClr>
                  </a:outerShdw>
                </a:effectLst>
                <a:latin typeface="Arial Narrow" pitchFamily="34" charset="0"/>
              </a:rPr>
              <a:t>ancient 	times </a:t>
            </a:r>
            <a:r>
              <a:rPr lang="en-US" sz="4400" b="1" dirty="0">
                <a:solidFill>
                  <a:srgbClr val="990033"/>
                </a:solidFill>
                <a:effectLst>
                  <a:outerShdw blurRad="38100" dist="38100" dir="2700000" algn="tl">
                    <a:srgbClr val="000000">
                      <a:alpha val="43137"/>
                    </a:srgbClr>
                  </a:outerShdw>
                </a:effectLst>
                <a:latin typeface="Arial Narrow" pitchFamily="34" charset="0"/>
              </a:rPr>
              <a:t>different than </a:t>
            </a:r>
            <a:r>
              <a:rPr lang="en-US" sz="4400" b="1">
                <a:solidFill>
                  <a:srgbClr val="990033"/>
                </a:solidFill>
                <a:effectLst>
                  <a:outerShdw blurRad="38100" dist="38100" dir="2700000" algn="tl">
                    <a:srgbClr val="000000">
                      <a:alpha val="43137"/>
                    </a:srgbClr>
                  </a:outerShdw>
                </a:effectLst>
                <a:latin typeface="Arial Narrow" pitchFamily="34" charset="0"/>
              </a:rPr>
              <a:t>names 	today</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B8F597DC-E8A1-4C64-30C3-0E0950D5A207}"/>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9CDA4BA-EE1E-D20D-0354-AB4BD5849981}"/>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59F1B35-DE50-3219-66CA-5D7971B09F4B}"/>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a:t>
            </a:r>
            <a:r>
              <a:rPr lang="en-US" sz="4400" b="1" dirty="0">
                <a:solidFill>
                  <a:srgbClr val="990033"/>
                </a:solidFill>
                <a:effectLst>
                  <a:outerShdw blurRad="38100" dist="38100" dir="2700000" algn="tl">
                    <a:srgbClr val="000000">
                      <a:alpha val="43137"/>
                    </a:srgbClr>
                  </a:outerShdw>
                </a:effectLst>
                <a:latin typeface="Arial Narrow" pitchFamily="34" charset="0"/>
              </a:rPr>
              <a:t>. How were names in </a:t>
            </a:r>
            <a:r>
              <a:rPr lang="en-US" sz="4400" b="1">
                <a:solidFill>
                  <a:srgbClr val="990033"/>
                </a:solidFill>
                <a:effectLst>
                  <a:outerShdw blurRad="38100" dist="38100" dir="2700000" algn="tl">
                    <a:srgbClr val="000000">
                      <a:alpha val="43137"/>
                    </a:srgbClr>
                  </a:outerShdw>
                </a:effectLst>
                <a:latin typeface="Arial Narrow" pitchFamily="34" charset="0"/>
              </a:rPr>
              <a:t>ancient 	times </a:t>
            </a:r>
            <a:r>
              <a:rPr lang="en-US" sz="4400" b="1" dirty="0">
                <a:solidFill>
                  <a:srgbClr val="990033"/>
                </a:solidFill>
                <a:effectLst>
                  <a:outerShdw blurRad="38100" dist="38100" dir="2700000" algn="tl">
                    <a:srgbClr val="000000">
                      <a:alpha val="43137"/>
                    </a:srgbClr>
                  </a:outerShdw>
                </a:effectLst>
                <a:latin typeface="Arial Narrow" pitchFamily="34" charset="0"/>
              </a:rPr>
              <a:t>different than </a:t>
            </a:r>
            <a:r>
              <a:rPr lang="en-US" sz="4400" b="1">
                <a:solidFill>
                  <a:srgbClr val="990033"/>
                </a:solidFill>
                <a:effectLst>
                  <a:outerShdw blurRad="38100" dist="38100" dir="2700000" algn="tl">
                    <a:srgbClr val="000000">
                      <a:alpha val="43137"/>
                    </a:srgbClr>
                  </a:outerShdw>
                </a:effectLst>
                <a:latin typeface="Arial Narrow" pitchFamily="34" charset="0"/>
              </a:rPr>
              <a:t>names 	today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Unger’s Bible Dictionary - “The name was almost the same as the person it identified. They generally expressed some personal characteristic, some incident connected with </a:t>
            </a:r>
            <a:r>
              <a:rPr lang="en-US" sz="27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birth</a:t>
            </a:r>
            <a:r>
              <a:rPr lang="en-US" sz="27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some hope or wish or prayer of the parent; &amp; henceforth the child embodied it, </a:t>
            </a:r>
            <a:r>
              <a:rPr lang="en-US" sz="27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&amp; for </a:t>
            </a:r>
            <a:r>
              <a:rPr lang="en-US" sz="27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parent’s sake, felt it like a personal vow &amp; made his life an effort to realize </a:t>
            </a:r>
            <a:r>
              <a:rPr lang="en-US" sz="27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it.”</a:t>
            </a:r>
            <a:endParaRPr lang="en-US" sz="27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E9F67A9F-BA7F-0922-FD6D-BD93427677B7}"/>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8BA10A9-9178-9AA0-1E01-F3EF31FBD3D5}"/>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7ACABC8-B054-6FEA-192F-0756FB4EC0A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a:t>
            </a:r>
            <a:r>
              <a:rPr lang="en-US" sz="4400" b="1" dirty="0">
                <a:solidFill>
                  <a:srgbClr val="990033"/>
                </a:solidFill>
                <a:effectLst>
                  <a:outerShdw blurRad="38100" dist="38100" dir="2700000" algn="tl">
                    <a:srgbClr val="000000">
                      <a:alpha val="43137"/>
                    </a:srgbClr>
                  </a:outerShdw>
                </a:effectLst>
                <a:latin typeface="Arial Narrow" pitchFamily="34" charset="0"/>
              </a:rPr>
              <a:t>. How were names in </a:t>
            </a:r>
            <a:r>
              <a:rPr lang="en-US" sz="4400" b="1">
                <a:solidFill>
                  <a:srgbClr val="990033"/>
                </a:solidFill>
                <a:effectLst>
                  <a:outerShdw blurRad="38100" dist="38100" dir="2700000" algn="tl">
                    <a:srgbClr val="000000">
                      <a:alpha val="43137"/>
                    </a:srgbClr>
                  </a:outerShdw>
                </a:effectLst>
                <a:latin typeface="Arial Narrow" pitchFamily="34" charset="0"/>
              </a:rPr>
              <a:t>ancient 	times </a:t>
            </a:r>
            <a:r>
              <a:rPr lang="en-US" sz="4400" b="1" dirty="0">
                <a:solidFill>
                  <a:srgbClr val="990033"/>
                </a:solidFill>
                <a:effectLst>
                  <a:outerShdw blurRad="38100" dist="38100" dir="2700000" algn="tl">
                    <a:srgbClr val="000000">
                      <a:alpha val="43137"/>
                    </a:srgbClr>
                  </a:outerShdw>
                </a:effectLst>
                <a:latin typeface="Arial Narrow" pitchFamily="34" charset="0"/>
              </a:rPr>
              <a:t>different than </a:t>
            </a:r>
            <a:r>
              <a:rPr lang="en-US" sz="4400" b="1">
                <a:solidFill>
                  <a:srgbClr val="990033"/>
                </a:solidFill>
                <a:effectLst>
                  <a:outerShdw blurRad="38100" dist="38100" dir="2700000" algn="tl">
                    <a:srgbClr val="000000">
                      <a:alpha val="43137"/>
                    </a:srgbClr>
                  </a:outerShdw>
                </a:effectLst>
                <a:latin typeface="Arial Narrow" pitchFamily="34" charset="0"/>
              </a:rPr>
              <a:t>names 	today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Luke 1:59 - On the eighth day they came to circumcise the child, and they were going to name him . . .</a:t>
            </a:r>
          </a:p>
        </p:txBody>
      </p:sp>
      <p:sp>
        <p:nvSpPr>
          <p:cNvPr id="4" name="Rectangle 3">
            <a:extLst>
              <a:ext uri="{FF2B5EF4-FFF2-40B4-BE49-F238E27FC236}">
                <a16:creationId xmlns:a16="http://schemas.microsoft.com/office/drawing/2014/main" id="{D4C780F9-0CB4-F06D-71A1-8B46E22BC203}"/>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BC4BD63-71FC-FD7E-C2C5-5CFDEE43E0A0}"/>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5143B68-266C-F5ED-4552-6A47BCA22BA9}"/>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a:t>
            </a:r>
            <a:r>
              <a:rPr lang="en-US" sz="4400" b="1" dirty="0">
                <a:solidFill>
                  <a:srgbClr val="990033"/>
                </a:solidFill>
                <a:effectLst>
                  <a:outerShdw blurRad="38100" dist="38100" dir="2700000" algn="tl">
                    <a:srgbClr val="000000">
                      <a:alpha val="43137"/>
                    </a:srgbClr>
                  </a:outerShdw>
                </a:effectLst>
                <a:latin typeface="Arial Narrow" pitchFamily="34" charset="0"/>
              </a:rPr>
              <a:t>. Examples:</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a</a:t>
            </a:r>
            <a:r>
              <a:rPr lang="en-US" sz="4400" b="1" dirty="0">
                <a:solidFill>
                  <a:srgbClr val="990033"/>
                </a:solidFill>
                <a:effectLst>
                  <a:outerShdw blurRad="38100" dist="38100" dir="2700000" algn="tl">
                    <a:srgbClr val="000000">
                      <a:alpha val="43137"/>
                    </a:srgbClr>
                  </a:outerShdw>
                </a:effectLst>
                <a:latin typeface="Arial Narrow" pitchFamily="34" charset="0"/>
              </a:rPr>
              <a:t>.</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a:solidFill>
                  <a:srgbClr val="006600"/>
                </a:solidFill>
                <a:effectLst>
                  <a:outerShdw blurRad="38100" dist="38100" dir="2700000" algn="tl">
                    <a:srgbClr val="000000">
                      <a:alpha val="43137"/>
                    </a:srgbClr>
                  </a:outerShdw>
                </a:effectLst>
                <a:latin typeface="Arial Narrow" pitchFamily="34" charset="0"/>
              </a:rPr>
              <a:t>Isaac</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 “laughter”.</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Genesis 21:6 - Sarah said,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God has brought me laughter</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everyone who hears about this will laugh with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a:t>
            </a:r>
          </a:p>
          <a:p>
            <a:pPr marL="609600" indent="-609600" algn="just"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ea typeface="PMingLiU" panose="02020500000000000000" pitchFamily="18" charset="-120"/>
                <a:cs typeface="FrankRuehl" panose="020E0503060101010101" pitchFamily="34" charset="-79"/>
              </a:rPr>
              <a:t>* </a:t>
            </a:r>
            <a:r>
              <a:rPr lang="ar-SA" sz="2800" b="1">
                <a:solidFill>
                  <a:schemeClr val="tx1"/>
                </a:solidFill>
                <a:effectLst/>
                <a:ea typeface="PMingLiU" panose="02020500000000000000" pitchFamily="18" charset="-120"/>
                <a:cs typeface="FrankRuehl" panose="020E0503060101010101" pitchFamily="34" charset="-79"/>
              </a:rPr>
              <a:t>צְחֹק</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252BC650-2B72-566D-2708-73E40559AFC0}"/>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030EAF4-3119-06B3-6EFE-861B81ABE904}"/>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68AE0D9-814F-4311-2332-E12E583783AF}"/>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a:t>
            </a:r>
            <a:r>
              <a:rPr lang="en-US" sz="4400" b="1" dirty="0">
                <a:solidFill>
                  <a:srgbClr val="990033"/>
                </a:solidFill>
                <a:effectLst>
                  <a:outerShdw blurRad="38100" dist="38100" dir="2700000" algn="tl">
                    <a:srgbClr val="000000">
                      <a:alpha val="43137"/>
                    </a:srgbClr>
                  </a:outerShdw>
                </a:effectLst>
                <a:latin typeface="Arial Narrow" pitchFamily="34" charset="0"/>
              </a:rPr>
              <a:t>. Examples:</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b</a:t>
            </a:r>
            <a:r>
              <a:rPr lang="en-US" sz="4400" b="1" dirty="0">
                <a:solidFill>
                  <a:srgbClr val="990033"/>
                </a:solidFill>
                <a:effectLst>
                  <a:outerShdw blurRad="38100" dist="38100" dir="2700000" algn="tl">
                    <a:srgbClr val="000000">
                      <a:alpha val="43137"/>
                    </a:srgbClr>
                  </a:outerShdw>
                </a:effectLst>
                <a:latin typeface="Arial Narrow" pitchFamily="34" charset="0"/>
              </a:rPr>
              <a:t>.</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a:solidFill>
                  <a:srgbClr val="006600"/>
                </a:solidFill>
                <a:effectLst>
                  <a:outerShdw blurRad="38100" dist="38100" dir="2700000" algn="tl">
                    <a:srgbClr val="000000">
                      <a:alpha val="43137"/>
                    </a:srgbClr>
                  </a:outerShdw>
                </a:effectLst>
                <a:latin typeface="Arial Narrow" pitchFamily="34" charset="0"/>
              </a:rPr>
              <a:t>Esau</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rgbClr val="990033"/>
                </a:solidFill>
                <a:effectLst>
                  <a:outerShdw blurRad="38100" dist="38100" dir="2700000" algn="tl">
                    <a:srgbClr val="000000">
                      <a:alpha val="43137"/>
                    </a:srgbClr>
                  </a:outerShdw>
                </a:effectLst>
                <a:latin typeface="Arial Narrow" pitchFamily="34" charset="0"/>
              </a:rPr>
              <a:t>= sounds like </a:t>
            </a:r>
            <a:r>
              <a:rPr lang="en-US" sz="4400" b="1" dirty="0">
                <a:solidFill>
                  <a:srgbClr val="990033"/>
                </a:solidFill>
                <a:effectLst>
                  <a:outerShdw blurRad="38100" dist="38100" dir="2700000" algn="tl">
                    <a:srgbClr val="000000">
                      <a:alpha val="43137"/>
                    </a:srgbClr>
                  </a:outerShdw>
                </a:effectLst>
                <a:latin typeface="Arial Narrow" pitchFamily="34" charset="0"/>
              </a:rPr>
              <a:t>“hairy”.</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Genesis 25:25 - The first to come out was red, and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his whole body was like a hairy garment; so they named him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Esau</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609600" indent="-609600" algn="just"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endParaRPr>
          </a:p>
          <a:p>
            <a:pPr marL="609600" indent="-609600"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endParaRPr>
          </a:p>
          <a:p>
            <a:pPr marL="609600" indent="-609600"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Narrow" pitchFamily="34" charset="0"/>
              </a:rPr>
              <a:t>*</a:t>
            </a:r>
            <a:r>
              <a:rPr lang="en-US" sz="2800" b="1">
                <a:solidFill>
                  <a:srgbClr val="C00000"/>
                </a:solidFill>
                <a:effectLst>
                  <a:outerShdw blurRad="38100" dist="38100" dir="2700000" algn="tl">
                    <a:srgbClr val="000000">
                      <a:alpha val="43137"/>
                    </a:srgbClr>
                  </a:outerShdw>
                </a:effectLst>
                <a:latin typeface="Arial Narrow" pitchFamily="34" charset="0"/>
              </a:rPr>
              <a:t> </a:t>
            </a:r>
            <a:r>
              <a:rPr lang="he-IL" sz="2800" b="1">
                <a:solidFill>
                  <a:schemeClr val="tx1"/>
                </a:solidFill>
                <a:latin typeface="FrankRuehl" panose="020E0503060101010101" pitchFamily="34" charset="-79"/>
                <a:cs typeface="FrankRuehl" panose="020E0503060101010101" pitchFamily="34" charset="-79"/>
              </a:rPr>
              <a:t>עֵשָׂו</a:t>
            </a:r>
            <a:endParaRPr lang="en-US" sz="2800" b="1">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endParaRPr>
          </a:p>
          <a:p>
            <a:pPr marL="609600" indent="-609600"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Narrow" panose="020B0606020202030204" pitchFamily="34" charset="0"/>
                <a:cs typeface="FrankRuehl" panose="020E0503060101010101" pitchFamily="34" charset="-79"/>
              </a:rPr>
              <a:t>(</a:t>
            </a:r>
            <a:r>
              <a:rPr lang="ar-SA" sz="2800" b="1">
                <a:solidFill>
                  <a:schemeClr val="tx1"/>
                </a:solidFill>
                <a:effectLst/>
                <a:ea typeface="PMingLiU" panose="02020500000000000000" pitchFamily="18" charset="-120"/>
                <a:cs typeface="FrankRuehl" panose="020E0503060101010101" pitchFamily="34" charset="-79"/>
              </a:rPr>
              <a:t>שֵׂעָר</a:t>
            </a:r>
            <a:r>
              <a:rPr lang="en-US" sz="2800" b="1">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rPr>
              <a:t> </a:t>
            </a:r>
            <a:r>
              <a:rPr lang="en-US" sz="28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is “hairy”)</a:t>
            </a:r>
            <a:endParaRPr lang="en-US" sz="2800" b="1" dirty="0">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3D7BB345-4984-7F58-5BF3-E11C56DCDDF7}"/>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What Did This Mean to Them?</a:t>
            </a:r>
            <a:endParaRPr lang="en-US"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15334</TotalTime>
  <Words>1560</Words>
  <Application>Microsoft Office PowerPoint</Application>
  <PresentationFormat>On-screen Show (4:3)</PresentationFormat>
  <Paragraphs>187</Paragraphs>
  <Slides>30</Slides>
  <Notes>30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30</vt:i4>
      </vt:variant>
    </vt:vector>
  </HeadingPairs>
  <TitlesOfParts>
    <vt:vector size="41" baseType="lpstr">
      <vt:lpstr>PMingLiU</vt:lpstr>
      <vt:lpstr>Arial</vt:lpstr>
      <vt:lpstr>Arial Narrow</vt:lpstr>
      <vt:lpstr>Calibri</vt:lpstr>
      <vt:lpstr>Franklin Gothic Medium</vt:lpstr>
      <vt:lpstr>FrankRuehl</vt:lpstr>
      <vt:lpstr>Lucida Sans Unicode</vt:lpstr>
      <vt:lpstr>Segoe UI Symbol</vt:lpstr>
      <vt:lpstr>Times New Roman</vt:lpstr>
      <vt:lpstr>Wingdings 2</vt:lpstr>
      <vt:lpstr>Trek</vt:lpstr>
      <vt:lpstr>No  Disrespect</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1021</cp:revision>
  <dcterms:created xsi:type="dcterms:W3CDTF">2005-04-23T22:37:40Z</dcterms:created>
  <dcterms:modified xsi:type="dcterms:W3CDTF">2024-07-11T22:07:32Z</dcterms:modified>
</cp:coreProperties>
</file>