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9"/>
  </p:notesMasterIdLst>
  <p:handoutMasterIdLst>
    <p:handoutMasterId r:id="rId40"/>
  </p:handoutMasterIdLst>
  <p:sldIdLst>
    <p:sldId id="398" r:id="rId2"/>
    <p:sldId id="781" r:id="rId3"/>
    <p:sldId id="678" r:id="rId4"/>
    <p:sldId id="700" r:id="rId5"/>
    <p:sldId id="896" r:id="rId6"/>
    <p:sldId id="897" r:id="rId7"/>
    <p:sldId id="898" r:id="rId8"/>
    <p:sldId id="867" r:id="rId9"/>
    <p:sldId id="899" r:id="rId10"/>
    <p:sldId id="900" r:id="rId11"/>
    <p:sldId id="901" r:id="rId12"/>
    <p:sldId id="902" r:id="rId13"/>
    <p:sldId id="903" r:id="rId14"/>
    <p:sldId id="904" r:id="rId15"/>
    <p:sldId id="905" r:id="rId16"/>
    <p:sldId id="906" r:id="rId17"/>
    <p:sldId id="922" r:id="rId18"/>
    <p:sldId id="907" r:id="rId19"/>
    <p:sldId id="880" r:id="rId20"/>
    <p:sldId id="924" r:id="rId21"/>
    <p:sldId id="925" r:id="rId22"/>
    <p:sldId id="651" r:id="rId23"/>
    <p:sldId id="909" r:id="rId24"/>
    <p:sldId id="910" r:id="rId25"/>
    <p:sldId id="911" r:id="rId26"/>
    <p:sldId id="912" r:id="rId27"/>
    <p:sldId id="913" r:id="rId28"/>
    <p:sldId id="914" r:id="rId29"/>
    <p:sldId id="915" r:id="rId30"/>
    <p:sldId id="916" r:id="rId31"/>
    <p:sldId id="923" r:id="rId32"/>
    <p:sldId id="917" r:id="rId33"/>
    <p:sldId id="918" r:id="rId34"/>
    <p:sldId id="919" r:id="rId35"/>
    <p:sldId id="920" r:id="rId36"/>
    <p:sldId id="921" r:id="rId37"/>
    <p:sldId id="894" r:id="rId38"/>
  </p:sldIdLst>
  <p:sldSz cx="9144000" cy="6858000" type="screen4x3"/>
  <p:notesSz cx="6858000" cy="9144000"/>
  <p:defaultTextStyle>
    <a:defPPr>
      <a:defRPr lang="en-US"/>
    </a:defPPr>
    <a:lvl1pPr algn="l" rtl="0" fontAlgn="base">
      <a:spcBef>
        <a:spcPct val="0"/>
      </a:spcBef>
      <a:spcAft>
        <a:spcPct val="0"/>
      </a:spcAft>
      <a:defRPr sz="2800" b="1" kern="1200">
        <a:solidFill>
          <a:srgbClr val="990033"/>
        </a:solidFill>
        <a:latin typeface="Arial Narrow" panose="020B0606020202030204" pitchFamily="34" charset="0"/>
        <a:ea typeface="+mn-ea"/>
        <a:cs typeface="+mn-cs"/>
      </a:defRPr>
    </a:lvl1pPr>
    <a:lvl2pPr marL="457200" algn="l" rtl="0" fontAlgn="base">
      <a:spcBef>
        <a:spcPct val="0"/>
      </a:spcBef>
      <a:spcAft>
        <a:spcPct val="0"/>
      </a:spcAft>
      <a:defRPr sz="2800" b="1" kern="1200">
        <a:solidFill>
          <a:srgbClr val="990033"/>
        </a:solidFill>
        <a:latin typeface="Arial Narrow" panose="020B0606020202030204" pitchFamily="34" charset="0"/>
        <a:ea typeface="+mn-ea"/>
        <a:cs typeface="+mn-cs"/>
      </a:defRPr>
    </a:lvl2pPr>
    <a:lvl3pPr marL="914400" algn="l" rtl="0" fontAlgn="base">
      <a:spcBef>
        <a:spcPct val="0"/>
      </a:spcBef>
      <a:spcAft>
        <a:spcPct val="0"/>
      </a:spcAft>
      <a:defRPr sz="2800" b="1" kern="1200">
        <a:solidFill>
          <a:srgbClr val="990033"/>
        </a:solidFill>
        <a:latin typeface="Arial Narrow" panose="020B0606020202030204" pitchFamily="34" charset="0"/>
        <a:ea typeface="+mn-ea"/>
        <a:cs typeface="+mn-cs"/>
      </a:defRPr>
    </a:lvl3pPr>
    <a:lvl4pPr marL="1371600" algn="l" rtl="0" fontAlgn="base">
      <a:spcBef>
        <a:spcPct val="0"/>
      </a:spcBef>
      <a:spcAft>
        <a:spcPct val="0"/>
      </a:spcAft>
      <a:defRPr sz="2800" b="1" kern="1200">
        <a:solidFill>
          <a:srgbClr val="990033"/>
        </a:solidFill>
        <a:latin typeface="Arial Narrow" panose="020B0606020202030204" pitchFamily="34" charset="0"/>
        <a:ea typeface="+mn-ea"/>
        <a:cs typeface="+mn-cs"/>
      </a:defRPr>
    </a:lvl4pPr>
    <a:lvl5pPr marL="1828800" algn="l" rtl="0" fontAlgn="base">
      <a:spcBef>
        <a:spcPct val="0"/>
      </a:spcBef>
      <a:spcAft>
        <a:spcPct val="0"/>
      </a:spcAft>
      <a:defRPr sz="2800" b="1" kern="1200">
        <a:solidFill>
          <a:srgbClr val="990033"/>
        </a:solidFill>
        <a:latin typeface="Arial Narrow" panose="020B0606020202030204" pitchFamily="34" charset="0"/>
        <a:ea typeface="+mn-ea"/>
        <a:cs typeface="+mn-cs"/>
      </a:defRPr>
    </a:lvl5pPr>
    <a:lvl6pPr marL="2286000" algn="l" defTabSz="914400" rtl="0" eaLnBrk="1" latinLnBrk="0" hangingPunct="1">
      <a:defRPr sz="2800" b="1" kern="1200">
        <a:solidFill>
          <a:srgbClr val="990033"/>
        </a:solidFill>
        <a:latin typeface="Arial Narrow" panose="020B0606020202030204" pitchFamily="34" charset="0"/>
        <a:ea typeface="+mn-ea"/>
        <a:cs typeface="+mn-cs"/>
      </a:defRPr>
    </a:lvl6pPr>
    <a:lvl7pPr marL="2743200" algn="l" defTabSz="914400" rtl="0" eaLnBrk="1" latinLnBrk="0" hangingPunct="1">
      <a:defRPr sz="2800" b="1" kern="1200">
        <a:solidFill>
          <a:srgbClr val="990033"/>
        </a:solidFill>
        <a:latin typeface="Arial Narrow" panose="020B0606020202030204" pitchFamily="34" charset="0"/>
        <a:ea typeface="+mn-ea"/>
        <a:cs typeface="+mn-cs"/>
      </a:defRPr>
    </a:lvl7pPr>
    <a:lvl8pPr marL="3200400" algn="l" defTabSz="914400" rtl="0" eaLnBrk="1" latinLnBrk="0" hangingPunct="1">
      <a:defRPr sz="2800" b="1" kern="1200">
        <a:solidFill>
          <a:srgbClr val="990033"/>
        </a:solidFill>
        <a:latin typeface="Arial Narrow" panose="020B0606020202030204" pitchFamily="34" charset="0"/>
        <a:ea typeface="+mn-ea"/>
        <a:cs typeface="+mn-cs"/>
      </a:defRPr>
    </a:lvl8pPr>
    <a:lvl9pPr marL="3657600" algn="l" defTabSz="914400" rtl="0" eaLnBrk="1" latinLnBrk="0" hangingPunct="1">
      <a:defRPr sz="2800" b="1" kern="1200">
        <a:solidFill>
          <a:srgbClr val="990033"/>
        </a:solidFill>
        <a:latin typeface="Arial Narrow" panose="020B0606020202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0033"/>
    <a:srgbClr val="339966"/>
    <a:srgbClr val="FF00FF"/>
    <a:srgbClr val="CC0066"/>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2645" autoAdjust="0"/>
    <p:restoredTop sz="90401" autoAdjust="0"/>
  </p:normalViewPr>
  <p:slideViewPr>
    <p:cSldViewPr>
      <p:cViewPr varScale="1">
        <p:scale>
          <a:sx n="101" d="100"/>
          <a:sy n="101" d="100"/>
        </p:scale>
        <p:origin x="1512" y="102"/>
      </p:cViewPr>
      <p:guideLst>
        <p:guide orient="horz" pos="2160"/>
        <p:guide pos="2880"/>
      </p:guideLst>
    </p:cSldViewPr>
  </p:slideViewPr>
  <p:outlineViewPr>
    <p:cViewPr>
      <p:scale>
        <a:sx n="33" d="100"/>
        <a:sy n="33" d="100"/>
      </p:scale>
      <p:origin x="48" y="1764"/>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1314" name="Rectangle 2">
            <a:extLst>
              <a:ext uri="{FF2B5EF4-FFF2-40B4-BE49-F238E27FC236}">
                <a16:creationId xmlns:a16="http://schemas.microsoft.com/office/drawing/2014/main" id="{6A39594F-0F2A-8384-BA01-7A39F6359015}"/>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a:solidFill>
                  <a:schemeClr val="tx1"/>
                </a:solidFill>
                <a:latin typeface="Times New Roman" pitchFamily="18" charset="0"/>
              </a:defRPr>
            </a:lvl1pPr>
          </a:lstStyle>
          <a:p>
            <a:pPr>
              <a:defRPr/>
            </a:pPr>
            <a:endParaRPr lang="en-US"/>
          </a:p>
        </p:txBody>
      </p:sp>
      <p:sp>
        <p:nvSpPr>
          <p:cNvPr id="141315" name="Rectangle 3">
            <a:extLst>
              <a:ext uri="{FF2B5EF4-FFF2-40B4-BE49-F238E27FC236}">
                <a16:creationId xmlns:a16="http://schemas.microsoft.com/office/drawing/2014/main" id="{89E093BB-9D45-79A9-9C6C-64CB47F23CAD}"/>
              </a:ext>
            </a:extLst>
          </p:cNvPr>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a:solidFill>
                  <a:schemeClr val="tx1"/>
                </a:solidFill>
                <a:latin typeface="Times New Roman" pitchFamily="18" charset="0"/>
              </a:defRPr>
            </a:lvl1pPr>
          </a:lstStyle>
          <a:p>
            <a:pPr>
              <a:defRPr/>
            </a:pPr>
            <a:endParaRPr lang="en-US"/>
          </a:p>
        </p:txBody>
      </p:sp>
      <p:sp>
        <p:nvSpPr>
          <p:cNvPr id="141316" name="Rectangle 4">
            <a:extLst>
              <a:ext uri="{FF2B5EF4-FFF2-40B4-BE49-F238E27FC236}">
                <a16:creationId xmlns:a16="http://schemas.microsoft.com/office/drawing/2014/main" id="{E83DDF6F-6FD9-72F0-1295-9E38CCA360FF}"/>
              </a:ext>
            </a:extLst>
          </p:cNvPr>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a:solidFill>
                  <a:schemeClr val="tx1"/>
                </a:solidFill>
                <a:latin typeface="Times New Roman" pitchFamily="18" charset="0"/>
              </a:defRPr>
            </a:lvl1pPr>
          </a:lstStyle>
          <a:p>
            <a:pPr>
              <a:defRPr/>
            </a:pPr>
            <a:endParaRPr lang="en-US"/>
          </a:p>
        </p:txBody>
      </p:sp>
      <p:sp>
        <p:nvSpPr>
          <p:cNvPr id="141317" name="Rectangle 5">
            <a:extLst>
              <a:ext uri="{FF2B5EF4-FFF2-40B4-BE49-F238E27FC236}">
                <a16:creationId xmlns:a16="http://schemas.microsoft.com/office/drawing/2014/main" id="{1EFD515F-0C8C-5505-FCBC-4723842C9884}"/>
              </a:ext>
            </a:extLst>
          </p:cNvPr>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a:solidFill>
                  <a:schemeClr val="tx1"/>
                </a:solidFill>
                <a:latin typeface="Times New Roman" panose="02020603050405020304" pitchFamily="18" charset="0"/>
              </a:defRPr>
            </a:lvl1pPr>
          </a:lstStyle>
          <a:p>
            <a:fld id="{87E33F6D-2702-4A15-8EE8-21B66ACA088F}" type="slidenum">
              <a:rPr lang="en-US" altLang="en-US"/>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8A47710-3C69-99D9-7E33-C5E6330FDEA2}"/>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a:extLst>
              <a:ext uri="{FF2B5EF4-FFF2-40B4-BE49-F238E27FC236}">
                <a16:creationId xmlns:a16="http://schemas.microsoft.com/office/drawing/2014/main" id="{80E5DE8F-5D8E-E47D-16BC-9B570054EFCE}"/>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0A801E1E-7632-4B07-9448-31073975B1E7}" type="datetimeFigureOut">
              <a:rPr lang="en-US"/>
              <a:pPr>
                <a:defRPr/>
              </a:pPr>
              <a:t>7/11/2024</a:t>
            </a:fld>
            <a:endParaRPr lang="en-US" dirty="0"/>
          </a:p>
        </p:txBody>
      </p:sp>
      <p:sp>
        <p:nvSpPr>
          <p:cNvPr id="4" name="Slide Image Placeholder 3">
            <a:extLst>
              <a:ext uri="{FF2B5EF4-FFF2-40B4-BE49-F238E27FC236}">
                <a16:creationId xmlns:a16="http://schemas.microsoft.com/office/drawing/2014/main" id="{1F62B934-1852-95CE-DA2C-1AAFADE4638C}"/>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a:extLst>
              <a:ext uri="{FF2B5EF4-FFF2-40B4-BE49-F238E27FC236}">
                <a16:creationId xmlns:a16="http://schemas.microsoft.com/office/drawing/2014/main" id="{262163E1-C4C1-9C6E-B2D5-A6058E9BC253}"/>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5FCEA148-6E5F-A8D2-E1E1-4FC30FDF4FDD}"/>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a:extLst>
              <a:ext uri="{FF2B5EF4-FFF2-40B4-BE49-F238E27FC236}">
                <a16:creationId xmlns:a16="http://schemas.microsoft.com/office/drawing/2014/main" id="{C76DEF30-4F80-0DBA-1FEB-DBD6E6371E6E}"/>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9F72F016-B892-44F5-83FB-C27B788D91A0}"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a:extLst>
              <a:ext uri="{FF2B5EF4-FFF2-40B4-BE49-F238E27FC236}">
                <a16:creationId xmlns:a16="http://schemas.microsoft.com/office/drawing/2014/main" id="{76327BB5-EE52-8741-D53D-5163649F9EB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es Placeholder 2">
            <a:extLst>
              <a:ext uri="{FF2B5EF4-FFF2-40B4-BE49-F238E27FC236}">
                <a16:creationId xmlns:a16="http://schemas.microsoft.com/office/drawing/2014/main" id="{85F707F3-37F1-AE90-485C-00A7F086386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8132" name="Slide Number Placeholder 3">
            <a:extLst>
              <a:ext uri="{FF2B5EF4-FFF2-40B4-BE49-F238E27FC236}">
                <a16:creationId xmlns:a16="http://schemas.microsoft.com/office/drawing/2014/main" id="{418D125A-AFA8-5C7D-3075-5906AB5E98B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18A9C371-E385-4C20-97B8-E75605ADBA29}" type="slidenum">
              <a:rPr lang="en-US" altLang="en-US" sz="1200"/>
              <a:pPr eaLnBrk="1" hangingPunct="1"/>
              <a:t>1</a:t>
            </a:fld>
            <a:endParaRPr lang="en-US" altLang="en-US" sz="120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a:extLst>
              <a:ext uri="{FF2B5EF4-FFF2-40B4-BE49-F238E27FC236}">
                <a16:creationId xmlns:a16="http://schemas.microsoft.com/office/drawing/2014/main" id="{42719EA0-5FBE-F4E0-C490-927EBE1C9DF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347" name="Notes Placeholder 2">
            <a:extLst>
              <a:ext uri="{FF2B5EF4-FFF2-40B4-BE49-F238E27FC236}">
                <a16:creationId xmlns:a16="http://schemas.microsoft.com/office/drawing/2014/main" id="{D7767410-1817-F793-2F1E-B53A8954C33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7348" name="Slide Number Placeholder 3">
            <a:extLst>
              <a:ext uri="{FF2B5EF4-FFF2-40B4-BE49-F238E27FC236}">
                <a16:creationId xmlns:a16="http://schemas.microsoft.com/office/drawing/2014/main" id="{72ECBBA2-A2C5-57AF-FA6E-2C1862D98FC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03F20818-4C44-467C-A075-E4011A4209B6}" type="slidenum">
              <a:rPr lang="en-US" altLang="en-US" sz="1200"/>
              <a:pPr eaLnBrk="1" hangingPunct="1"/>
              <a:t>10</a:t>
            </a:fld>
            <a:endParaRPr lang="en-US" altLang="en-US" sz="120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a:extLst>
              <a:ext uri="{FF2B5EF4-FFF2-40B4-BE49-F238E27FC236}">
                <a16:creationId xmlns:a16="http://schemas.microsoft.com/office/drawing/2014/main" id="{B62D8F6C-B7E3-1F80-892C-04B70288C80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a:extLst>
              <a:ext uri="{FF2B5EF4-FFF2-40B4-BE49-F238E27FC236}">
                <a16:creationId xmlns:a16="http://schemas.microsoft.com/office/drawing/2014/main" id="{ADD7A011-720F-EB06-ABA8-F3F922EF43A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8372" name="Slide Number Placeholder 3">
            <a:extLst>
              <a:ext uri="{FF2B5EF4-FFF2-40B4-BE49-F238E27FC236}">
                <a16:creationId xmlns:a16="http://schemas.microsoft.com/office/drawing/2014/main" id="{B293A0DE-1C45-D65A-3967-B947123AE5C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9CBB5F3E-CC66-4A29-9FE7-E017C1A17C83}" type="slidenum">
              <a:rPr lang="en-US" altLang="en-US" sz="1200"/>
              <a:pPr eaLnBrk="1" hangingPunct="1"/>
              <a:t>11</a:t>
            </a:fld>
            <a:endParaRPr lang="en-US" altLang="en-US" sz="120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a:extLst>
              <a:ext uri="{FF2B5EF4-FFF2-40B4-BE49-F238E27FC236}">
                <a16:creationId xmlns:a16="http://schemas.microsoft.com/office/drawing/2014/main" id="{784A0940-52BC-A4C0-8D6B-8E8444AD2D2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5" name="Notes Placeholder 2">
            <a:extLst>
              <a:ext uri="{FF2B5EF4-FFF2-40B4-BE49-F238E27FC236}">
                <a16:creationId xmlns:a16="http://schemas.microsoft.com/office/drawing/2014/main" id="{87704939-D5EB-4DDA-ABD0-511FE6F5914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9396" name="Slide Number Placeholder 3">
            <a:extLst>
              <a:ext uri="{FF2B5EF4-FFF2-40B4-BE49-F238E27FC236}">
                <a16:creationId xmlns:a16="http://schemas.microsoft.com/office/drawing/2014/main" id="{7C0F57B9-5A22-55F8-8E11-F74DFED94B0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5E1127C4-88EB-4DAD-B6AC-F1C80B73922C}" type="slidenum">
              <a:rPr lang="en-US" altLang="en-US" sz="1200"/>
              <a:pPr eaLnBrk="1" hangingPunct="1"/>
              <a:t>12</a:t>
            </a:fld>
            <a:endParaRPr lang="en-US" altLang="en-US" sz="120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a:extLst>
              <a:ext uri="{FF2B5EF4-FFF2-40B4-BE49-F238E27FC236}">
                <a16:creationId xmlns:a16="http://schemas.microsoft.com/office/drawing/2014/main" id="{CD5D00A8-E23D-1CA7-52BB-868CB02AF6A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9" name="Notes Placeholder 2">
            <a:extLst>
              <a:ext uri="{FF2B5EF4-FFF2-40B4-BE49-F238E27FC236}">
                <a16:creationId xmlns:a16="http://schemas.microsoft.com/office/drawing/2014/main" id="{44E32F1F-C954-36F8-D36D-314B734E662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0420" name="Slide Number Placeholder 3">
            <a:extLst>
              <a:ext uri="{FF2B5EF4-FFF2-40B4-BE49-F238E27FC236}">
                <a16:creationId xmlns:a16="http://schemas.microsoft.com/office/drawing/2014/main" id="{59BFE998-C20B-B198-0532-D7F6193D6C7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2E0FCEB6-140C-46BD-B5F8-248C5A3ACAB3}" type="slidenum">
              <a:rPr lang="en-US" altLang="en-US" sz="1200"/>
              <a:pPr eaLnBrk="1" hangingPunct="1"/>
              <a:t>13</a:t>
            </a:fld>
            <a:endParaRPr lang="en-US" altLang="en-US" sz="120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a:extLst>
              <a:ext uri="{FF2B5EF4-FFF2-40B4-BE49-F238E27FC236}">
                <a16:creationId xmlns:a16="http://schemas.microsoft.com/office/drawing/2014/main" id="{723EE8E9-4220-2851-98C3-F1F42C415E1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3" name="Notes Placeholder 2">
            <a:extLst>
              <a:ext uri="{FF2B5EF4-FFF2-40B4-BE49-F238E27FC236}">
                <a16:creationId xmlns:a16="http://schemas.microsoft.com/office/drawing/2014/main" id="{9D1964C0-4CDD-A2BD-78E6-0467D599FA3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1444" name="Slide Number Placeholder 3">
            <a:extLst>
              <a:ext uri="{FF2B5EF4-FFF2-40B4-BE49-F238E27FC236}">
                <a16:creationId xmlns:a16="http://schemas.microsoft.com/office/drawing/2014/main" id="{5BF1846A-27BE-7749-F932-86A257D1771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8DFBCD25-569B-43F4-9342-CFA67A8C2B35}" type="slidenum">
              <a:rPr lang="en-US" altLang="en-US" sz="1200"/>
              <a:pPr eaLnBrk="1" hangingPunct="1"/>
              <a:t>14</a:t>
            </a:fld>
            <a:endParaRPr lang="en-US" altLang="en-US" sz="120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a:extLst>
              <a:ext uri="{FF2B5EF4-FFF2-40B4-BE49-F238E27FC236}">
                <a16:creationId xmlns:a16="http://schemas.microsoft.com/office/drawing/2014/main" id="{F44FA42D-545F-B8B9-05E8-81EC8D1AC3E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Notes Placeholder 2">
            <a:extLst>
              <a:ext uri="{FF2B5EF4-FFF2-40B4-BE49-F238E27FC236}">
                <a16:creationId xmlns:a16="http://schemas.microsoft.com/office/drawing/2014/main" id="{05893517-5615-5810-7034-7701DA3CA26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2468" name="Slide Number Placeholder 3">
            <a:extLst>
              <a:ext uri="{FF2B5EF4-FFF2-40B4-BE49-F238E27FC236}">
                <a16:creationId xmlns:a16="http://schemas.microsoft.com/office/drawing/2014/main" id="{6C65CAC6-B7D5-3F99-DE3A-F5B23FF8B58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0E4627EE-2533-4ECF-B6FE-02FBC7686A07}" type="slidenum">
              <a:rPr lang="en-US" altLang="en-US" sz="1200"/>
              <a:pPr eaLnBrk="1" hangingPunct="1"/>
              <a:t>15</a:t>
            </a:fld>
            <a:endParaRPr lang="en-US" altLang="en-US" sz="120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a:extLst>
              <a:ext uri="{FF2B5EF4-FFF2-40B4-BE49-F238E27FC236}">
                <a16:creationId xmlns:a16="http://schemas.microsoft.com/office/drawing/2014/main" id="{AA774B0C-701B-EDA3-8F1E-A55CF2B4AD4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3491" name="Notes Placeholder 2">
            <a:extLst>
              <a:ext uri="{FF2B5EF4-FFF2-40B4-BE49-F238E27FC236}">
                <a16:creationId xmlns:a16="http://schemas.microsoft.com/office/drawing/2014/main" id="{D4228F9F-0660-9706-ED76-81BEE96EE84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3492" name="Slide Number Placeholder 3">
            <a:extLst>
              <a:ext uri="{FF2B5EF4-FFF2-40B4-BE49-F238E27FC236}">
                <a16:creationId xmlns:a16="http://schemas.microsoft.com/office/drawing/2014/main" id="{3AAE72A1-2C1A-EC2A-51DC-D2F2729979C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7E2907F0-754D-4A06-86F6-5859F258B528}" type="slidenum">
              <a:rPr lang="en-US" altLang="en-US" sz="1200"/>
              <a:pPr eaLnBrk="1" hangingPunct="1"/>
              <a:t>16</a:t>
            </a:fld>
            <a:endParaRPr lang="en-US" altLang="en-US" sz="120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a:extLst>
              <a:ext uri="{FF2B5EF4-FFF2-40B4-BE49-F238E27FC236}">
                <a16:creationId xmlns:a16="http://schemas.microsoft.com/office/drawing/2014/main" id="{AAD028F9-D8CE-FA35-ED17-E88182DB604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a:extLst>
              <a:ext uri="{FF2B5EF4-FFF2-40B4-BE49-F238E27FC236}">
                <a16:creationId xmlns:a16="http://schemas.microsoft.com/office/drawing/2014/main" id="{7619D000-DD68-367C-879A-528B4F6E999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4516" name="Slide Number Placeholder 3">
            <a:extLst>
              <a:ext uri="{FF2B5EF4-FFF2-40B4-BE49-F238E27FC236}">
                <a16:creationId xmlns:a16="http://schemas.microsoft.com/office/drawing/2014/main" id="{A0E14453-A07C-C2C0-1B46-B3BBF6D683B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005309A5-1332-4F96-ADBC-E78B062CE29A}" type="slidenum">
              <a:rPr lang="en-US" altLang="en-US" sz="1200"/>
              <a:pPr eaLnBrk="1" hangingPunct="1"/>
              <a:t>17</a:t>
            </a:fld>
            <a:endParaRPr lang="en-US" altLang="en-US" sz="120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a:extLst>
              <a:ext uri="{FF2B5EF4-FFF2-40B4-BE49-F238E27FC236}">
                <a16:creationId xmlns:a16="http://schemas.microsoft.com/office/drawing/2014/main" id="{5A32A397-25D5-3D32-9286-DD6055F2CF8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9" name="Notes Placeholder 2">
            <a:extLst>
              <a:ext uri="{FF2B5EF4-FFF2-40B4-BE49-F238E27FC236}">
                <a16:creationId xmlns:a16="http://schemas.microsoft.com/office/drawing/2014/main" id="{06E77D47-4B67-C275-B3BC-FE9EE88ED80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5540" name="Slide Number Placeholder 3">
            <a:extLst>
              <a:ext uri="{FF2B5EF4-FFF2-40B4-BE49-F238E27FC236}">
                <a16:creationId xmlns:a16="http://schemas.microsoft.com/office/drawing/2014/main" id="{2E224C22-C019-A520-6768-21D45DD4329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13DE5959-DFDF-4180-8281-2C0F8F92C662}" type="slidenum">
              <a:rPr lang="en-US" altLang="en-US" sz="1200"/>
              <a:pPr eaLnBrk="1" hangingPunct="1"/>
              <a:t>18</a:t>
            </a:fld>
            <a:endParaRPr lang="en-US" altLang="en-US" sz="120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a:extLst>
              <a:ext uri="{FF2B5EF4-FFF2-40B4-BE49-F238E27FC236}">
                <a16:creationId xmlns:a16="http://schemas.microsoft.com/office/drawing/2014/main" id="{8EF9231E-9D09-9808-B7FD-AA714C40EDC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Notes Placeholder 2">
            <a:extLst>
              <a:ext uri="{FF2B5EF4-FFF2-40B4-BE49-F238E27FC236}">
                <a16:creationId xmlns:a16="http://schemas.microsoft.com/office/drawing/2014/main" id="{4003590A-AF78-A6D5-B68E-B3ACC33A633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6564" name="Slide Number Placeholder 3">
            <a:extLst>
              <a:ext uri="{FF2B5EF4-FFF2-40B4-BE49-F238E27FC236}">
                <a16:creationId xmlns:a16="http://schemas.microsoft.com/office/drawing/2014/main" id="{9D544A44-1DB9-DE7F-742A-5F9FE167AA4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611AA193-4AFD-4A97-B2C2-7CD666E89AC3}" type="slidenum">
              <a:rPr lang="en-US" altLang="en-US" sz="1200"/>
              <a:pPr eaLnBrk="1" hangingPunct="1"/>
              <a:t>19</a:t>
            </a:fld>
            <a:endParaRPr lang="en-US" altLang="en-US"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a:extLst>
              <a:ext uri="{FF2B5EF4-FFF2-40B4-BE49-F238E27FC236}">
                <a16:creationId xmlns:a16="http://schemas.microsoft.com/office/drawing/2014/main" id="{3A7822DC-43D8-3E1D-A44B-1F5E28BEF55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a:extLst>
              <a:ext uri="{FF2B5EF4-FFF2-40B4-BE49-F238E27FC236}">
                <a16:creationId xmlns:a16="http://schemas.microsoft.com/office/drawing/2014/main" id="{0E6CF527-A7E2-0C57-6DC3-05EBE2E9BFB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9156" name="Slide Number Placeholder 3">
            <a:extLst>
              <a:ext uri="{FF2B5EF4-FFF2-40B4-BE49-F238E27FC236}">
                <a16:creationId xmlns:a16="http://schemas.microsoft.com/office/drawing/2014/main" id="{2B7C8A66-EA3F-27B3-5E8B-AC8E5F7061E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9C114FA5-00F7-4F83-9336-D02D26B79E68}" type="slidenum">
              <a:rPr lang="en-US" altLang="en-US" sz="1200"/>
              <a:pPr eaLnBrk="1" hangingPunct="1"/>
              <a:t>2</a:t>
            </a:fld>
            <a:endParaRPr lang="en-US" altLang="en-US" sz="120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a:extLst>
              <a:ext uri="{FF2B5EF4-FFF2-40B4-BE49-F238E27FC236}">
                <a16:creationId xmlns:a16="http://schemas.microsoft.com/office/drawing/2014/main" id="{642B50FE-D081-C896-CC07-AC0C33F1A1A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7" name="Notes Placeholder 2">
            <a:extLst>
              <a:ext uri="{FF2B5EF4-FFF2-40B4-BE49-F238E27FC236}">
                <a16:creationId xmlns:a16="http://schemas.microsoft.com/office/drawing/2014/main" id="{B553DAAA-0AA1-C8B4-D3FA-046760C6354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7588" name="Slide Number Placeholder 3">
            <a:extLst>
              <a:ext uri="{FF2B5EF4-FFF2-40B4-BE49-F238E27FC236}">
                <a16:creationId xmlns:a16="http://schemas.microsoft.com/office/drawing/2014/main" id="{8ADD056A-06EC-BDDD-910C-9E3CF072B70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4F7FAE9D-E930-4C54-8EEC-AD4C8B93C1C6}" type="slidenum">
              <a:rPr lang="en-US" altLang="en-US" sz="1200"/>
              <a:pPr eaLnBrk="1" hangingPunct="1"/>
              <a:t>20</a:t>
            </a:fld>
            <a:endParaRPr lang="en-US" altLang="en-US" sz="1200"/>
          </a:p>
        </p:txBody>
      </p:sp>
    </p:spTree>
    <p:extLst>
      <p:ext uri="{BB962C8B-B14F-4D97-AF65-F5344CB8AC3E}">
        <p14:creationId xmlns:p14="http://schemas.microsoft.com/office/powerpoint/2010/main" val="307058464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a:extLst>
              <a:ext uri="{FF2B5EF4-FFF2-40B4-BE49-F238E27FC236}">
                <a16:creationId xmlns:a16="http://schemas.microsoft.com/office/drawing/2014/main" id="{642B50FE-D081-C896-CC07-AC0C33F1A1A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7" name="Notes Placeholder 2">
            <a:extLst>
              <a:ext uri="{FF2B5EF4-FFF2-40B4-BE49-F238E27FC236}">
                <a16:creationId xmlns:a16="http://schemas.microsoft.com/office/drawing/2014/main" id="{B553DAAA-0AA1-C8B4-D3FA-046760C6354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7588" name="Slide Number Placeholder 3">
            <a:extLst>
              <a:ext uri="{FF2B5EF4-FFF2-40B4-BE49-F238E27FC236}">
                <a16:creationId xmlns:a16="http://schemas.microsoft.com/office/drawing/2014/main" id="{8ADD056A-06EC-BDDD-910C-9E3CF072B70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4F7FAE9D-E930-4C54-8EEC-AD4C8B93C1C6}" type="slidenum">
              <a:rPr lang="en-US" altLang="en-US" sz="1200"/>
              <a:pPr eaLnBrk="1" hangingPunct="1"/>
              <a:t>21</a:t>
            </a:fld>
            <a:endParaRPr lang="en-US" altLang="en-US" sz="1200"/>
          </a:p>
        </p:txBody>
      </p:sp>
    </p:spTree>
    <p:extLst>
      <p:ext uri="{BB962C8B-B14F-4D97-AF65-F5344CB8AC3E}">
        <p14:creationId xmlns:p14="http://schemas.microsoft.com/office/powerpoint/2010/main" val="392736000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a:extLst>
              <a:ext uri="{FF2B5EF4-FFF2-40B4-BE49-F238E27FC236}">
                <a16:creationId xmlns:a16="http://schemas.microsoft.com/office/drawing/2014/main" id="{642B50FE-D081-C896-CC07-AC0C33F1A1A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7" name="Notes Placeholder 2">
            <a:extLst>
              <a:ext uri="{FF2B5EF4-FFF2-40B4-BE49-F238E27FC236}">
                <a16:creationId xmlns:a16="http://schemas.microsoft.com/office/drawing/2014/main" id="{B553DAAA-0AA1-C8B4-D3FA-046760C6354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7588" name="Slide Number Placeholder 3">
            <a:extLst>
              <a:ext uri="{FF2B5EF4-FFF2-40B4-BE49-F238E27FC236}">
                <a16:creationId xmlns:a16="http://schemas.microsoft.com/office/drawing/2014/main" id="{8ADD056A-06EC-BDDD-910C-9E3CF072B70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4F7FAE9D-E930-4C54-8EEC-AD4C8B93C1C6}" type="slidenum">
              <a:rPr lang="en-US" altLang="en-US" sz="1200"/>
              <a:pPr eaLnBrk="1" hangingPunct="1"/>
              <a:t>22</a:t>
            </a:fld>
            <a:endParaRPr lang="en-US" altLang="en-US" sz="120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a:extLst>
              <a:ext uri="{FF2B5EF4-FFF2-40B4-BE49-F238E27FC236}">
                <a16:creationId xmlns:a16="http://schemas.microsoft.com/office/drawing/2014/main" id="{86759C3A-FC0B-A354-6468-13A231F008D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9635" name="Notes Placeholder 2">
            <a:extLst>
              <a:ext uri="{FF2B5EF4-FFF2-40B4-BE49-F238E27FC236}">
                <a16:creationId xmlns:a16="http://schemas.microsoft.com/office/drawing/2014/main" id="{C9F355CC-8072-376B-F391-FDAA1582000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9636" name="Slide Number Placeholder 3">
            <a:extLst>
              <a:ext uri="{FF2B5EF4-FFF2-40B4-BE49-F238E27FC236}">
                <a16:creationId xmlns:a16="http://schemas.microsoft.com/office/drawing/2014/main" id="{5129ECA3-8A65-8579-87DC-51C1EF9BD35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3CBECBC9-5DE5-4FAD-8B82-14D9623F68D6}" type="slidenum">
              <a:rPr lang="en-US" altLang="en-US" sz="1200"/>
              <a:pPr eaLnBrk="1" hangingPunct="1"/>
              <a:t>23</a:t>
            </a:fld>
            <a:endParaRPr lang="en-US" altLang="en-US" sz="120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a:extLst>
              <a:ext uri="{FF2B5EF4-FFF2-40B4-BE49-F238E27FC236}">
                <a16:creationId xmlns:a16="http://schemas.microsoft.com/office/drawing/2014/main" id="{060318A0-D769-8E02-BF77-14BB31AD186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9" name="Notes Placeholder 2">
            <a:extLst>
              <a:ext uri="{FF2B5EF4-FFF2-40B4-BE49-F238E27FC236}">
                <a16:creationId xmlns:a16="http://schemas.microsoft.com/office/drawing/2014/main" id="{1D3B1FAB-40BA-7C4A-1573-E7B17F79412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0660" name="Slide Number Placeholder 3">
            <a:extLst>
              <a:ext uri="{FF2B5EF4-FFF2-40B4-BE49-F238E27FC236}">
                <a16:creationId xmlns:a16="http://schemas.microsoft.com/office/drawing/2014/main" id="{8BC41079-C903-C44A-2D03-8638E99A916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888C20CD-F0D7-4574-AB01-51C96A729D2A}" type="slidenum">
              <a:rPr lang="en-US" altLang="en-US" sz="1200"/>
              <a:pPr eaLnBrk="1" hangingPunct="1"/>
              <a:t>24</a:t>
            </a:fld>
            <a:endParaRPr lang="en-US" altLang="en-US" sz="120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a:extLst>
              <a:ext uri="{FF2B5EF4-FFF2-40B4-BE49-F238E27FC236}">
                <a16:creationId xmlns:a16="http://schemas.microsoft.com/office/drawing/2014/main" id="{B616AC6E-8F73-11D2-272D-B9609E9BEA9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683" name="Notes Placeholder 2">
            <a:extLst>
              <a:ext uri="{FF2B5EF4-FFF2-40B4-BE49-F238E27FC236}">
                <a16:creationId xmlns:a16="http://schemas.microsoft.com/office/drawing/2014/main" id="{3EDDE01E-7999-EFBC-A79A-B266C27F749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1684" name="Slide Number Placeholder 3">
            <a:extLst>
              <a:ext uri="{FF2B5EF4-FFF2-40B4-BE49-F238E27FC236}">
                <a16:creationId xmlns:a16="http://schemas.microsoft.com/office/drawing/2014/main" id="{CD188324-9633-48E5-31BA-6F96EF03C41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B6B1E9BF-A73E-431D-84D5-356ABB6F9A13}" type="slidenum">
              <a:rPr lang="en-US" altLang="en-US" sz="1200"/>
              <a:pPr eaLnBrk="1" hangingPunct="1"/>
              <a:t>25</a:t>
            </a:fld>
            <a:endParaRPr lang="en-US" altLang="en-US" sz="120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a:extLst>
              <a:ext uri="{FF2B5EF4-FFF2-40B4-BE49-F238E27FC236}">
                <a16:creationId xmlns:a16="http://schemas.microsoft.com/office/drawing/2014/main" id="{50145C1B-52FF-C146-B9FB-5AB810E4D1A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2707" name="Notes Placeholder 2">
            <a:extLst>
              <a:ext uri="{FF2B5EF4-FFF2-40B4-BE49-F238E27FC236}">
                <a16:creationId xmlns:a16="http://schemas.microsoft.com/office/drawing/2014/main" id="{E54C53C2-3E60-9788-BAA5-9814474BAD5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2708" name="Slide Number Placeholder 3">
            <a:extLst>
              <a:ext uri="{FF2B5EF4-FFF2-40B4-BE49-F238E27FC236}">
                <a16:creationId xmlns:a16="http://schemas.microsoft.com/office/drawing/2014/main" id="{493CD8EA-FD6E-05D5-67D6-6DA5DF349D7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9699C3E0-E761-4AA1-A72F-A4226A043FB8}" type="slidenum">
              <a:rPr lang="en-US" altLang="en-US" sz="1200"/>
              <a:pPr eaLnBrk="1" hangingPunct="1"/>
              <a:t>26</a:t>
            </a:fld>
            <a:endParaRPr lang="en-US" altLang="en-US" sz="120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a:extLst>
              <a:ext uri="{FF2B5EF4-FFF2-40B4-BE49-F238E27FC236}">
                <a16:creationId xmlns:a16="http://schemas.microsoft.com/office/drawing/2014/main" id="{272A3336-A578-028D-10C2-6678362AF1F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3731" name="Notes Placeholder 2">
            <a:extLst>
              <a:ext uri="{FF2B5EF4-FFF2-40B4-BE49-F238E27FC236}">
                <a16:creationId xmlns:a16="http://schemas.microsoft.com/office/drawing/2014/main" id="{56D32D83-056F-F1F8-D8BE-9DB493E8C63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3732" name="Slide Number Placeholder 3">
            <a:extLst>
              <a:ext uri="{FF2B5EF4-FFF2-40B4-BE49-F238E27FC236}">
                <a16:creationId xmlns:a16="http://schemas.microsoft.com/office/drawing/2014/main" id="{5D3A2EEF-F600-613E-B515-1D84EE08DC2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A50A1F06-0350-4A71-BFF1-343F239411D5}" type="slidenum">
              <a:rPr lang="en-US" altLang="en-US" sz="1200"/>
              <a:pPr eaLnBrk="1" hangingPunct="1"/>
              <a:t>27</a:t>
            </a:fld>
            <a:endParaRPr lang="en-US" altLang="en-US" sz="120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a:extLst>
              <a:ext uri="{FF2B5EF4-FFF2-40B4-BE49-F238E27FC236}">
                <a16:creationId xmlns:a16="http://schemas.microsoft.com/office/drawing/2014/main" id="{607E0DAE-FEB4-4C6A-8463-BFDF97561BE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5" name="Notes Placeholder 2">
            <a:extLst>
              <a:ext uri="{FF2B5EF4-FFF2-40B4-BE49-F238E27FC236}">
                <a16:creationId xmlns:a16="http://schemas.microsoft.com/office/drawing/2014/main" id="{B79D54DF-BC4D-2771-BC54-4F43D8FB300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4756" name="Slide Number Placeholder 3">
            <a:extLst>
              <a:ext uri="{FF2B5EF4-FFF2-40B4-BE49-F238E27FC236}">
                <a16:creationId xmlns:a16="http://schemas.microsoft.com/office/drawing/2014/main" id="{59B4D55A-4406-1A89-49FA-9A1754F73AC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9A1DF965-3DCD-4075-BAC1-4B4C4C4DE2BF}" type="slidenum">
              <a:rPr lang="en-US" altLang="en-US" sz="1200"/>
              <a:pPr eaLnBrk="1" hangingPunct="1"/>
              <a:t>28</a:t>
            </a:fld>
            <a:endParaRPr lang="en-US" altLang="en-US" sz="120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a:extLst>
              <a:ext uri="{FF2B5EF4-FFF2-40B4-BE49-F238E27FC236}">
                <a16:creationId xmlns:a16="http://schemas.microsoft.com/office/drawing/2014/main" id="{95388A61-DDBB-D2EA-4E5C-331AAD6C28A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5779" name="Notes Placeholder 2">
            <a:extLst>
              <a:ext uri="{FF2B5EF4-FFF2-40B4-BE49-F238E27FC236}">
                <a16:creationId xmlns:a16="http://schemas.microsoft.com/office/drawing/2014/main" id="{C810C57C-8D1B-966E-A400-284B59C6654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5780" name="Slide Number Placeholder 3">
            <a:extLst>
              <a:ext uri="{FF2B5EF4-FFF2-40B4-BE49-F238E27FC236}">
                <a16:creationId xmlns:a16="http://schemas.microsoft.com/office/drawing/2014/main" id="{A00E9873-3262-4AEF-FEE2-F5C3C1A5F6C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70321F02-B7D5-48AD-AB29-23B93D65E8A6}" type="slidenum">
              <a:rPr lang="en-US" altLang="en-US" sz="1200"/>
              <a:pPr eaLnBrk="1" hangingPunct="1"/>
              <a:t>29</a:t>
            </a:fld>
            <a:endParaRPr lang="en-US" altLang="en-US" sz="12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a:extLst>
              <a:ext uri="{FF2B5EF4-FFF2-40B4-BE49-F238E27FC236}">
                <a16:creationId xmlns:a16="http://schemas.microsoft.com/office/drawing/2014/main" id="{79AA35F9-8C18-D9EC-4B9D-727A0CC511C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Notes Placeholder 2">
            <a:extLst>
              <a:ext uri="{FF2B5EF4-FFF2-40B4-BE49-F238E27FC236}">
                <a16:creationId xmlns:a16="http://schemas.microsoft.com/office/drawing/2014/main" id="{604CF429-0FC5-9026-5653-255770527FD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0180" name="Slide Number Placeholder 3">
            <a:extLst>
              <a:ext uri="{FF2B5EF4-FFF2-40B4-BE49-F238E27FC236}">
                <a16:creationId xmlns:a16="http://schemas.microsoft.com/office/drawing/2014/main" id="{B8B067EC-BB4E-3174-A88B-7E069E20F4B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558497B5-DA77-46B2-9569-A13304D3A9E4}" type="slidenum">
              <a:rPr lang="en-US" altLang="en-US" sz="1200"/>
              <a:pPr eaLnBrk="1" hangingPunct="1"/>
              <a:t>3</a:t>
            </a:fld>
            <a:endParaRPr lang="en-US" altLang="en-US" sz="120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a:extLst>
              <a:ext uri="{FF2B5EF4-FFF2-40B4-BE49-F238E27FC236}">
                <a16:creationId xmlns:a16="http://schemas.microsoft.com/office/drawing/2014/main" id="{8624F1F3-6D25-489D-F741-DA2C97DC225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6803" name="Notes Placeholder 2">
            <a:extLst>
              <a:ext uri="{FF2B5EF4-FFF2-40B4-BE49-F238E27FC236}">
                <a16:creationId xmlns:a16="http://schemas.microsoft.com/office/drawing/2014/main" id="{7A4F1D11-77E9-51E1-B99D-F38021D8224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6804" name="Slide Number Placeholder 3">
            <a:extLst>
              <a:ext uri="{FF2B5EF4-FFF2-40B4-BE49-F238E27FC236}">
                <a16:creationId xmlns:a16="http://schemas.microsoft.com/office/drawing/2014/main" id="{93538A17-4AC8-7B68-FE06-6F3EE18C473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0EBFC257-6F8D-4A36-9BF1-AD267378195D}" type="slidenum">
              <a:rPr lang="en-US" altLang="en-US" sz="1200"/>
              <a:pPr eaLnBrk="1" hangingPunct="1"/>
              <a:t>30</a:t>
            </a:fld>
            <a:endParaRPr lang="en-US" altLang="en-US" sz="120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a:extLst>
              <a:ext uri="{FF2B5EF4-FFF2-40B4-BE49-F238E27FC236}">
                <a16:creationId xmlns:a16="http://schemas.microsoft.com/office/drawing/2014/main" id="{03A572F0-2989-A65E-3AC1-80FB62E8C0C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7827" name="Notes Placeholder 2">
            <a:extLst>
              <a:ext uri="{FF2B5EF4-FFF2-40B4-BE49-F238E27FC236}">
                <a16:creationId xmlns:a16="http://schemas.microsoft.com/office/drawing/2014/main" id="{3B607FD9-75E2-834C-4D6A-B0719300295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7828" name="Slide Number Placeholder 3">
            <a:extLst>
              <a:ext uri="{FF2B5EF4-FFF2-40B4-BE49-F238E27FC236}">
                <a16:creationId xmlns:a16="http://schemas.microsoft.com/office/drawing/2014/main" id="{1010FAD8-042D-818E-41BD-59A268A6F06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91B505E3-A2E8-477D-AE27-073B6316FE13}" type="slidenum">
              <a:rPr lang="en-US" altLang="en-US" sz="1200"/>
              <a:pPr eaLnBrk="1" hangingPunct="1"/>
              <a:t>31</a:t>
            </a:fld>
            <a:endParaRPr lang="en-US" altLang="en-US" sz="120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a:extLst>
              <a:ext uri="{FF2B5EF4-FFF2-40B4-BE49-F238E27FC236}">
                <a16:creationId xmlns:a16="http://schemas.microsoft.com/office/drawing/2014/main" id="{F4D1D5B5-E8EA-61B6-F67C-87375234F33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8851" name="Notes Placeholder 2">
            <a:extLst>
              <a:ext uri="{FF2B5EF4-FFF2-40B4-BE49-F238E27FC236}">
                <a16:creationId xmlns:a16="http://schemas.microsoft.com/office/drawing/2014/main" id="{169FE9AC-265E-561D-5255-8ABAEDD29AA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8852" name="Slide Number Placeholder 3">
            <a:extLst>
              <a:ext uri="{FF2B5EF4-FFF2-40B4-BE49-F238E27FC236}">
                <a16:creationId xmlns:a16="http://schemas.microsoft.com/office/drawing/2014/main" id="{280F4114-386C-F709-22DE-075BDCFCFAA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0DBC18DA-2D89-44DC-BD06-873B37847C00}" type="slidenum">
              <a:rPr lang="en-US" altLang="en-US" sz="1200"/>
              <a:pPr eaLnBrk="1" hangingPunct="1"/>
              <a:t>32</a:t>
            </a:fld>
            <a:endParaRPr lang="en-US" altLang="en-US" sz="120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a:extLst>
              <a:ext uri="{FF2B5EF4-FFF2-40B4-BE49-F238E27FC236}">
                <a16:creationId xmlns:a16="http://schemas.microsoft.com/office/drawing/2014/main" id="{E898D59A-4698-956B-FA02-1F96F4A7C23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9875" name="Notes Placeholder 2">
            <a:extLst>
              <a:ext uri="{FF2B5EF4-FFF2-40B4-BE49-F238E27FC236}">
                <a16:creationId xmlns:a16="http://schemas.microsoft.com/office/drawing/2014/main" id="{37E0BA20-03B7-A893-7197-87E7B769E87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9876" name="Slide Number Placeholder 3">
            <a:extLst>
              <a:ext uri="{FF2B5EF4-FFF2-40B4-BE49-F238E27FC236}">
                <a16:creationId xmlns:a16="http://schemas.microsoft.com/office/drawing/2014/main" id="{DC0AA592-9214-F03B-582B-8A691E4A76A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3D32D001-6B5D-4BE4-8641-CD8AAB907EA9}" type="slidenum">
              <a:rPr lang="en-US" altLang="en-US" sz="1200"/>
              <a:pPr eaLnBrk="1" hangingPunct="1"/>
              <a:t>33</a:t>
            </a:fld>
            <a:endParaRPr lang="en-US" altLang="en-US" sz="120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a:extLst>
              <a:ext uri="{FF2B5EF4-FFF2-40B4-BE49-F238E27FC236}">
                <a16:creationId xmlns:a16="http://schemas.microsoft.com/office/drawing/2014/main" id="{C57587F6-405C-78F7-1E19-BDDB41EE82F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0899" name="Notes Placeholder 2">
            <a:extLst>
              <a:ext uri="{FF2B5EF4-FFF2-40B4-BE49-F238E27FC236}">
                <a16:creationId xmlns:a16="http://schemas.microsoft.com/office/drawing/2014/main" id="{D6D6AD93-A101-747F-6863-5FB632BC0A4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0900" name="Slide Number Placeholder 3">
            <a:extLst>
              <a:ext uri="{FF2B5EF4-FFF2-40B4-BE49-F238E27FC236}">
                <a16:creationId xmlns:a16="http://schemas.microsoft.com/office/drawing/2014/main" id="{2EF72501-2F48-3B2D-F00B-8693DD6BAA4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B4BB7C48-BC08-4120-826B-E3A06F243CC3}" type="slidenum">
              <a:rPr lang="en-US" altLang="en-US" sz="1200"/>
              <a:pPr eaLnBrk="1" hangingPunct="1"/>
              <a:t>34</a:t>
            </a:fld>
            <a:endParaRPr lang="en-US" altLang="en-US" sz="120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a:extLst>
              <a:ext uri="{FF2B5EF4-FFF2-40B4-BE49-F238E27FC236}">
                <a16:creationId xmlns:a16="http://schemas.microsoft.com/office/drawing/2014/main" id="{E8ED0BA2-3E82-B0C5-FAA1-6FF8919941C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23" name="Notes Placeholder 2">
            <a:extLst>
              <a:ext uri="{FF2B5EF4-FFF2-40B4-BE49-F238E27FC236}">
                <a16:creationId xmlns:a16="http://schemas.microsoft.com/office/drawing/2014/main" id="{9E9F3789-F12C-4696-2428-FB8494A0D6F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1924" name="Slide Number Placeholder 3">
            <a:extLst>
              <a:ext uri="{FF2B5EF4-FFF2-40B4-BE49-F238E27FC236}">
                <a16:creationId xmlns:a16="http://schemas.microsoft.com/office/drawing/2014/main" id="{24027579-7564-C63F-84E3-816DA257A2A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E7565666-37AC-4177-8361-5DFFCEE45198}" type="slidenum">
              <a:rPr lang="en-US" altLang="en-US" sz="1200"/>
              <a:pPr eaLnBrk="1" hangingPunct="1"/>
              <a:t>35</a:t>
            </a:fld>
            <a:endParaRPr lang="en-US" altLang="en-US" sz="120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a:extLst>
              <a:ext uri="{FF2B5EF4-FFF2-40B4-BE49-F238E27FC236}">
                <a16:creationId xmlns:a16="http://schemas.microsoft.com/office/drawing/2014/main" id="{9A0DDAE0-DA2C-94A6-346B-A9CBAE8B43B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2947" name="Notes Placeholder 2">
            <a:extLst>
              <a:ext uri="{FF2B5EF4-FFF2-40B4-BE49-F238E27FC236}">
                <a16:creationId xmlns:a16="http://schemas.microsoft.com/office/drawing/2014/main" id="{0FE1C490-1303-66B9-FB67-760869C1A93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2948" name="Slide Number Placeholder 3">
            <a:extLst>
              <a:ext uri="{FF2B5EF4-FFF2-40B4-BE49-F238E27FC236}">
                <a16:creationId xmlns:a16="http://schemas.microsoft.com/office/drawing/2014/main" id="{0504EBC8-95F9-3A6B-4F69-C5A59D7114A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9E3C87A9-854F-4412-A106-43F478EF48D1}" type="slidenum">
              <a:rPr lang="en-US" altLang="en-US" sz="1200"/>
              <a:pPr eaLnBrk="1" hangingPunct="1"/>
              <a:t>36</a:t>
            </a:fld>
            <a:endParaRPr lang="en-US" altLang="en-US" sz="120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a:extLst>
              <a:ext uri="{FF2B5EF4-FFF2-40B4-BE49-F238E27FC236}">
                <a16:creationId xmlns:a16="http://schemas.microsoft.com/office/drawing/2014/main" id="{F0D431FF-A722-45F9-B19F-B1338719F1F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3971" name="Notes Placeholder 2">
            <a:extLst>
              <a:ext uri="{FF2B5EF4-FFF2-40B4-BE49-F238E27FC236}">
                <a16:creationId xmlns:a16="http://schemas.microsoft.com/office/drawing/2014/main" id="{30790DA9-A721-3DDD-0C3E-74375BE9A19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3972" name="Slide Number Placeholder 3">
            <a:extLst>
              <a:ext uri="{FF2B5EF4-FFF2-40B4-BE49-F238E27FC236}">
                <a16:creationId xmlns:a16="http://schemas.microsoft.com/office/drawing/2014/main" id="{A1CF08C7-0D70-B77F-4C18-7159D690B4A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42171599-5F44-43A0-8130-377D03C62906}" type="slidenum">
              <a:rPr lang="en-US" altLang="en-US" sz="1200"/>
              <a:pPr eaLnBrk="1" hangingPunct="1"/>
              <a:t>37</a:t>
            </a:fld>
            <a:endParaRPr lang="en-US" altLang="en-US" sz="120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a:extLst>
              <a:ext uri="{FF2B5EF4-FFF2-40B4-BE49-F238E27FC236}">
                <a16:creationId xmlns:a16="http://schemas.microsoft.com/office/drawing/2014/main" id="{5E150EEF-06E1-4D77-EA26-28C8027649B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Notes Placeholder 2">
            <a:extLst>
              <a:ext uri="{FF2B5EF4-FFF2-40B4-BE49-F238E27FC236}">
                <a16:creationId xmlns:a16="http://schemas.microsoft.com/office/drawing/2014/main" id="{9DF1A997-8657-B40C-562C-3E6CC2121A5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1204" name="Slide Number Placeholder 3">
            <a:extLst>
              <a:ext uri="{FF2B5EF4-FFF2-40B4-BE49-F238E27FC236}">
                <a16:creationId xmlns:a16="http://schemas.microsoft.com/office/drawing/2014/main" id="{77509788-1EEF-AAC2-C296-485885D7F10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373BD769-094D-49E7-A9EA-6B9768D31193}" type="slidenum">
              <a:rPr lang="en-US" altLang="en-US" sz="1200"/>
              <a:pPr eaLnBrk="1" hangingPunct="1"/>
              <a:t>4</a:t>
            </a:fld>
            <a:endParaRPr lang="en-US" altLang="en-US" sz="120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a:extLst>
              <a:ext uri="{FF2B5EF4-FFF2-40B4-BE49-F238E27FC236}">
                <a16:creationId xmlns:a16="http://schemas.microsoft.com/office/drawing/2014/main" id="{5FEF4003-48ED-D6E3-B71D-9B81E77C4BB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a:extLst>
              <a:ext uri="{FF2B5EF4-FFF2-40B4-BE49-F238E27FC236}">
                <a16:creationId xmlns:a16="http://schemas.microsoft.com/office/drawing/2014/main" id="{068AD70A-9D72-9726-6387-5476877C771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2228" name="Slide Number Placeholder 3">
            <a:extLst>
              <a:ext uri="{FF2B5EF4-FFF2-40B4-BE49-F238E27FC236}">
                <a16:creationId xmlns:a16="http://schemas.microsoft.com/office/drawing/2014/main" id="{D8889074-D5C0-60A0-9C3B-C52EC78A0BA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B9E96CE0-448B-441B-8B16-CAFE0682FED1}" type="slidenum">
              <a:rPr lang="en-US" altLang="en-US" sz="1200"/>
              <a:pPr eaLnBrk="1" hangingPunct="1"/>
              <a:t>5</a:t>
            </a:fld>
            <a:endParaRPr lang="en-US" altLang="en-US" sz="120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a:extLst>
              <a:ext uri="{FF2B5EF4-FFF2-40B4-BE49-F238E27FC236}">
                <a16:creationId xmlns:a16="http://schemas.microsoft.com/office/drawing/2014/main" id="{4F623DE7-6674-1B63-6A0F-841FEE2380B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Notes Placeholder 2">
            <a:extLst>
              <a:ext uri="{FF2B5EF4-FFF2-40B4-BE49-F238E27FC236}">
                <a16:creationId xmlns:a16="http://schemas.microsoft.com/office/drawing/2014/main" id="{2DE1E256-B335-3590-23FA-295D2F8EF00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3252" name="Slide Number Placeholder 3">
            <a:extLst>
              <a:ext uri="{FF2B5EF4-FFF2-40B4-BE49-F238E27FC236}">
                <a16:creationId xmlns:a16="http://schemas.microsoft.com/office/drawing/2014/main" id="{DD43501B-660E-AC09-3EAA-B9C6ADD861C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93D99CF2-1CC3-4180-8A27-75152BDFC9E1}" type="slidenum">
              <a:rPr lang="en-US" altLang="en-US" sz="1200"/>
              <a:pPr eaLnBrk="1" hangingPunct="1"/>
              <a:t>6</a:t>
            </a:fld>
            <a:endParaRPr lang="en-US" altLang="en-US" sz="120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a:extLst>
              <a:ext uri="{FF2B5EF4-FFF2-40B4-BE49-F238E27FC236}">
                <a16:creationId xmlns:a16="http://schemas.microsoft.com/office/drawing/2014/main" id="{40BE74FC-F820-EB95-2177-09033375910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es Placeholder 2">
            <a:extLst>
              <a:ext uri="{FF2B5EF4-FFF2-40B4-BE49-F238E27FC236}">
                <a16:creationId xmlns:a16="http://schemas.microsoft.com/office/drawing/2014/main" id="{143F5597-39C5-5C9C-6F83-3FBDF0C8503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4276" name="Slide Number Placeholder 3">
            <a:extLst>
              <a:ext uri="{FF2B5EF4-FFF2-40B4-BE49-F238E27FC236}">
                <a16:creationId xmlns:a16="http://schemas.microsoft.com/office/drawing/2014/main" id="{D8656972-84F1-39EF-D7AE-A126FB21905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55C31ACD-CDF0-4D32-B28F-BC758EBEB4D5}" type="slidenum">
              <a:rPr lang="en-US" altLang="en-US" sz="1200"/>
              <a:pPr eaLnBrk="1" hangingPunct="1"/>
              <a:t>7</a:t>
            </a:fld>
            <a:endParaRPr lang="en-US" altLang="en-US" sz="120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a:extLst>
              <a:ext uri="{FF2B5EF4-FFF2-40B4-BE49-F238E27FC236}">
                <a16:creationId xmlns:a16="http://schemas.microsoft.com/office/drawing/2014/main" id="{262F9C59-02A6-F1D4-46D8-E2D403BC7B4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5299" name="Notes Placeholder 2">
            <a:extLst>
              <a:ext uri="{FF2B5EF4-FFF2-40B4-BE49-F238E27FC236}">
                <a16:creationId xmlns:a16="http://schemas.microsoft.com/office/drawing/2014/main" id="{C8CAEEE0-7063-3446-9DB5-C5E0E3286F8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5300" name="Slide Number Placeholder 3">
            <a:extLst>
              <a:ext uri="{FF2B5EF4-FFF2-40B4-BE49-F238E27FC236}">
                <a16:creationId xmlns:a16="http://schemas.microsoft.com/office/drawing/2014/main" id="{2673F3D3-B358-298F-1846-A7AF58EF787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40CE9667-0958-4359-ACDA-1A25F101E09A}" type="slidenum">
              <a:rPr lang="en-US" altLang="en-US" sz="1200"/>
              <a:pPr eaLnBrk="1" hangingPunct="1"/>
              <a:t>8</a:t>
            </a:fld>
            <a:endParaRPr lang="en-US" altLang="en-US" sz="120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a:extLst>
              <a:ext uri="{FF2B5EF4-FFF2-40B4-BE49-F238E27FC236}">
                <a16:creationId xmlns:a16="http://schemas.microsoft.com/office/drawing/2014/main" id="{1446CDE3-BD23-55CF-13AF-4A5F6B8AD16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a:extLst>
              <a:ext uri="{FF2B5EF4-FFF2-40B4-BE49-F238E27FC236}">
                <a16:creationId xmlns:a16="http://schemas.microsoft.com/office/drawing/2014/main" id="{E557042A-82A7-CA8E-7F1D-06D6F65243B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6324" name="Slide Number Placeholder 3">
            <a:extLst>
              <a:ext uri="{FF2B5EF4-FFF2-40B4-BE49-F238E27FC236}">
                <a16:creationId xmlns:a16="http://schemas.microsoft.com/office/drawing/2014/main" id="{ADF364B9-4423-E481-9F6A-91D263B5CA7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81373C92-CE5A-44BC-AA0C-FA6E94DF73CF}" type="slidenum">
              <a:rPr lang="en-US" altLang="en-US" sz="1200"/>
              <a:pPr eaLnBrk="1" hangingPunct="1"/>
              <a:t>9</a:t>
            </a:fld>
            <a:endParaRPr lang="en-US" altLang="en-US"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Straight Connector 1">
            <a:extLst>
              <a:ext uri="{FF2B5EF4-FFF2-40B4-BE49-F238E27FC236}">
                <a16:creationId xmlns:a16="http://schemas.microsoft.com/office/drawing/2014/main" id="{77A8A8D1-6458-A67A-6349-55C362F74F3A}"/>
              </a:ext>
            </a:extLst>
          </p:cNvPr>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dirty="0"/>
          </a:p>
        </p:txBody>
      </p:sp>
      <p:sp>
        <p:nvSpPr>
          <p:cNvPr id="29" name="Title 28"/>
          <p:cNvSpPr>
            <a:spLocks noGrp="1"/>
          </p:cNvSpPr>
          <p:nvPr>
            <p:ph type="ctrTitle"/>
          </p:nvPr>
        </p:nvSpPr>
        <p:spPr>
          <a:xfrm>
            <a:off x="381000" y="4853411"/>
            <a:ext cx="8458200" cy="1222375"/>
          </a:xfrm>
        </p:spPr>
        <p:txBody>
          <a:bodyPr anchor="t"/>
          <a:lstStyle/>
          <a:p>
            <a:r>
              <a:rPr lang="en-US"/>
              <a:t>Click to edit Master title style</a:t>
            </a:r>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3" name="Date Placeholder 15">
            <a:extLst>
              <a:ext uri="{FF2B5EF4-FFF2-40B4-BE49-F238E27FC236}">
                <a16:creationId xmlns:a16="http://schemas.microsoft.com/office/drawing/2014/main" id="{8AC542C1-E5A0-76D4-1035-9A78DA5BB281}"/>
              </a:ext>
            </a:extLst>
          </p:cNvPr>
          <p:cNvSpPr>
            <a:spLocks noGrp="1"/>
          </p:cNvSpPr>
          <p:nvPr>
            <p:ph type="dt" sz="half" idx="10"/>
          </p:nvPr>
        </p:nvSpPr>
        <p:spPr/>
        <p:txBody>
          <a:bodyPr/>
          <a:lstStyle>
            <a:lvl1pPr>
              <a:defRPr/>
            </a:lvl1pPr>
          </a:lstStyle>
          <a:p>
            <a:pPr>
              <a:defRPr/>
            </a:pPr>
            <a:endParaRPr lang="en-US"/>
          </a:p>
        </p:txBody>
      </p:sp>
      <p:sp>
        <p:nvSpPr>
          <p:cNvPr id="4" name="Footer Placeholder 1">
            <a:extLst>
              <a:ext uri="{FF2B5EF4-FFF2-40B4-BE49-F238E27FC236}">
                <a16:creationId xmlns:a16="http://schemas.microsoft.com/office/drawing/2014/main" id="{F9FB1578-9CC1-F3FA-09F7-E8DB8E0FF2E4}"/>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14">
            <a:extLst>
              <a:ext uri="{FF2B5EF4-FFF2-40B4-BE49-F238E27FC236}">
                <a16:creationId xmlns:a16="http://schemas.microsoft.com/office/drawing/2014/main" id="{21D632FD-EAF2-0D7A-A103-F5EC3BDB9578}"/>
              </a:ext>
            </a:extLst>
          </p:cNvPr>
          <p:cNvSpPr>
            <a:spLocks noGrp="1"/>
          </p:cNvSpPr>
          <p:nvPr>
            <p:ph type="sldNum" sz="quarter" idx="12"/>
          </p:nvPr>
        </p:nvSpPr>
        <p:spPr>
          <a:xfrm>
            <a:off x="8229600" y="6473825"/>
            <a:ext cx="758825" cy="247650"/>
          </a:xfrm>
        </p:spPr>
        <p:txBody>
          <a:bodyPr/>
          <a:lstStyle>
            <a:lvl1pPr>
              <a:defRPr/>
            </a:lvl1pPr>
          </a:lstStyle>
          <a:p>
            <a:fld id="{DF72F478-A969-4014-A8AD-91DA15CD786F}" type="slidenum">
              <a:rPr lang="en-US" altLang="en-US"/>
              <a:pPr/>
              <a:t>‹#›</a:t>
            </a:fld>
            <a:endParaRPr lang="en-US" altLang="en-US"/>
          </a:p>
        </p:txBody>
      </p:sp>
    </p:spTree>
    <p:extLst>
      <p:ext uri="{BB962C8B-B14F-4D97-AF65-F5344CB8AC3E}">
        <p14:creationId xmlns:p14="http://schemas.microsoft.com/office/powerpoint/2010/main" val="649834936"/>
      </p:ext>
    </p:extLst>
  </p:cSld>
  <p:clrMapOvr>
    <a:masterClrMapping/>
  </p:clrMapOvr>
  <p:transition>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0">
            <a:extLst>
              <a:ext uri="{FF2B5EF4-FFF2-40B4-BE49-F238E27FC236}">
                <a16:creationId xmlns:a16="http://schemas.microsoft.com/office/drawing/2014/main" id="{B34C2EF8-F101-C568-62FA-71254EC9AF73}"/>
              </a:ext>
            </a:extLst>
          </p:cNvPr>
          <p:cNvSpPr>
            <a:spLocks noGrp="1"/>
          </p:cNvSpPr>
          <p:nvPr>
            <p:ph type="dt" sz="half" idx="10"/>
          </p:nvPr>
        </p:nvSpPr>
        <p:spPr/>
        <p:txBody>
          <a:bodyPr/>
          <a:lstStyle>
            <a:lvl1pPr>
              <a:defRPr/>
            </a:lvl1pPr>
          </a:lstStyle>
          <a:p>
            <a:pPr>
              <a:defRPr/>
            </a:pPr>
            <a:endParaRPr lang="en-US"/>
          </a:p>
        </p:txBody>
      </p:sp>
      <p:sp>
        <p:nvSpPr>
          <p:cNvPr id="5" name="Footer Placeholder 27">
            <a:extLst>
              <a:ext uri="{FF2B5EF4-FFF2-40B4-BE49-F238E27FC236}">
                <a16:creationId xmlns:a16="http://schemas.microsoft.com/office/drawing/2014/main" id="{E3E30E7A-C7E1-4671-72F1-9ADB1BF5A343}"/>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4">
            <a:extLst>
              <a:ext uri="{FF2B5EF4-FFF2-40B4-BE49-F238E27FC236}">
                <a16:creationId xmlns:a16="http://schemas.microsoft.com/office/drawing/2014/main" id="{B3778CD9-E244-919E-A98E-717C35F7D54A}"/>
              </a:ext>
            </a:extLst>
          </p:cNvPr>
          <p:cNvSpPr>
            <a:spLocks noGrp="1"/>
          </p:cNvSpPr>
          <p:nvPr>
            <p:ph type="sldNum" sz="quarter" idx="12"/>
          </p:nvPr>
        </p:nvSpPr>
        <p:spPr/>
        <p:txBody>
          <a:bodyPr/>
          <a:lstStyle>
            <a:lvl1pPr>
              <a:defRPr/>
            </a:lvl1pPr>
          </a:lstStyle>
          <a:p>
            <a:fld id="{190AFD12-BBC8-4151-9A67-0C41C79C278C}" type="slidenum">
              <a:rPr lang="en-US" altLang="en-US"/>
              <a:pPr/>
              <a:t>‹#›</a:t>
            </a:fld>
            <a:endParaRPr lang="en-US" altLang="en-US"/>
          </a:p>
        </p:txBody>
      </p:sp>
    </p:spTree>
    <p:extLst>
      <p:ext uri="{BB962C8B-B14F-4D97-AF65-F5344CB8AC3E}">
        <p14:creationId xmlns:p14="http://schemas.microsoft.com/office/powerpoint/2010/main" val="1950312444"/>
      </p:ext>
    </p:extLst>
  </p:cSld>
  <p:clrMapOvr>
    <a:masterClrMapping/>
  </p:clrMapOvr>
  <p:transition>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549276"/>
            <a:ext cx="6248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61AF35F-77D0-AE50-8682-60BA09D3473F}"/>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438CBB3D-FAED-A7AE-D300-7B39CF6F6D7A}"/>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CFDF0CCB-3AAA-3F1B-9788-3A52411E623F}"/>
              </a:ext>
            </a:extLst>
          </p:cNvPr>
          <p:cNvSpPr>
            <a:spLocks noGrp="1"/>
          </p:cNvSpPr>
          <p:nvPr>
            <p:ph type="sldNum" sz="quarter" idx="12"/>
          </p:nvPr>
        </p:nvSpPr>
        <p:spPr/>
        <p:txBody>
          <a:bodyPr/>
          <a:lstStyle>
            <a:lvl1pPr>
              <a:defRPr/>
            </a:lvl1pPr>
          </a:lstStyle>
          <a:p>
            <a:fld id="{2958488C-173E-46FE-9C0A-650E161C0D5D}" type="slidenum">
              <a:rPr lang="en-US" altLang="en-US"/>
              <a:pPr/>
              <a:t>‹#›</a:t>
            </a:fld>
            <a:endParaRPr lang="en-US" altLang="en-US"/>
          </a:p>
        </p:txBody>
      </p:sp>
    </p:spTree>
    <p:extLst>
      <p:ext uri="{BB962C8B-B14F-4D97-AF65-F5344CB8AC3E}">
        <p14:creationId xmlns:p14="http://schemas.microsoft.com/office/powerpoint/2010/main" val="1952406234"/>
      </p:ext>
    </p:extLst>
  </p:cSld>
  <p:clrMapOvr>
    <a:masterClrMapping/>
  </p:clrMapOvr>
  <p:transition>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lang="en-US"/>
              <a:t>Click to edit Master title style</a:t>
            </a:r>
          </a:p>
        </p:txBody>
      </p:sp>
      <p:sp>
        <p:nvSpPr>
          <p:cNvPr id="27" name="Content Placeholder 26"/>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Date Placeholder 24">
            <a:extLst>
              <a:ext uri="{FF2B5EF4-FFF2-40B4-BE49-F238E27FC236}">
                <a16:creationId xmlns:a16="http://schemas.microsoft.com/office/drawing/2014/main" id="{C7159AD1-6474-FF62-88F9-A195D4E16242}"/>
              </a:ext>
            </a:extLst>
          </p:cNvPr>
          <p:cNvSpPr>
            <a:spLocks noGrp="1"/>
          </p:cNvSpPr>
          <p:nvPr>
            <p:ph type="dt" sz="half" idx="10"/>
          </p:nvPr>
        </p:nvSpPr>
        <p:spPr/>
        <p:txBody>
          <a:bodyPr/>
          <a:lstStyle>
            <a:lvl1pPr>
              <a:defRPr/>
            </a:lvl1pPr>
          </a:lstStyle>
          <a:p>
            <a:pPr>
              <a:defRPr/>
            </a:pPr>
            <a:endParaRPr lang="en-US"/>
          </a:p>
        </p:txBody>
      </p:sp>
      <p:sp>
        <p:nvSpPr>
          <p:cNvPr id="3" name="Footer Placeholder 18">
            <a:extLst>
              <a:ext uri="{FF2B5EF4-FFF2-40B4-BE49-F238E27FC236}">
                <a16:creationId xmlns:a16="http://schemas.microsoft.com/office/drawing/2014/main" id="{2F699F4D-2071-F09B-43D8-F64D74FCC7EB}"/>
              </a:ext>
            </a:extLst>
          </p:cNvPr>
          <p:cNvSpPr>
            <a:spLocks noGrp="1"/>
          </p:cNvSpPr>
          <p:nvPr>
            <p:ph type="ftr" sz="quarter" idx="11"/>
          </p:nvPr>
        </p:nvSpPr>
        <p:spPr>
          <a:xfrm>
            <a:off x="3581400" y="76200"/>
            <a:ext cx="2895600" cy="288925"/>
          </a:xfrm>
        </p:spPr>
        <p:txBody>
          <a:bodyPr/>
          <a:lstStyle>
            <a:lvl1pPr>
              <a:defRPr/>
            </a:lvl1pPr>
          </a:lstStyle>
          <a:p>
            <a:pPr>
              <a:defRPr/>
            </a:pPr>
            <a:endParaRPr lang="en-US"/>
          </a:p>
        </p:txBody>
      </p:sp>
      <p:sp>
        <p:nvSpPr>
          <p:cNvPr id="4" name="Slide Number Placeholder 15">
            <a:extLst>
              <a:ext uri="{FF2B5EF4-FFF2-40B4-BE49-F238E27FC236}">
                <a16:creationId xmlns:a16="http://schemas.microsoft.com/office/drawing/2014/main" id="{9A3E465A-53CC-C325-9A87-D831D33A101C}"/>
              </a:ext>
            </a:extLst>
          </p:cNvPr>
          <p:cNvSpPr>
            <a:spLocks noGrp="1"/>
          </p:cNvSpPr>
          <p:nvPr>
            <p:ph type="sldNum" sz="quarter" idx="12"/>
          </p:nvPr>
        </p:nvSpPr>
        <p:spPr>
          <a:xfrm>
            <a:off x="8229600" y="6473825"/>
            <a:ext cx="758825" cy="247650"/>
          </a:xfrm>
        </p:spPr>
        <p:txBody>
          <a:bodyPr/>
          <a:lstStyle>
            <a:lvl1pPr>
              <a:defRPr/>
            </a:lvl1pPr>
          </a:lstStyle>
          <a:p>
            <a:fld id="{25493E40-251B-4904-BAD5-EF9F35E9217C}" type="slidenum">
              <a:rPr lang="en-US" altLang="en-US"/>
              <a:pPr/>
              <a:t>‹#›</a:t>
            </a:fld>
            <a:endParaRPr lang="en-US" altLang="en-US"/>
          </a:p>
        </p:txBody>
      </p:sp>
    </p:spTree>
    <p:extLst>
      <p:ext uri="{BB962C8B-B14F-4D97-AF65-F5344CB8AC3E}">
        <p14:creationId xmlns:p14="http://schemas.microsoft.com/office/powerpoint/2010/main" val="1289743947"/>
      </p:ext>
    </p:extLst>
  </p:cSld>
  <p:clrMapOvr>
    <a:masterClrMapping/>
  </p:clrMapOvr>
  <p:transition>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 name="Straight Connector 1">
            <a:extLst>
              <a:ext uri="{FF2B5EF4-FFF2-40B4-BE49-F238E27FC236}">
                <a16:creationId xmlns:a16="http://schemas.microsoft.com/office/drawing/2014/main" id="{31CED92C-6EB9-8884-F057-36A02E2BDB5E}"/>
              </a:ext>
            </a:extLst>
          </p:cNvPr>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dirty="0"/>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lang="en-US"/>
              <a:t>Click to edit Master title style</a:t>
            </a:r>
          </a:p>
        </p:txBody>
      </p:sp>
      <p:sp>
        <p:nvSpPr>
          <p:cNvPr id="3" name="Date Placeholder 18">
            <a:extLst>
              <a:ext uri="{FF2B5EF4-FFF2-40B4-BE49-F238E27FC236}">
                <a16:creationId xmlns:a16="http://schemas.microsoft.com/office/drawing/2014/main" id="{C7D3B63E-828C-63D2-6759-5810492BEE78}"/>
              </a:ext>
            </a:extLst>
          </p:cNvPr>
          <p:cNvSpPr>
            <a:spLocks noGrp="1"/>
          </p:cNvSpPr>
          <p:nvPr>
            <p:ph type="dt" sz="half" idx="10"/>
          </p:nvPr>
        </p:nvSpPr>
        <p:spPr/>
        <p:txBody>
          <a:bodyPr/>
          <a:lstStyle>
            <a:lvl1pPr>
              <a:defRPr/>
            </a:lvl1pPr>
          </a:lstStyle>
          <a:p>
            <a:pPr>
              <a:defRPr/>
            </a:pPr>
            <a:endParaRPr lang="en-US"/>
          </a:p>
        </p:txBody>
      </p:sp>
      <p:sp>
        <p:nvSpPr>
          <p:cNvPr id="4" name="Footer Placeholder 10">
            <a:extLst>
              <a:ext uri="{FF2B5EF4-FFF2-40B4-BE49-F238E27FC236}">
                <a16:creationId xmlns:a16="http://schemas.microsoft.com/office/drawing/2014/main" id="{E0D89635-A657-3441-78F5-A23B84A2B07D}"/>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15">
            <a:extLst>
              <a:ext uri="{FF2B5EF4-FFF2-40B4-BE49-F238E27FC236}">
                <a16:creationId xmlns:a16="http://schemas.microsoft.com/office/drawing/2014/main" id="{5368AD45-C93D-27CA-5C9A-DB6226E495F0}"/>
              </a:ext>
            </a:extLst>
          </p:cNvPr>
          <p:cNvSpPr>
            <a:spLocks noGrp="1"/>
          </p:cNvSpPr>
          <p:nvPr>
            <p:ph type="sldNum" sz="quarter" idx="12"/>
          </p:nvPr>
        </p:nvSpPr>
        <p:spPr/>
        <p:txBody>
          <a:bodyPr/>
          <a:lstStyle>
            <a:lvl1pPr>
              <a:defRPr/>
            </a:lvl1pPr>
          </a:lstStyle>
          <a:p>
            <a:fld id="{A63771A1-4219-4C8D-A9DB-AE2D107FE7BE}" type="slidenum">
              <a:rPr lang="en-US" altLang="en-US"/>
              <a:pPr/>
              <a:t>‹#›</a:t>
            </a:fld>
            <a:endParaRPr lang="en-US" altLang="en-US"/>
          </a:p>
        </p:txBody>
      </p:sp>
    </p:spTree>
    <p:extLst>
      <p:ext uri="{BB962C8B-B14F-4D97-AF65-F5344CB8AC3E}">
        <p14:creationId xmlns:p14="http://schemas.microsoft.com/office/powerpoint/2010/main" val="695733287"/>
      </p:ext>
    </p:extLst>
  </p:cSld>
  <p:clrMapOvr>
    <a:overrideClrMapping bg1="dk1" tx1="lt1" bg2="dk2" tx2="lt2" accent1="accent1" accent2="accent2" accent3="accent3" accent4="accent4" accent5="accent5" accent6="accent6" hlink="hlink" folHlink="folHlink"/>
  </p:clrMapOvr>
  <p:transition>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lang="en-US"/>
              <a:t>Click to edit Master title style</a:t>
            </a:r>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Date Placeholder 10">
            <a:extLst>
              <a:ext uri="{FF2B5EF4-FFF2-40B4-BE49-F238E27FC236}">
                <a16:creationId xmlns:a16="http://schemas.microsoft.com/office/drawing/2014/main" id="{5C82C745-70CA-B1DB-4B70-CAAB0420F280}"/>
              </a:ext>
            </a:extLst>
          </p:cNvPr>
          <p:cNvSpPr>
            <a:spLocks noGrp="1"/>
          </p:cNvSpPr>
          <p:nvPr>
            <p:ph type="dt" sz="half" idx="10"/>
          </p:nvPr>
        </p:nvSpPr>
        <p:spPr/>
        <p:txBody>
          <a:bodyPr/>
          <a:lstStyle>
            <a:lvl1pPr>
              <a:defRPr/>
            </a:lvl1pPr>
          </a:lstStyle>
          <a:p>
            <a:pPr>
              <a:defRPr/>
            </a:pPr>
            <a:endParaRPr lang="en-US"/>
          </a:p>
        </p:txBody>
      </p:sp>
      <p:sp>
        <p:nvSpPr>
          <p:cNvPr id="3" name="Footer Placeholder 27">
            <a:extLst>
              <a:ext uri="{FF2B5EF4-FFF2-40B4-BE49-F238E27FC236}">
                <a16:creationId xmlns:a16="http://schemas.microsoft.com/office/drawing/2014/main" id="{87626077-7005-E0D6-03B6-87B9D8A0E4A6}"/>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4">
            <a:extLst>
              <a:ext uri="{FF2B5EF4-FFF2-40B4-BE49-F238E27FC236}">
                <a16:creationId xmlns:a16="http://schemas.microsoft.com/office/drawing/2014/main" id="{61B88034-9594-8ED2-82E6-CA4F5A3EDF55}"/>
              </a:ext>
            </a:extLst>
          </p:cNvPr>
          <p:cNvSpPr>
            <a:spLocks noGrp="1"/>
          </p:cNvSpPr>
          <p:nvPr>
            <p:ph type="sldNum" sz="quarter" idx="12"/>
          </p:nvPr>
        </p:nvSpPr>
        <p:spPr/>
        <p:txBody>
          <a:bodyPr/>
          <a:lstStyle>
            <a:lvl1pPr>
              <a:defRPr/>
            </a:lvl1pPr>
          </a:lstStyle>
          <a:p>
            <a:fld id="{8F4F851F-EB88-4B0E-BCEC-F74A159699FE}" type="slidenum">
              <a:rPr lang="en-US" altLang="en-US"/>
              <a:pPr/>
              <a:t>‹#›</a:t>
            </a:fld>
            <a:endParaRPr lang="en-US" altLang="en-US"/>
          </a:p>
        </p:txBody>
      </p:sp>
    </p:spTree>
    <p:extLst>
      <p:ext uri="{BB962C8B-B14F-4D97-AF65-F5344CB8AC3E}">
        <p14:creationId xmlns:p14="http://schemas.microsoft.com/office/powerpoint/2010/main" val="1896761323"/>
      </p:ext>
    </p:extLst>
  </p:cSld>
  <p:clrMapOvr>
    <a:masterClrMapping/>
  </p:clrMapOvr>
  <p:transition>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Straight Connector 1">
            <a:extLst>
              <a:ext uri="{FF2B5EF4-FFF2-40B4-BE49-F238E27FC236}">
                <a16:creationId xmlns:a16="http://schemas.microsoft.com/office/drawing/2014/main" id="{68E1AA7B-05F7-CCCE-61DD-8E80D020E15D}"/>
              </a:ext>
            </a:extLst>
          </p:cNvPr>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dirty="0"/>
          </a:p>
        </p:txBody>
      </p:sp>
      <p:sp>
        <p:nvSpPr>
          <p:cNvPr id="29" name="Title 28"/>
          <p:cNvSpPr>
            <a:spLocks noGrp="1"/>
          </p:cNvSpPr>
          <p:nvPr>
            <p:ph type="title"/>
          </p:nvPr>
        </p:nvSpPr>
        <p:spPr>
          <a:xfrm>
            <a:off x="304800" y="5410200"/>
            <a:ext cx="8610600" cy="882650"/>
          </a:xfrm>
        </p:spPr>
        <p:txBody>
          <a:bodyPr/>
          <a:lstStyle>
            <a:lvl1pPr>
              <a:defRPr/>
            </a:lvl1pPr>
          </a:lstStyle>
          <a:p>
            <a:r>
              <a:rPr lang="en-US"/>
              <a:t>Click to edit Master title style</a:t>
            </a:r>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Date Placeholder 9">
            <a:extLst>
              <a:ext uri="{FF2B5EF4-FFF2-40B4-BE49-F238E27FC236}">
                <a16:creationId xmlns:a16="http://schemas.microsoft.com/office/drawing/2014/main" id="{52732CA3-2431-945F-F462-D6CFD7344566}"/>
              </a:ext>
            </a:extLst>
          </p:cNvPr>
          <p:cNvSpPr>
            <a:spLocks noGrp="1"/>
          </p:cNvSpPr>
          <p:nvPr>
            <p:ph type="dt" sz="half" idx="10"/>
          </p:nvPr>
        </p:nvSpPr>
        <p:spPr/>
        <p:txBody>
          <a:bodyPr/>
          <a:lstStyle>
            <a:lvl1pPr>
              <a:defRPr/>
            </a:lvl1pPr>
          </a:lstStyle>
          <a:p>
            <a:pPr>
              <a:defRPr/>
            </a:pPr>
            <a:endParaRPr lang="en-US"/>
          </a:p>
        </p:txBody>
      </p:sp>
      <p:sp>
        <p:nvSpPr>
          <p:cNvPr id="5" name="Footer Placeholder 5">
            <a:extLst>
              <a:ext uri="{FF2B5EF4-FFF2-40B4-BE49-F238E27FC236}">
                <a16:creationId xmlns:a16="http://schemas.microsoft.com/office/drawing/2014/main" id="{3AB5D6B8-BC16-CBBE-070C-742BF8E9C5E9}"/>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6">
            <a:extLst>
              <a:ext uri="{FF2B5EF4-FFF2-40B4-BE49-F238E27FC236}">
                <a16:creationId xmlns:a16="http://schemas.microsoft.com/office/drawing/2014/main" id="{14F35590-0A6F-7143-B9D3-88EDE956B59B}"/>
              </a:ext>
            </a:extLst>
          </p:cNvPr>
          <p:cNvSpPr>
            <a:spLocks noGrp="1"/>
          </p:cNvSpPr>
          <p:nvPr>
            <p:ph type="sldNum" sz="quarter" idx="12"/>
          </p:nvPr>
        </p:nvSpPr>
        <p:spPr>
          <a:xfrm>
            <a:off x="8229600" y="6477000"/>
            <a:ext cx="762000" cy="247650"/>
          </a:xfrm>
        </p:spPr>
        <p:txBody>
          <a:bodyPr/>
          <a:lstStyle>
            <a:lvl1pPr>
              <a:defRPr/>
            </a:lvl1pPr>
          </a:lstStyle>
          <a:p>
            <a:fld id="{46553318-02AD-42C6-B28B-6D7FF1AAA56E}" type="slidenum">
              <a:rPr lang="en-US" altLang="en-US"/>
              <a:pPr/>
              <a:t>‹#›</a:t>
            </a:fld>
            <a:endParaRPr lang="en-US" altLang="en-US"/>
          </a:p>
        </p:txBody>
      </p:sp>
    </p:spTree>
    <p:extLst>
      <p:ext uri="{BB962C8B-B14F-4D97-AF65-F5344CB8AC3E}">
        <p14:creationId xmlns:p14="http://schemas.microsoft.com/office/powerpoint/2010/main" val="3620823850"/>
      </p:ext>
    </p:extLst>
  </p:cSld>
  <p:clrMapOvr>
    <a:masterClrMapping/>
  </p:clrMapOvr>
  <p:transition>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lang="en-US"/>
              <a:t>Click to edit Master title style</a:t>
            </a:r>
          </a:p>
        </p:txBody>
      </p:sp>
      <p:sp>
        <p:nvSpPr>
          <p:cNvPr id="2" name="Date Placeholder 10">
            <a:extLst>
              <a:ext uri="{FF2B5EF4-FFF2-40B4-BE49-F238E27FC236}">
                <a16:creationId xmlns:a16="http://schemas.microsoft.com/office/drawing/2014/main" id="{709381A9-D7BE-6C84-9BF4-761AB157E497}"/>
              </a:ext>
            </a:extLst>
          </p:cNvPr>
          <p:cNvSpPr>
            <a:spLocks noGrp="1"/>
          </p:cNvSpPr>
          <p:nvPr>
            <p:ph type="dt" sz="half" idx="10"/>
          </p:nvPr>
        </p:nvSpPr>
        <p:spPr/>
        <p:txBody>
          <a:bodyPr/>
          <a:lstStyle>
            <a:lvl1pPr>
              <a:defRPr/>
            </a:lvl1pPr>
          </a:lstStyle>
          <a:p>
            <a:pPr>
              <a:defRPr/>
            </a:pPr>
            <a:endParaRPr lang="en-US"/>
          </a:p>
        </p:txBody>
      </p:sp>
      <p:sp>
        <p:nvSpPr>
          <p:cNvPr id="3" name="Footer Placeholder 27">
            <a:extLst>
              <a:ext uri="{FF2B5EF4-FFF2-40B4-BE49-F238E27FC236}">
                <a16:creationId xmlns:a16="http://schemas.microsoft.com/office/drawing/2014/main" id="{D6783FD8-289E-33A6-3247-FC02CFC49081}"/>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4">
            <a:extLst>
              <a:ext uri="{FF2B5EF4-FFF2-40B4-BE49-F238E27FC236}">
                <a16:creationId xmlns:a16="http://schemas.microsoft.com/office/drawing/2014/main" id="{CEC591FC-DB8E-78B1-C544-4EA8B3FF4679}"/>
              </a:ext>
            </a:extLst>
          </p:cNvPr>
          <p:cNvSpPr>
            <a:spLocks noGrp="1"/>
          </p:cNvSpPr>
          <p:nvPr>
            <p:ph type="sldNum" sz="quarter" idx="12"/>
          </p:nvPr>
        </p:nvSpPr>
        <p:spPr/>
        <p:txBody>
          <a:bodyPr/>
          <a:lstStyle>
            <a:lvl1pPr>
              <a:defRPr/>
            </a:lvl1pPr>
          </a:lstStyle>
          <a:p>
            <a:fld id="{B585CB21-374D-4214-9175-4314E7052661}" type="slidenum">
              <a:rPr lang="en-US" altLang="en-US"/>
              <a:pPr/>
              <a:t>‹#›</a:t>
            </a:fld>
            <a:endParaRPr lang="en-US" altLang="en-US"/>
          </a:p>
        </p:txBody>
      </p:sp>
    </p:spTree>
    <p:extLst>
      <p:ext uri="{BB962C8B-B14F-4D97-AF65-F5344CB8AC3E}">
        <p14:creationId xmlns:p14="http://schemas.microsoft.com/office/powerpoint/2010/main" val="2382107112"/>
      </p:ext>
    </p:extLst>
  </p:cSld>
  <p:clrMapOvr>
    <a:masterClrMapping/>
  </p:clrMapOvr>
  <p:transition>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2">
            <a:extLst>
              <a:ext uri="{FF2B5EF4-FFF2-40B4-BE49-F238E27FC236}">
                <a16:creationId xmlns:a16="http://schemas.microsoft.com/office/drawing/2014/main" id="{AF35ADBA-920F-1934-FBAF-019616974ADE}"/>
              </a:ext>
            </a:extLst>
          </p:cNvPr>
          <p:cNvSpPr>
            <a:spLocks noGrp="1"/>
          </p:cNvSpPr>
          <p:nvPr>
            <p:ph type="dt" sz="half" idx="10"/>
          </p:nvPr>
        </p:nvSpPr>
        <p:spPr/>
        <p:txBody>
          <a:bodyPr/>
          <a:lstStyle>
            <a:lvl1pPr>
              <a:defRPr/>
            </a:lvl1pPr>
          </a:lstStyle>
          <a:p>
            <a:pPr>
              <a:defRPr/>
            </a:pPr>
            <a:endParaRPr lang="en-US"/>
          </a:p>
        </p:txBody>
      </p:sp>
      <p:sp>
        <p:nvSpPr>
          <p:cNvPr id="3" name="Footer Placeholder 23">
            <a:extLst>
              <a:ext uri="{FF2B5EF4-FFF2-40B4-BE49-F238E27FC236}">
                <a16:creationId xmlns:a16="http://schemas.microsoft.com/office/drawing/2014/main" id="{B7CB9C0F-5E4C-5EB4-C5FC-DA1B9CB297B3}"/>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6">
            <a:extLst>
              <a:ext uri="{FF2B5EF4-FFF2-40B4-BE49-F238E27FC236}">
                <a16:creationId xmlns:a16="http://schemas.microsoft.com/office/drawing/2014/main" id="{8A5AFA22-431B-9273-215C-1CD6A576AD74}"/>
              </a:ext>
            </a:extLst>
          </p:cNvPr>
          <p:cNvSpPr>
            <a:spLocks noGrp="1"/>
          </p:cNvSpPr>
          <p:nvPr>
            <p:ph type="sldNum" sz="quarter" idx="12"/>
          </p:nvPr>
        </p:nvSpPr>
        <p:spPr/>
        <p:txBody>
          <a:bodyPr/>
          <a:lstStyle>
            <a:lvl1pPr>
              <a:defRPr/>
            </a:lvl1pPr>
          </a:lstStyle>
          <a:p>
            <a:fld id="{9D82BDD6-AF19-4A21-9BF4-7D8981C45BF2}" type="slidenum">
              <a:rPr lang="en-US" altLang="en-US"/>
              <a:pPr/>
              <a:t>‹#›</a:t>
            </a:fld>
            <a:endParaRPr lang="en-US" altLang="en-US"/>
          </a:p>
        </p:txBody>
      </p:sp>
    </p:spTree>
    <p:extLst>
      <p:ext uri="{BB962C8B-B14F-4D97-AF65-F5344CB8AC3E}">
        <p14:creationId xmlns:p14="http://schemas.microsoft.com/office/powerpoint/2010/main" val="2634185277"/>
      </p:ext>
    </p:extLst>
  </p:cSld>
  <p:clrMapOvr>
    <a:masterClrMapping/>
  </p:clrMapOvr>
  <p:transition>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Straight Connector 1">
            <a:extLst>
              <a:ext uri="{FF2B5EF4-FFF2-40B4-BE49-F238E27FC236}">
                <a16:creationId xmlns:a16="http://schemas.microsoft.com/office/drawing/2014/main" id="{C31BF9E7-79B9-0D9B-F2F9-6BCE1640DB08}"/>
              </a:ext>
            </a:extLst>
          </p:cNvPr>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dirty="0"/>
          </a:p>
        </p:txBody>
      </p:sp>
      <p:sp>
        <p:nvSpPr>
          <p:cNvPr id="12" name="Title 11"/>
          <p:cNvSpPr>
            <a:spLocks noGrp="1"/>
          </p:cNvSpPr>
          <p:nvPr>
            <p:ph type="title"/>
          </p:nvPr>
        </p:nvSpPr>
        <p:spPr>
          <a:xfrm>
            <a:off x="457200" y="5486400"/>
            <a:ext cx="8458200" cy="520700"/>
          </a:xfrm>
        </p:spPr>
        <p:txBody>
          <a:bodyPr/>
          <a:lstStyle>
            <a:lvl1pPr algn="l">
              <a:buNone/>
              <a:defRPr sz="2000" b="1"/>
            </a:lvl1pPr>
          </a:lstStyle>
          <a:p>
            <a:r>
              <a:rPr lang="en-US"/>
              <a:t>Click to edit Master title style</a:t>
            </a:r>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Date Placeholder 24">
            <a:extLst>
              <a:ext uri="{FF2B5EF4-FFF2-40B4-BE49-F238E27FC236}">
                <a16:creationId xmlns:a16="http://schemas.microsoft.com/office/drawing/2014/main" id="{DD10C560-06DE-4FF7-7CA1-FCB445409B63}"/>
              </a:ext>
            </a:extLst>
          </p:cNvPr>
          <p:cNvSpPr>
            <a:spLocks noGrp="1"/>
          </p:cNvSpPr>
          <p:nvPr>
            <p:ph type="dt" sz="half" idx="10"/>
          </p:nvPr>
        </p:nvSpPr>
        <p:spPr/>
        <p:txBody>
          <a:bodyPr/>
          <a:lstStyle>
            <a:lvl1pPr>
              <a:defRPr/>
            </a:lvl1pPr>
          </a:lstStyle>
          <a:p>
            <a:pPr>
              <a:defRPr/>
            </a:pPr>
            <a:endParaRPr lang="en-US"/>
          </a:p>
        </p:txBody>
      </p:sp>
      <p:sp>
        <p:nvSpPr>
          <p:cNvPr id="4" name="Footer Placeholder 28">
            <a:extLst>
              <a:ext uri="{FF2B5EF4-FFF2-40B4-BE49-F238E27FC236}">
                <a16:creationId xmlns:a16="http://schemas.microsoft.com/office/drawing/2014/main" id="{C2F0ADDE-29BD-806C-FFAE-72ECAAE513BE}"/>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6">
            <a:extLst>
              <a:ext uri="{FF2B5EF4-FFF2-40B4-BE49-F238E27FC236}">
                <a16:creationId xmlns:a16="http://schemas.microsoft.com/office/drawing/2014/main" id="{CFBB23E7-161E-41CC-A0A1-E2C88401D066}"/>
              </a:ext>
            </a:extLst>
          </p:cNvPr>
          <p:cNvSpPr>
            <a:spLocks noGrp="1"/>
          </p:cNvSpPr>
          <p:nvPr>
            <p:ph type="sldNum" sz="quarter" idx="12"/>
          </p:nvPr>
        </p:nvSpPr>
        <p:spPr/>
        <p:txBody>
          <a:bodyPr/>
          <a:lstStyle>
            <a:lvl1pPr>
              <a:defRPr/>
            </a:lvl1pPr>
          </a:lstStyle>
          <a:p>
            <a:fld id="{A75BF10C-2A8B-4C70-88E7-BA6FF053CDF7}" type="slidenum">
              <a:rPr lang="en-US" altLang="en-US"/>
              <a:pPr/>
              <a:t>‹#›</a:t>
            </a:fld>
            <a:endParaRPr lang="en-US" altLang="en-US"/>
          </a:p>
        </p:txBody>
      </p:sp>
    </p:spTree>
    <p:extLst>
      <p:ext uri="{BB962C8B-B14F-4D97-AF65-F5344CB8AC3E}">
        <p14:creationId xmlns:p14="http://schemas.microsoft.com/office/powerpoint/2010/main" val="849816205"/>
      </p:ext>
    </p:extLst>
  </p:cSld>
  <p:clrMapOvr>
    <a:masterClrMapping/>
  </p:clrMapOvr>
  <p:transition>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normAutofit/>
          </a:bodyPr>
          <a:lstStyle>
            <a:lvl1pPr marL="0" indent="0">
              <a:buNone/>
              <a:defRPr sz="3200"/>
            </a:lvl1pPr>
          </a:lstStyle>
          <a:p>
            <a:pPr lvl="0"/>
            <a:r>
              <a:rPr lang="en-US" noProof="0" dirty="0"/>
              <a:t>Click icon to add picture</a:t>
            </a:r>
          </a:p>
        </p:txBody>
      </p:sp>
      <p:sp>
        <p:nvSpPr>
          <p:cNvPr id="17" name="Title 16"/>
          <p:cNvSpPr>
            <a:spLocks noGrp="1"/>
          </p:cNvSpPr>
          <p:nvPr>
            <p:ph type="title"/>
          </p:nvPr>
        </p:nvSpPr>
        <p:spPr>
          <a:xfrm>
            <a:off x="381000" y="4993760"/>
            <a:ext cx="5867400" cy="522288"/>
          </a:xfrm>
        </p:spPr>
        <p:txBody>
          <a:bodyPr/>
          <a:lstStyle>
            <a:lvl1pPr algn="l">
              <a:buNone/>
              <a:defRPr sz="2000" b="1"/>
            </a:lvl1pPr>
          </a:lstStyle>
          <a:p>
            <a:r>
              <a:rPr lang="en-US"/>
              <a:t>Click to edit Master title style</a:t>
            </a:r>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a:r>
              <a:rPr lang="en-US"/>
              <a:t>Click to edit Master text styles</a:t>
            </a:r>
          </a:p>
        </p:txBody>
      </p:sp>
      <p:sp>
        <p:nvSpPr>
          <p:cNvPr id="2" name="Date Placeholder 6">
            <a:extLst>
              <a:ext uri="{FF2B5EF4-FFF2-40B4-BE49-F238E27FC236}">
                <a16:creationId xmlns:a16="http://schemas.microsoft.com/office/drawing/2014/main" id="{550197C4-370C-9086-13F9-82B7E1DDBC88}"/>
              </a:ext>
            </a:extLst>
          </p:cNvPr>
          <p:cNvSpPr>
            <a:spLocks noGrp="1"/>
          </p:cNvSpPr>
          <p:nvPr>
            <p:ph type="dt" sz="half" idx="10"/>
          </p:nvPr>
        </p:nvSpPr>
        <p:spPr/>
        <p:txBody>
          <a:bodyPr/>
          <a:lstStyle>
            <a:lvl1pPr>
              <a:defRPr/>
            </a:lvl1pPr>
          </a:lstStyle>
          <a:p>
            <a:pPr>
              <a:defRPr/>
            </a:pPr>
            <a:endParaRPr lang="en-US"/>
          </a:p>
        </p:txBody>
      </p:sp>
      <p:sp>
        <p:nvSpPr>
          <p:cNvPr id="3" name="Footer Placeholder 4">
            <a:extLst>
              <a:ext uri="{FF2B5EF4-FFF2-40B4-BE49-F238E27FC236}">
                <a16:creationId xmlns:a16="http://schemas.microsoft.com/office/drawing/2014/main" id="{6DDE1F8A-C47B-DDF0-FC1C-DEBFE77E85B4}"/>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30">
            <a:extLst>
              <a:ext uri="{FF2B5EF4-FFF2-40B4-BE49-F238E27FC236}">
                <a16:creationId xmlns:a16="http://schemas.microsoft.com/office/drawing/2014/main" id="{396EADD2-8D80-0719-BB57-2032C6106E85}"/>
              </a:ext>
            </a:extLst>
          </p:cNvPr>
          <p:cNvSpPr>
            <a:spLocks noGrp="1"/>
          </p:cNvSpPr>
          <p:nvPr>
            <p:ph type="sldNum" sz="quarter" idx="12"/>
          </p:nvPr>
        </p:nvSpPr>
        <p:spPr/>
        <p:txBody>
          <a:bodyPr/>
          <a:lstStyle>
            <a:lvl1pPr>
              <a:defRPr/>
            </a:lvl1pPr>
          </a:lstStyle>
          <a:p>
            <a:fld id="{B0C8EA9A-13F3-4815-A6AA-07D3D53B892B}" type="slidenum">
              <a:rPr lang="en-US" altLang="en-US"/>
              <a:pPr/>
              <a:t>‹#›</a:t>
            </a:fld>
            <a:endParaRPr lang="en-US" altLang="en-US"/>
          </a:p>
        </p:txBody>
      </p:sp>
    </p:spTree>
    <p:extLst>
      <p:ext uri="{BB962C8B-B14F-4D97-AF65-F5344CB8AC3E}">
        <p14:creationId xmlns:p14="http://schemas.microsoft.com/office/powerpoint/2010/main" val="3109926505"/>
      </p:ext>
    </p:extLst>
  </p:cSld>
  <p:clrMapOvr>
    <a:masterClrMapping/>
  </p:clrMapOvr>
  <p:transition>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Straight Connector 6">
            <a:extLst>
              <a:ext uri="{FF2B5EF4-FFF2-40B4-BE49-F238E27FC236}">
                <a16:creationId xmlns:a16="http://schemas.microsoft.com/office/drawing/2014/main" id="{2ABA84D6-D5E7-9313-FA82-C533CCB36E74}"/>
              </a:ext>
            </a:extLst>
          </p:cNvPr>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dirty="0"/>
          </a:p>
        </p:txBody>
      </p:sp>
      <p:sp>
        <p:nvSpPr>
          <p:cNvPr id="1029" name="Text Placeholder 7">
            <a:extLst>
              <a:ext uri="{FF2B5EF4-FFF2-40B4-BE49-F238E27FC236}">
                <a16:creationId xmlns:a16="http://schemas.microsoft.com/office/drawing/2014/main" id="{9DAF8CF9-FFC6-BAA6-5241-8A95E2B5AD02}"/>
              </a:ext>
            </a:extLst>
          </p:cNvPr>
          <p:cNvSpPr>
            <a:spLocks noGrp="1"/>
          </p:cNvSpPr>
          <p:nvPr>
            <p:ph type="body" idx="1"/>
          </p:nvPr>
        </p:nvSpPr>
        <p:spPr bwMode="auto">
          <a:xfrm>
            <a:off x="304800" y="1554163"/>
            <a:ext cx="86868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1" name="Date Placeholder 10">
            <a:extLst>
              <a:ext uri="{FF2B5EF4-FFF2-40B4-BE49-F238E27FC236}">
                <a16:creationId xmlns:a16="http://schemas.microsoft.com/office/drawing/2014/main" id="{8C71B7FE-6A32-0FCA-490A-9E30E621ACD0}"/>
              </a:ext>
            </a:extLst>
          </p:cNvPr>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pPr>
              <a:defRPr/>
            </a:pPr>
            <a:endParaRPr lang="en-US"/>
          </a:p>
        </p:txBody>
      </p:sp>
      <p:sp>
        <p:nvSpPr>
          <p:cNvPr id="28" name="Footer Placeholder 27">
            <a:extLst>
              <a:ext uri="{FF2B5EF4-FFF2-40B4-BE49-F238E27FC236}">
                <a16:creationId xmlns:a16="http://schemas.microsoft.com/office/drawing/2014/main" id="{B6C9292C-D7FA-D141-F1D4-0D3979BED912}"/>
              </a:ext>
            </a:extLst>
          </p:cNvPr>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pPr>
              <a:defRPr/>
            </a:pPr>
            <a:endParaRPr lang="en-US"/>
          </a:p>
        </p:txBody>
      </p:sp>
      <p:sp>
        <p:nvSpPr>
          <p:cNvPr id="5" name="Slide Number Placeholder 4">
            <a:extLst>
              <a:ext uri="{FF2B5EF4-FFF2-40B4-BE49-F238E27FC236}">
                <a16:creationId xmlns:a16="http://schemas.microsoft.com/office/drawing/2014/main" id="{FA34129F-5AFE-123D-5729-4EAB8D2AD5AE}"/>
              </a:ext>
            </a:extLst>
          </p:cNvPr>
          <p:cNvSpPr>
            <a:spLocks noGrp="1"/>
          </p:cNvSpPr>
          <p:nvPr>
            <p:ph type="sldNum" sz="quarter" idx="4"/>
          </p:nvPr>
        </p:nvSpPr>
        <p:spPr>
          <a:xfrm>
            <a:off x="8229600" y="6477000"/>
            <a:ext cx="762000" cy="244475"/>
          </a:xfrm>
          <a:prstGeom prst="rect">
            <a:avLst/>
          </a:prstGeom>
        </p:spPr>
        <p:txBody>
          <a:bodyPr vert="horz" wrap="square" lIns="91440" tIns="45720" rIns="91440" bIns="45720" numCol="1" anchor="t" anchorCtr="0" compatLnSpc="1">
            <a:prstTxWarp prst="textNoShape">
              <a:avLst/>
            </a:prstTxWarp>
          </a:bodyPr>
          <a:lstStyle>
            <a:lvl1pPr algn="r">
              <a:defRPr sz="1200">
                <a:solidFill>
                  <a:srgbClr val="D38E27"/>
                </a:solidFill>
              </a:defRPr>
            </a:lvl1pPr>
          </a:lstStyle>
          <a:p>
            <a:fld id="{4CF73BF5-6400-4CC4-8B6A-DA6023B5655B}" type="slidenum">
              <a:rPr lang="en-US" altLang="en-US"/>
              <a:pPr/>
              <a:t>‹#›</a:t>
            </a:fld>
            <a:endParaRPr lang="en-US" altLang="en-US"/>
          </a:p>
        </p:txBody>
      </p:sp>
      <p:sp>
        <p:nvSpPr>
          <p:cNvPr id="10" name="Title Placeholder 9">
            <a:extLst>
              <a:ext uri="{FF2B5EF4-FFF2-40B4-BE49-F238E27FC236}">
                <a16:creationId xmlns:a16="http://schemas.microsoft.com/office/drawing/2014/main" id="{49A8B910-A823-0BDF-B6D8-EADF5712D5DB}"/>
              </a:ext>
            </a:extLst>
          </p:cNvPr>
          <p:cNvSpPr>
            <a:spLocks noGrp="1"/>
          </p:cNvSpPr>
          <p:nvPr>
            <p:ph type="title"/>
          </p:nvPr>
        </p:nvSpPr>
        <p:spPr>
          <a:xfrm>
            <a:off x="304800" y="457200"/>
            <a:ext cx="8686800" cy="838200"/>
          </a:xfrm>
          <a:prstGeom prst="rect">
            <a:avLst/>
          </a:prstGeom>
        </p:spPr>
        <p:txBody>
          <a:bodyPr vert="horz" anchor="ctr">
            <a:normAutofit/>
          </a:bodyPr>
          <a:lstStyle/>
          <a:p>
            <a:r>
              <a:rPr lang="en-US"/>
              <a:t>Click to edit Master title style</a:t>
            </a:r>
          </a:p>
        </p:txBody>
      </p:sp>
      <p:sp>
        <p:nvSpPr>
          <p:cNvPr id="9" name="Straight Connector 8">
            <a:extLst>
              <a:ext uri="{FF2B5EF4-FFF2-40B4-BE49-F238E27FC236}">
                <a16:creationId xmlns:a16="http://schemas.microsoft.com/office/drawing/2014/main" id="{A0F21926-9251-3ABD-B951-F96102F6F5CA}"/>
              </a:ext>
            </a:extLst>
          </p:cNvPr>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dirty="0"/>
          </a:p>
        </p:txBody>
      </p:sp>
      <p:sp>
        <p:nvSpPr>
          <p:cNvPr id="12" name="Straight Connector 11">
            <a:extLst>
              <a:ext uri="{FF2B5EF4-FFF2-40B4-BE49-F238E27FC236}">
                <a16:creationId xmlns:a16="http://schemas.microsoft.com/office/drawing/2014/main" id="{AF08C002-639E-7246-DB9F-BC8BF1C7C2A6}"/>
              </a:ext>
            </a:extLst>
          </p:cNvPr>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dirty="0"/>
          </a:p>
        </p:txBody>
      </p:sp>
    </p:spTree>
  </p:cSld>
  <p:clrMap bg1="lt1" tx1="dk1" bg2="lt2" tx2="dk2" accent1="accent1" accent2="accent2" accent3="accent3" accent4="accent4" accent5="accent5" accent6="accent6" hlink="hlink" folHlink="folHlink"/>
  <p:sldLayoutIdLst>
    <p:sldLayoutId id="2147484075" r:id="rId1"/>
    <p:sldLayoutId id="2147484076" r:id="rId2"/>
    <p:sldLayoutId id="2147484077" r:id="rId3"/>
    <p:sldLayoutId id="2147484072" r:id="rId4"/>
    <p:sldLayoutId id="2147484078" r:id="rId5"/>
    <p:sldLayoutId id="2147484073" r:id="rId6"/>
    <p:sldLayoutId id="2147484079" r:id="rId7"/>
    <p:sldLayoutId id="2147484080" r:id="rId8"/>
    <p:sldLayoutId id="2147484081" r:id="rId9"/>
    <p:sldLayoutId id="2147484074" r:id="rId10"/>
    <p:sldLayoutId id="2147484082" r:id="rId11"/>
  </p:sldLayoutIdLst>
  <p:transition>
    <p:dissolve/>
  </p:transition>
  <p:txStyles>
    <p:titleStyle>
      <a:lvl1pPr algn="l" rtl="0" eaLnBrk="0" fontAlgn="base" hangingPunct="0">
        <a:spcBef>
          <a:spcPct val="0"/>
        </a:spcBef>
        <a:spcAft>
          <a:spcPct val="0"/>
        </a:spcAft>
        <a:defRPr sz="3600" kern="1200" cap="all">
          <a:solidFill>
            <a:schemeClr val="tx2"/>
          </a:solidFill>
          <a:effectLst>
            <a:reflection blurRad="12700" stA="48000" endA="300" endPos="55000" dir="5400000" sy="-90000" algn="bl" rotWithShape="0"/>
          </a:effectLst>
          <a:latin typeface="+mj-lt"/>
          <a:ea typeface="+mj-ea"/>
          <a:cs typeface="+mj-cs"/>
        </a:defRPr>
      </a:lvl1pPr>
      <a:lvl2pPr algn="l" rtl="0" eaLnBrk="0" fontAlgn="base" hangingPunct="0">
        <a:spcBef>
          <a:spcPct val="0"/>
        </a:spcBef>
        <a:spcAft>
          <a:spcPct val="0"/>
        </a:spcAft>
        <a:defRPr sz="3600">
          <a:solidFill>
            <a:schemeClr val="tx2"/>
          </a:solidFill>
          <a:latin typeface="Lucida Sans Unicode" pitchFamily="34" charset="0"/>
        </a:defRPr>
      </a:lvl2pPr>
      <a:lvl3pPr algn="l" rtl="0" eaLnBrk="0" fontAlgn="base" hangingPunct="0">
        <a:spcBef>
          <a:spcPct val="0"/>
        </a:spcBef>
        <a:spcAft>
          <a:spcPct val="0"/>
        </a:spcAft>
        <a:defRPr sz="3600">
          <a:solidFill>
            <a:schemeClr val="tx2"/>
          </a:solidFill>
          <a:latin typeface="Lucida Sans Unicode" pitchFamily="34" charset="0"/>
        </a:defRPr>
      </a:lvl3pPr>
      <a:lvl4pPr algn="l" rtl="0" eaLnBrk="0" fontAlgn="base" hangingPunct="0">
        <a:spcBef>
          <a:spcPct val="0"/>
        </a:spcBef>
        <a:spcAft>
          <a:spcPct val="0"/>
        </a:spcAft>
        <a:defRPr sz="3600">
          <a:solidFill>
            <a:schemeClr val="tx2"/>
          </a:solidFill>
          <a:latin typeface="Lucida Sans Unicode" pitchFamily="34" charset="0"/>
        </a:defRPr>
      </a:lvl4pPr>
      <a:lvl5pPr algn="l" rtl="0" eaLnBrk="0" fontAlgn="base" hangingPunct="0">
        <a:spcBef>
          <a:spcPct val="0"/>
        </a:spcBef>
        <a:spcAft>
          <a:spcPct val="0"/>
        </a:spcAft>
        <a:defRPr sz="3600">
          <a:solidFill>
            <a:schemeClr val="tx2"/>
          </a:solidFill>
          <a:latin typeface="Lucida Sans Unicode" pitchFamily="34" charset="0"/>
        </a:defRPr>
      </a:lvl5pPr>
      <a:lvl6pPr marL="457200" algn="l" rtl="0" fontAlgn="base">
        <a:spcBef>
          <a:spcPct val="0"/>
        </a:spcBef>
        <a:spcAft>
          <a:spcPct val="0"/>
        </a:spcAft>
        <a:defRPr sz="3600">
          <a:solidFill>
            <a:schemeClr val="tx2"/>
          </a:solidFill>
          <a:latin typeface="Franklin Gothic Medium" pitchFamily="34" charset="0"/>
        </a:defRPr>
      </a:lvl6pPr>
      <a:lvl7pPr marL="914400" algn="l" rtl="0" fontAlgn="base">
        <a:spcBef>
          <a:spcPct val="0"/>
        </a:spcBef>
        <a:spcAft>
          <a:spcPct val="0"/>
        </a:spcAft>
        <a:defRPr sz="3600">
          <a:solidFill>
            <a:schemeClr val="tx2"/>
          </a:solidFill>
          <a:latin typeface="Franklin Gothic Medium" pitchFamily="34" charset="0"/>
        </a:defRPr>
      </a:lvl7pPr>
      <a:lvl8pPr marL="1371600" algn="l" rtl="0" fontAlgn="base">
        <a:spcBef>
          <a:spcPct val="0"/>
        </a:spcBef>
        <a:spcAft>
          <a:spcPct val="0"/>
        </a:spcAft>
        <a:defRPr sz="3600">
          <a:solidFill>
            <a:schemeClr val="tx2"/>
          </a:solidFill>
          <a:latin typeface="Franklin Gothic Medium" pitchFamily="34" charset="0"/>
        </a:defRPr>
      </a:lvl8pPr>
      <a:lvl9pPr marL="1828800" algn="l" rtl="0" fontAlgn="base">
        <a:spcBef>
          <a:spcPct val="0"/>
        </a:spcBef>
        <a:spcAft>
          <a:spcPct val="0"/>
        </a:spcAft>
        <a:defRPr sz="3600">
          <a:solidFill>
            <a:schemeClr val="tx2"/>
          </a:solidFill>
          <a:latin typeface="Franklin Gothic Medium" pitchFamily="34" charset="0"/>
        </a:defRPr>
      </a:lvl9pPr>
    </p:titleStyle>
    <p:bodyStyle>
      <a:lvl1pPr marL="342900" indent="-342900" algn="l" rtl="0" eaLnBrk="0" fontAlgn="base" hangingPunct="0">
        <a:spcBef>
          <a:spcPct val="20000"/>
        </a:spcBef>
        <a:spcAft>
          <a:spcPct val="0"/>
        </a:spcAft>
        <a:buClr>
          <a:schemeClr val="accent1"/>
        </a:buClr>
        <a:buSzPct val="70000"/>
        <a:buFont typeface="Wingdings 2" panose="05020102010507070707" pitchFamily="18" charset="2"/>
        <a:buChar char=""/>
        <a:defRPr sz="3200" kern="1200">
          <a:solidFill>
            <a:schemeClr val="tx2"/>
          </a:solidFill>
          <a:latin typeface="+mn-lt"/>
          <a:ea typeface="+mn-ea"/>
          <a:cs typeface="+mn-cs"/>
        </a:defRPr>
      </a:lvl1pPr>
      <a:lvl2pPr marL="742950" indent="-285750" algn="l" rtl="0" eaLnBrk="0" fontAlgn="base" hangingPunct="0">
        <a:spcBef>
          <a:spcPct val="20000"/>
        </a:spcBef>
        <a:spcAft>
          <a:spcPct val="0"/>
        </a:spcAft>
        <a:buClr>
          <a:schemeClr val="accent1"/>
        </a:buClr>
        <a:buSzPct val="70000"/>
        <a:buFont typeface="Wingdings 2" panose="05020102010507070707" pitchFamily="18" charset="2"/>
        <a:buChar char=""/>
        <a:defRPr sz="2800" kern="1200">
          <a:solidFill>
            <a:schemeClr val="tx2"/>
          </a:solidFill>
          <a:latin typeface="+mn-lt"/>
          <a:ea typeface="+mn-ea"/>
          <a:cs typeface="+mn-cs"/>
        </a:defRPr>
      </a:lvl2pPr>
      <a:lvl3pPr marL="1143000" indent="-228600" algn="l" rtl="0" eaLnBrk="0" fontAlgn="base" hangingPunct="0">
        <a:spcBef>
          <a:spcPct val="20000"/>
        </a:spcBef>
        <a:spcAft>
          <a:spcPct val="0"/>
        </a:spcAft>
        <a:buClr>
          <a:schemeClr val="accent1"/>
        </a:buClr>
        <a:buSzPct val="70000"/>
        <a:buFont typeface="Wingdings 2" panose="05020102010507070707" pitchFamily="18" charset="2"/>
        <a:buChar char=""/>
        <a:defRPr sz="2400" kern="1200">
          <a:solidFill>
            <a:schemeClr val="tx2"/>
          </a:solidFill>
          <a:latin typeface="+mn-lt"/>
          <a:ea typeface="+mn-ea"/>
          <a:cs typeface="+mn-cs"/>
        </a:defRPr>
      </a:lvl3pPr>
      <a:lvl4pPr marL="1600200" indent="-228600" algn="l" rtl="0" eaLnBrk="0" fontAlgn="base" hangingPunct="0">
        <a:spcBef>
          <a:spcPct val="20000"/>
        </a:spcBef>
        <a:spcAft>
          <a:spcPct val="0"/>
        </a:spcAft>
        <a:buClr>
          <a:schemeClr val="accent1"/>
        </a:buClr>
        <a:buSzPct val="70000"/>
        <a:buFont typeface="Wingdings 2" panose="05020102010507070707" pitchFamily="18" charset="2"/>
        <a:buChar char=""/>
        <a:defRPr sz="2000" kern="1200">
          <a:solidFill>
            <a:schemeClr val="tx2"/>
          </a:solidFill>
          <a:latin typeface="+mn-lt"/>
          <a:ea typeface="+mn-ea"/>
          <a:cs typeface="+mn-cs"/>
        </a:defRPr>
      </a:lvl4pPr>
      <a:lvl5pPr marL="2057400" indent="-228600" algn="l" rtl="0" eaLnBrk="0" fontAlgn="base" hangingPunct="0">
        <a:spcBef>
          <a:spcPct val="20000"/>
        </a:spcBef>
        <a:spcAft>
          <a:spcPct val="0"/>
        </a:spcAft>
        <a:buClr>
          <a:schemeClr val="accent1"/>
        </a:buClr>
        <a:buSzPct val="60000"/>
        <a:buFont typeface="Wingdings 2" panose="05020102010507070707" pitchFamily="18" charset="2"/>
        <a:buChar char=""/>
        <a:defRPr sz="20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Rectangle 1026">
            <a:extLst>
              <a:ext uri="{FF2B5EF4-FFF2-40B4-BE49-F238E27FC236}">
                <a16:creationId xmlns:a16="http://schemas.microsoft.com/office/drawing/2014/main" id="{9B3FC3E1-CB41-11D0-2C3E-3DCF805C4C6D}"/>
              </a:ext>
            </a:extLst>
          </p:cNvPr>
          <p:cNvSpPr>
            <a:spLocks noGrp="1" noChangeArrowheads="1"/>
          </p:cNvSpPr>
          <p:nvPr>
            <p:ph type="title"/>
          </p:nvPr>
        </p:nvSpPr>
        <p:spPr>
          <a:xfrm>
            <a:off x="533400" y="1143000"/>
            <a:ext cx="7772400" cy="4800600"/>
          </a:xfrm>
        </p:spPr>
        <p:txBody>
          <a:bodyPr/>
          <a:lstStyle/>
          <a:p>
            <a:pPr algn="ctr" eaLnBrk="1" fontAlgn="auto" hangingPunct="1">
              <a:spcAft>
                <a:spcPts val="0"/>
              </a:spcAft>
              <a:defRPr/>
            </a:pPr>
            <a:r>
              <a:rPr lang="en-US" sz="6600" b="1" dirty="0">
                <a:solidFill>
                  <a:srgbClr val="002060"/>
                </a:solidFill>
                <a:effectLst>
                  <a:outerShdw blurRad="38100" dist="38100" dir="2700000" algn="tl">
                    <a:srgbClr val="000000">
                      <a:alpha val="43137"/>
                    </a:srgbClr>
                  </a:outerShdw>
                </a:effectLst>
              </a:rPr>
              <a:t>No idols</a:t>
            </a:r>
          </a:p>
        </p:txBody>
      </p:sp>
    </p:spTree>
  </p:cSld>
  <p:clrMapOvr>
    <a:masterClrMapping/>
  </p:clrMapOvr>
  <p:transition>
    <p:dissolv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56F64C83-7919-7C7F-E490-BC8F6BCD6669}"/>
              </a:ext>
            </a:extLst>
          </p:cNvPr>
          <p:cNvSpPr>
            <a:spLocks noGrp="1" noChangeArrowheads="1"/>
          </p:cNvSpPr>
          <p:nvPr>
            <p:ph type="title"/>
          </p:nvPr>
        </p:nvSpPr>
        <p:spPr>
          <a:xfrm>
            <a:off x="457200" y="990600"/>
            <a:ext cx="8229600" cy="45719"/>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2924CF97-9987-40A0-422F-03FC55CA7A0B}"/>
              </a:ext>
            </a:extLst>
          </p:cNvPr>
          <p:cNvSpPr>
            <a:spLocks noGrp="1" noChangeArrowheads="1"/>
          </p:cNvSpPr>
          <p:nvPr>
            <p:ph idx="1"/>
          </p:nvPr>
        </p:nvSpPr>
        <p:spPr>
          <a:xfrm>
            <a:off x="457200" y="1143000"/>
            <a:ext cx="8229600" cy="4648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	2</a:t>
            </a:r>
            <a:r>
              <a:rPr lang="en-US" sz="4400" b="1" dirty="0">
                <a:solidFill>
                  <a:srgbClr val="990033"/>
                </a:solidFill>
                <a:effectLst>
                  <a:outerShdw blurRad="38100" dist="38100" dir="2700000" algn="tl">
                    <a:srgbClr val="000000">
                      <a:alpha val="43137"/>
                    </a:srgbClr>
                  </a:outerShdw>
                </a:effectLst>
                <a:latin typeface="Arial Narrow" pitchFamily="34" charset="0"/>
              </a:rPr>
              <a:t>. What did worshippers </a:t>
            </a:r>
            <a:r>
              <a:rPr lang="en-US" sz="4400" b="1">
                <a:solidFill>
                  <a:srgbClr val="990033"/>
                </a:solidFill>
                <a:effectLst>
                  <a:outerShdw blurRad="38100" dist="38100" dir="2700000" algn="tl">
                    <a:srgbClr val="000000">
                      <a:alpha val="43137"/>
                    </a:srgbClr>
                  </a:outerShdw>
                </a:effectLst>
                <a:latin typeface="Arial Narrow" pitchFamily="34" charset="0"/>
              </a:rPr>
              <a:t>believe 	when </a:t>
            </a:r>
            <a:r>
              <a:rPr lang="en-US" sz="4400" b="1" dirty="0">
                <a:solidFill>
                  <a:srgbClr val="990033"/>
                </a:solidFill>
                <a:effectLst>
                  <a:outerShdw blurRad="38100" dist="38100" dir="2700000" algn="tl">
                    <a:srgbClr val="000000">
                      <a:alpha val="43137"/>
                    </a:srgbClr>
                  </a:outerShdw>
                </a:effectLst>
                <a:latin typeface="Arial Narrow" pitchFamily="34" charset="0"/>
              </a:rPr>
              <a:t>they worshipped idols?</a:t>
            </a: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		a</a:t>
            </a:r>
            <a:r>
              <a:rPr lang="en-US" sz="4400" b="1" dirty="0">
                <a:solidFill>
                  <a:srgbClr val="990033"/>
                </a:solidFill>
                <a:effectLst>
                  <a:outerShdw blurRad="38100" dist="38100" dir="2700000" algn="tl">
                    <a:srgbClr val="000000">
                      <a:alpha val="43137"/>
                    </a:srgbClr>
                  </a:outerShdw>
                </a:effectLst>
                <a:latin typeface="Arial Narrow" pitchFamily="34" charset="0"/>
              </a:rPr>
              <a:t>. Worshipped the </a:t>
            </a:r>
            <a:r>
              <a:rPr lang="en-US" sz="4400" b="1" u="sng" dirty="0">
                <a:solidFill>
                  <a:srgbClr val="990033"/>
                </a:solidFill>
                <a:effectLst>
                  <a:outerShdw blurRad="38100" dist="38100" dir="2700000" algn="tl">
                    <a:srgbClr val="000000">
                      <a:alpha val="43137"/>
                    </a:srgbClr>
                  </a:outerShdw>
                </a:effectLst>
                <a:latin typeface="Arial Narrow" pitchFamily="34" charset="0"/>
              </a:rPr>
              <a:t>idol</a:t>
            </a:r>
            <a:r>
              <a:rPr lang="en-US" sz="4400" b="1" dirty="0">
                <a:solidFill>
                  <a:srgbClr val="990033"/>
                </a:solidFill>
                <a:effectLst>
                  <a:outerShdw blurRad="38100" dist="38100" dir="2700000" algn="tl">
                    <a:srgbClr val="000000">
                      <a:alpha val="43137"/>
                    </a:srgbClr>
                  </a:outerShdw>
                </a:effectLst>
                <a:latin typeface="Arial Narrow" pitchFamily="34" charset="0"/>
              </a:rPr>
              <a:t> itself.</a:t>
            </a:r>
          </a:p>
        </p:txBody>
      </p:sp>
      <p:sp>
        <p:nvSpPr>
          <p:cNvPr id="4" name="Rectangle 3">
            <a:extLst>
              <a:ext uri="{FF2B5EF4-FFF2-40B4-BE49-F238E27FC236}">
                <a16:creationId xmlns:a16="http://schemas.microsoft.com/office/drawing/2014/main" id="{029DD09D-C07A-5E66-B5E5-476FFE76173B}"/>
              </a:ext>
            </a:extLst>
          </p:cNvPr>
          <p:cNvSpPr/>
          <p:nvPr/>
        </p:nvSpPr>
        <p:spPr>
          <a:xfrm>
            <a:off x="7620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 What Did This Mean to Them?</a:t>
            </a:r>
            <a:endParaRPr lang="en-US" dirty="0"/>
          </a:p>
        </p:txBody>
      </p:sp>
    </p:spTree>
  </p:cSld>
  <p:clrMapOvr>
    <a:masterClrMapping/>
  </p:clrMapOvr>
  <p:transition>
    <p:dissolv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83D53372-991F-40E5-2E1A-E7981B64635C}"/>
              </a:ext>
            </a:extLst>
          </p:cNvPr>
          <p:cNvSpPr>
            <a:spLocks noGrp="1" noChangeArrowheads="1"/>
          </p:cNvSpPr>
          <p:nvPr>
            <p:ph type="title"/>
          </p:nvPr>
        </p:nvSpPr>
        <p:spPr>
          <a:xfrm>
            <a:off x="457200" y="990600"/>
            <a:ext cx="8229600" cy="45719"/>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0A0B5122-F261-E7BA-D0AF-92247B5A09EB}"/>
              </a:ext>
            </a:extLst>
          </p:cNvPr>
          <p:cNvSpPr>
            <a:spLocks noGrp="1" noChangeArrowheads="1"/>
          </p:cNvSpPr>
          <p:nvPr>
            <p:ph idx="1"/>
          </p:nvPr>
        </p:nvSpPr>
        <p:spPr>
          <a:xfrm>
            <a:off x="457200" y="1143000"/>
            <a:ext cx="8229600" cy="4648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	2</a:t>
            </a:r>
            <a:r>
              <a:rPr lang="en-US" sz="4400" b="1" dirty="0">
                <a:solidFill>
                  <a:srgbClr val="990033"/>
                </a:solidFill>
                <a:effectLst>
                  <a:outerShdw blurRad="38100" dist="38100" dir="2700000" algn="tl">
                    <a:srgbClr val="000000">
                      <a:alpha val="43137"/>
                    </a:srgbClr>
                  </a:outerShdw>
                </a:effectLst>
                <a:latin typeface="Arial Narrow" pitchFamily="34" charset="0"/>
              </a:rPr>
              <a:t>. What did worshippers </a:t>
            </a:r>
            <a:r>
              <a:rPr lang="en-US" sz="4400" b="1">
                <a:solidFill>
                  <a:srgbClr val="990033"/>
                </a:solidFill>
                <a:effectLst>
                  <a:outerShdw blurRad="38100" dist="38100" dir="2700000" algn="tl">
                    <a:srgbClr val="000000">
                      <a:alpha val="43137"/>
                    </a:srgbClr>
                  </a:outerShdw>
                </a:effectLst>
                <a:latin typeface="Arial Narrow" pitchFamily="34" charset="0"/>
              </a:rPr>
              <a:t>believe 	when </a:t>
            </a:r>
            <a:r>
              <a:rPr lang="en-US" sz="4400" b="1" dirty="0">
                <a:solidFill>
                  <a:srgbClr val="990033"/>
                </a:solidFill>
                <a:effectLst>
                  <a:outerShdw blurRad="38100" dist="38100" dir="2700000" algn="tl">
                    <a:srgbClr val="000000">
                      <a:alpha val="43137"/>
                    </a:srgbClr>
                  </a:outerShdw>
                </a:effectLst>
                <a:latin typeface="Arial Narrow" pitchFamily="34" charset="0"/>
              </a:rPr>
              <a:t>they worshipped idols?</a:t>
            </a: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		a</a:t>
            </a:r>
            <a:r>
              <a:rPr lang="en-US" sz="4400" b="1" dirty="0">
                <a:solidFill>
                  <a:srgbClr val="990033"/>
                </a:solidFill>
                <a:effectLst>
                  <a:outerShdw blurRad="38100" dist="38100" dir="2700000" algn="tl">
                    <a:srgbClr val="000000">
                      <a:alpha val="43137"/>
                    </a:srgbClr>
                  </a:outerShdw>
                </a:effectLst>
                <a:latin typeface="Arial Narrow" pitchFamily="34" charset="0"/>
              </a:rPr>
              <a:t>. Worshipped the </a:t>
            </a:r>
            <a:r>
              <a:rPr lang="en-US" sz="4400" b="1" u="sng" dirty="0">
                <a:solidFill>
                  <a:srgbClr val="990033"/>
                </a:solidFill>
                <a:effectLst>
                  <a:outerShdw blurRad="38100" dist="38100" dir="2700000" algn="tl">
                    <a:srgbClr val="000000">
                      <a:alpha val="43137"/>
                    </a:srgbClr>
                  </a:outerShdw>
                </a:effectLst>
                <a:latin typeface="Arial Narrow" pitchFamily="34" charset="0"/>
              </a:rPr>
              <a:t>idol</a:t>
            </a:r>
            <a:r>
              <a:rPr lang="en-US" sz="4400" b="1" dirty="0">
                <a:solidFill>
                  <a:srgbClr val="990033"/>
                </a:solidFill>
                <a:effectLst>
                  <a:outerShdw blurRad="38100" dist="38100" dir="2700000" algn="tl">
                    <a:srgbClr val="000000">
                      <a:alpha val="43137"/>
                    </a:srgbClr>
                  </a:outerShdw>
                </a:effectLst>
                <a:latin typeface="Arial Narrow" pitchFamily="34" charset="0"/>
              </a:rPr>
              <a:t> itself.</a:t>
            </a: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		b</a:t>
            </a:r>
            <a:r>
              <a:rPr lang="en-US" sz="4400" b="1" dirty="0">
                <a:solidFill>
                  <a:srgbClr val="990033"/>
                </a:solidFill>
                <a:effectLst>
                  <a:outerShdw blurRad="38100" dist="38100" dir="2700000" algn="tl">
                    <a:srgbClr val="000000">
                      <a:alpha val="43137"/>
                    </a:srgbClr>
                  </a:outerShdw>
                </a:effectLst>
                <a:latin typeface="Arial Narrow" pitchFamily="34" charset="0"/>
              </a:rPr>
              <a:t>. Worshipped a </a:t>
            </a:r>
            <a:r>
              <a:rPr lang="en-US" sz="4400" b="1" u="sng">
                <a:solidFill>
                  <a:srgbClr val="990033"/>
                </a:solidFill>
                <a:effectLst>
                  <a:outerShdw blurRad="38100" dist="38100" dir="2700000" algn="tl">
                    <a:srgbClr val="000000">
                      <a:alpha val="43137"/>
                    </a:srgbClr>
                  </a:outerShdw>
                </a:effectLst>
                <a:latin typeface="Arial Narrow" pitchFamily="34" charset="0"/>
              </a:rPr>
              <a:t>god</a:t>
            </a:r>
            <a:r>
              <a:rPr lang="en-US" sz="4400" b="1">
                <a:solidFill>
                  <a:srgbClr val="990033"/>
                </a:solidFill>
                <a:effectLst>
                  <a:outerShdw blurRad="38100" dist="38100" dir="2700000" algn="tl">
                    <a:srgbClr val="000000">
                      <a:alpha val="43137"/>
                    </a:srgbClr>
                  </a:outerShdw>
                </a:effectLst>
                <a:latin typeface="Arial Narrow" pitchFamily="34" charset="0"/>
              </a:rPr>
              <a:t> 				represented by </a:t>
            </a:r>
            <a:r>
              <a:rPr lang="en-US" sz="4400" b="1" dirty="0">
                <a:solidFill>
                  <a:srgbClr val="990033"/>
                </a:solidFill>
                <a:effectLst>
                  <a:outerShdw blurRad="38100" dist="38100" dir="2700000" algn="tl">
                    <a:srgbClr val="000000">
                      <a:alpha val="43137"/>
                    </a:srgbClr>
                  </a:outerShdw>
                </a:effectLst>
                <a:latin typeface="Arial Narrow" pitchFamily="34" charset="0"/>
              </a:rPr>
              <a:t>the image.</a:t>
            </a:r>
          </a:p>
        </p:txBody>
      </p:sp>
      <p:sp>
        <p:nvSpPr>
          <p:cNvPr id="4" name="Rectangle 3">
            <a:extLst>
              <a:ext uri="{FF2B5EF4-FFF2-40B4-BE49-F238E27FC236}">
                <a16:creationId xmlns:a16="http://schemas.microsoft.com/office/drawing/2014/main" id="{C95AF4C6-6FC4-C4DE-F25E-D2FC7EA44F37}"/>
              </a:ext>
            </a:extLst>
          </p:cNvPr>
          <p:cNvSpPr/>
          <p:nvPr/>
        </p:nvSpPr>
        <p:spPr>
          <a:xfrm>
            <a:off x="7620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 What Did This Mean to Them?</a:t>
            </a:r>
            <a:endParaRPr lang="en-US" dirty="0"/>
          </a:p>
        </p:txBody>
      </p:sp>
    </p:spTree>
  </p:cSld>
  <p:clrMapOvr>
    <a:masterClrMapping/>
  </p:clrMapOvr>
  <p:transition>
    <p:dissolv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2B1BE28C-4E40-E3FC-F6E9-86F644F915C4}"/>
              </a:ext>
            </a:extLst>
          </p:cNvPr>
          <p:cNvSpPr>
            <a:spLocks noGrp="1" noChangeArrowheads="1"/>
          </p:cNvSpPr>
          <p:nvPr>
            <p:ph type="title"/>
          </p:nvPr>
        </p:nvSpPr>
        <p:spPr>
          <a:xfrm>
            <a:off x="457200" y="990600"/>
            <a:ext cx="8229600" cy="45719"/>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BC55145F-F304-4109-16A4-9CAEBB9C8F9E}"/>
              </a:ext>
            </a:extLst>
          </p:cNvPr>
          <p:cNvSpPr>
            <a:spLocks noGrp="1" noChangeArrowheads="1"/>
          </p:cNvSpPr>
          <p:nvPr>
            <p:ph idx="1"/>
          </p:nvPr>
        </p:nvSpPr>
        <p:spPr>
          <a:xfrm>
            <a:off x="457200" y="1143000"/>
            <a:ext cx="8229600" cy="4648200"/>
          </a:xfrm>
        </p:spPr>
        <p:txBody>
          <a:bodyPr>
            <a:noAutofit/>
          </a:bodyPr>
          <a:lstStyle/>
          <a:p>
            <a:pPr marL="609600" indent="-609600" algn="just" eaLnBrk="1" fontAlgn="auto" hangingPunct="1">
              <a:spcAft>
                <a:spcPts val="0"/>
              </a:spcAft>
              <a:buFont typeface="Wingdings 2" panose="05020102010507070707" pitchFamily="18" charset="2"/>
              <a:buNone/>
              <a:defRPr/>
            </a:pPr>
            <a:r>
              <a:rPr lang="en-US" sz="4000" b="1">
                <a:solidFill>
                  <a:srgbClr val="990033"/>
                </a:solidFill>
                <a:effectLst>
                  <a:outerShdw blurRad="38100" dist="38100" dir="2700000" algn="tl">
                    <a:srgbClr val="000000">
                      <a:alpha val="43137"/>
                    </a:srgbClr>
                  </a:outerShdw>
                </a:effectLst>
                <a:latin typeface="Arial Narrow" pitchFamily="34" charset="0"/>
              </a:rPr>
              <a:t>	2</a:t>
            </a:r>
            <a:r>
              <a:rPr lang="en-US" sz="4000" b="1" dirty="0">
                <a:solidFill>
                  <a:srgbClr val="990033"/>
                </a:solidFill>
                <a:effectLst>
                  <a:outerShdw blurRad="38100" dist="38100" dir="2700000" algn="tl">
                    <a:srgbClr val="000000">
                      <a:alpha val="43137"/>
                    </a:srgbClr>
                  </a:outerShdw>
                </a:effectLst>
                <a:latin typeface="Arial Narrow" pitchFamily="34" charset="0"/>
              </a:rPr>
              <a:t>. What did worshippers </a:t>
            </a:r>
            <a:r>
              <a:rPr lang="en-US" sz="4000" b="1">
                <a:solidFill>
                  <a:srgbClr val="990033"/>
                </a:solidFill>
                <a:effectLst>
                  <a:outerShdw blurRad="38100" dist="38100" dir="2700000" algn="tl">
                    <a:srgbClr val="000000">
                      <a:alpha val="43137"/>
                    </a:srgbClr>
                  </a:outerShdw>
                </a:effectLst>
                <a:latin typeface="Arial Narrow" pitchFamily="34" charset="0"/>
              </a:rPr>
              <a:t>believe 	when </a:t>
            </a:r>
            <a:r>
              <a:rPr lang="en-US" sz="4000" b="1" dirty="0">
                <a:solidFill>
                  <a:srgbClr val="990033"/>
                </a:solidFill>
                <a:effectLst>
                  <a:outerShdw blurRad="38100" dist="38100" dir="2700000" algn="tl">
                    <a:srgbClr val="000000">
                      <a:alpha val="43137"/>
                    </a:srgbClr>
                  </a:outerShdw>
                </a:effectLst>
                <a:latin typeface="Arial Narrow" pitchFamily="34" charset="0"/>
              </a:rPr>
              <a:t>they worshipped idols?</a:t>
            </a:r>
          </a:p>
          <a:p>
            <a:pPr marL="609600" indent="-609600" algn="just" eaLnBrk="1" fontAlgn="auto" hangingPunct="1">
              <a:spcAft>
                <a:spcPts val="0"/>
              </a:spcAft>
              <a:buFont typeface="Wingdings 2" panose="05020102010507070707" pitchFamily="18" charset="2"/>
              <a:buNone/>
              <a:defRPr/>
            </a:pPr>
            <a:r>
              <a:rPr lang="en-US" sz="4000" b="1">
                <a:solidFill>
                  <a:srgbClr val="990033"/>
                </a:solidFill>
                <a:effectLst>
                  <a:outerShdw blurRad="38100" dist="38100" dir="2700000" algn="tl">
                    <a:srgbClr val="000000">
                      <a:alpha val="43137"/>
                    </a:srgbClr>
                  </a:outerShdw>
                </a:effectLst>
                <a:latin typeface="Arial Narrow" pitchFamily="34" charset="0"/>
              </a:rPr>
              <a:t>		a</a:t>
            </a:r>
            <a:r>
              <a:rPr lang="en-US" sz="4000" b="1" dirty="0">
                <a:solidFill>
                  <a:srgbClr val="990033"/>
                </a:solidFill>
                <a:effectLst>
                  <a:outerShdw blurRad="38100" dist="38100" dir="2700000" algn="tl">
                    <a:srgbClr val="000000">
                      <a:alpha val="43137"/>
                    </a:srgbClr>
                  </a:outerShdw>
                </a:effectLst>
                <a:latin typeface="Arial Narrow" pitchFamily="34" charset="0"/>
              </a:rPr>
              <a:t>. Worshipped the </a:t>
            </a:r>
            <a:r>
              <a:rPr lang="en-US" sz="4000" b="1" u="sng" dirty="0">
                <a:solidFill>
                  <a:srgbClr val="990033"/>
                </a:solidFill>
                <a:effectLst>
                  <a:outerShdw blurRad="38100" dist="38100" dir="2700000" algn="tl">
                    <a:srgbClr val="000000">
                      <a:alpha val="43137"/>
                    </a:srgbClr>
                  </a:outerShdw>
                </a:effectLst>
                <a:latin typeface="Arial Narrow" pitchFamily="34" charset="0"/>
              </a:rPr>
              <a:t>idol</a:t>
            </a:r>
            <a:r>
              <a:rPr lang="en-US" sz="4000" b="1" dirty="0">
                <a:solidFill>
                  <a:srgbClr val="990033"/>
                </a:solidFill>
                <a:effectLst>
                  <a:outerShdw blurRad="38100" dist="38100" dir="2700000" algn="tl">
                    <a:srgbClr val="000000">
                      <a:alpha val="43137"/>
                    </a:srgbClr>
                  </a:outerShdw>
                </a:effectLst>
                <a:latin typeface="Arial Narrow" pitchFamily="34" charset="0"/>
              </a:rPr>
              <a:t> itself.</a:t>
            </a:r>
          </a:p>
          <a:p>
            <a:pPr marL="609600" indent="-609600" algn="just" eaLnBrk="1" fontAlgn="auto" hangingPunct="1">
              <a:spcAft>
                <a:spcPts val="0"/>
              </a:spcAft>
              <a:buFont typeface="Wingdings 2" panose="05020102010507070707" pitchFamily="18" charset="2"/>
              <a:buNone/>
              <a:defRPr/>
            </a:pPr>
            <a:r>
              <a:rPr lang="en-US" sz="4000" b="1">
                <a:solidFill>
                  <a:srgbClr val="990033"/>
                </a:solidFill>
                <a:effectLst>
                  <a:outerShdw blurRad="38100" dist="38100" dir="2700000" algn="tl">
                    <a:srgbClr val="000000">
                      <a:alpha val="43137"/>
                    </a:srgbClr>
                  </a:outerShdw>
                </a:effectLst>
                <a:latin typeface="Arial Narrow" pitchFamily="34" charset="0"/>
              </a:rPr>
              <a:t>		b</a:t>
            </a:r>
            <a:r>
              <a:rPr lang="en-US" sz="4000" b="1" dirty="0">
                <a:solidFill>
                  <a:srgbClr val="990033"/>
                </a:solidFill>
                <a:effectLst>
                  <a:outerShdw blurRad="38100" dist="38100" dir="2700000" algn="tl">
                    <a:srgbClr val="000000">
                      <a:alpha val="43137"/>
                    </a:srgbClr>
                  </a:outerShdw>
                </a:effectLst>
                <a:latin typeface="Arial Narrow" pitchFamily="34" charset="0"/>
              </a:rPr>
              <a:t>. Worshipped a </a:t>
            </a:r>
            <a:r>
              <a:rPr lang="en-US" sz="4000" b="1" u="sng">
                <a:solidFill>
                  <a:srgbClr val="990033"/>
                </a:solidFill>
                <a:effectLst>
                  <a:outerShdw blurRad="38100" dist="38100" dir="2700000" algn="tl">
                    <a:srgbClr val="000000">
                      <a:alpha val="43137"/>
                    </a:srgbClr>
                  </a:outerShdw>
                </a:effectLst>
                <a:latin typeface="Arial Narrow" pitchFamily="34" charset="0"/>
              </a:rPr>
              <a:t>god</a:t>
            </a:r>
            <a:r>
              <a:rPr lang="en-US" sz="4000" b="1">
                <a:solidFill>
                  <a:srgbClr val="990033"/>
                </a:solidFill>
                <a:effectLst>
                  <a:outerShdw blurRad="38100" dist="38100" dir="2700000" algn="tl">
                    <a:srgbClr val="000000">
                      <a:alpha val="43137"/>
                    </a:srgbClr>
                  </a:outerShdw>
                </a:effectLst>
                <a:latin typeface="Arial Narrow" pitchFamily="34" charset="0"/>
              </a:rPr>
              <a:t> 					represented by </a:t>
            </a:r>
            <a:r>
              <a:rPr lang="en-US" sz="4000" b="1" dirty="0">
                <a:solidFill>
                  <a:srgbClr val="990033"/>
                </a:solidFill>
                <a:effectLst>
                  <a:outerShdw blurRad="38100" dist="38100" dir="2700000" algn="tl">
                    <a:srgbClr val="000000">
                      <a:alpha val="43137"/>
                    </a:srgbClr>
                  </a:outerShdw>
                </a:effectLst>
                <a:latin typeface="Arial Narrow" pitchFamily="34" charset="0"/>
              </a:rPr>
              <a:t>the image.</a:t>
            </a:r>
          </a:p>
          <a:p>
            <a:pPr marL="609600" indent="-609600" algn="just" eaLnBrk="1" fontAlgn="auto" hangingPunct="1">
              <a:spcAft>
                <a:spcPts val="0"/>
              </a:spcAft>
              <a:buFont typeface="Wingdings 2" panose="05020102010507070707" pitchFamily="18" charset="2"/>
              <a:buNone/>
              <a:defRPr/>
            </a:pPr>
            <a:r>
              <a:rPr lang="en-US" sz="4000" b="1">
                <a:solidFill>
                  <a:srgbClr val="990033"/>
                </a:solidFill>
                <a:effectLst>
                  <a:outerShdw blurRad="38100" dist="38100" dir="2700000" algn="tl">
                    <a:srgbClr val="000000">
                      <a:alpha val="43137"/>
                    </a:srgbClr>
                  </a:outerShdw>
                </a:effectLst>
                <a:latin typeface="Arial Narrow" pitchFamily="34" charset="0"/>
              </a:rPr>
              <a:t>		c</a:t>
            </a:r>
            <a:r>
              <a:rPr lang="en-US" sz="4000" b="1" dirty="0">
                <a:solidFill>
                  <a:srgbClr val="990033"/>
                </a:solidFill>
                <a:effectLst>
                  <a:outerShdw blurRad="38100" dist="38100" dir="2700000" algn="tl">
                    <a:srgbClr val="000000">
                      <a:alpha val="43137"/>
                    </a:srgbClr>
                  </a:outerShdw>
                </a:effectLst>
                <a:latin typeface="Arial Narrow" pitchFamily="34" charset="0"/>
              </a:rPr>
              <a:t>. Worshipped </a:t>
            </a:r>
            <a:r>
              <a:rPr lang="en-US" sz="4000" b="1" u="sng" dirty="0">
                <a:solidFill>
                  <a:srgbClr val="990033"/>
                </a:solidFill>
                <a:effectLst>
                  <a:outerShdw blurRad="38100" dist="38100" dir="2700000" algn="tl">
                    <a:srgbClr val="000000">
                      <a:alpha val="43137"/>
                    </a:srgbClr>
                  </a:outerShdw>
                </a:effectLst>
                <a:latin typeface="Arial Narrow" pitchFamily="34" charset="0"/>
              </a:rPr>
              <a:t>God</a:t>
            </a:r>
            <a:r>
              <a:rPr lang="en-US" sz="4000" b="1" dirty="0">
                <a:solidFill>
                  <a:srgbClr val="990033"/>
                </a:solidFill>
                <a:effectLst>
                  <a:outerShdw blurRad="38100" dist="38100" dir="2700000" algn="tl">
                    <a:srgbClr val="000000">
                      <a:alpha val="43137"/>
                    </a:srgbClr>
                  </a:outerShdw>
                </a:effectLst>
                <a:latin typeface="Arial Narrow" pitchFamily="34" charset="0"/>
              </a:rPr>
              <a:t>, but </a:t>
            </a:r>
            <a:r>
              <a:rPr lang="en-US" sz="4000" b="1">
                <a:solidFill>
                  <a:srgbClr val="990033"/>
                </a:solidFill>
                <a:effectLst>
                  <a:outerShdw blurRad="38100" dist="38100" dir="2700000" algn="tl">
                    <a:srgbClr val="000000">
                      <a:alpha val="43137"/>
                    </a:srgbClr>
                  </a:outerShdw>
                </a:effectLst>
                <a:latin typeface="Arial Narrow" pitchFamily="34" charset="0"/>
              </a:rPr>
              <a:t>they 			represented </a:t>
            </a:r>
            <a:r>
              <a:rPr lang="en-US" sz="4000" b="1" dirty="0">
                <a:solidFill>
                  <a:srgbClr val="990033"/>
                </a:solidFill>
                <a:effectLst>
                  <a:outerShdw blurRad="38100" dist="38100" dir="2700000" algn="tl">
                    <a:srgbClr val="000000">
                      <a:alpha val="43137"/>
                    </a:srgbClr>
                  </a:outerShdw>
                </a:effectLst>
                <a:latin typeface="Arial Narrow" pitchFamily="34" charset="0"/>
              </a:rPr>
              <a:t>Him by </a:t>
            </a:r>
            <a:r>
              <a:rPr lang="en-US" sz="4000" b="1">
                <a:solidFill>
                  <a:srgbClr val="990033"/>
                </a:solidFill>
                <a:effectLst>
                  <a:outerShdw blurRad="38100" dist="38100" dir="2700000" algn="tl">
                    <a:srgbClr val="000000">
                      <a:alpha val="43137"/>
                    </a:srgbClr>
                  </a:outerShdw>
                </a:effectLst>
                <a:latin typeface="Arial Narrow" pitchFamily="34" charset="0"/>
              </a:rPr>
              <a:t>an 			image</a:t>
            </a:r>
            <a:r>
              <a:rPr lang="en-US" sz="4000" b="1" dirty="0">
                <a:solidFill>
                  <a:srgbClr val="990033"/>
                </a:solidFill>
                <a:effectLst>
                  <a:outerShdw blurRad="38100" dist="38100" dir="2700000" algn="tl">
                    <a:srgbClr val="000000">
                      <a:alpha val="43137"/>
                    </a:srgbClr>
                  </a:outerShdw>
                </a:effectLst>
                <a:latin typeface="Arial Narrow" pitchFamily="34" charset="0"/>
              </a:rPr>
              <a:t>.</a:t>
            </a:r>
          </a:p>
        </p:txBody>
      </p:sp>
      <p:sp>
        <p:nvSpPr>
          <p:cNvPr id="4" name="Rectangle 3">
            <a:extLst>
              <a:ext uri="{FF2B5EF4-FFF2-40B4-BE49-F238E27FC236}">
                <a16:creationId xmlns:a16="http://schemas.microsoft.com/office/drawing/2014/main" id="{8BC34A3E-5045-4EC1-0915-E8D0574F0FE7}"/>
              </a:ext>
            </a:extLst>
          </p:cNvPr>
          <p:cNvSpPr/>
          <p:nvPr/>
        </p:nvSpPr>
        <p:spPr>
          <a:xfrm>
            <a:off x="7620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 What Did This Mean to Them?</a:t>
            </a:r>
            <a:endParaRPr lang="en-US" dirty="0"/>
          </a:p>
        </p:txBody>
      </p:sp>
    </p:spTree>
  </p:cSld>
  <p:clrMapOvr>
    <a:masterClrMapping/>
  </p:clrMapOvr>
  <p:transition>
    <p:dissolv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5F9FF687-5EF7-F972-BA4A-4FA74A0F1184}"/>
              </a:ext>
            </a:extLst>
          </p:cNvPr>
          <p:cNvSpPr>
            <a:spLocks noGrp="1" noChangeArrowheads="1"/>
          </p:cNvSpPr>
          <p:nvPr>
            <p:ph type="title"/>
          </p:nvPr>
        </p:nvSpPr>
        <p:spPr>
          <a:xfrm>
            <a:off x="457200" y="990600"/>
            <a:ext cx="8229600" cy="45719"/>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0F5D184A-E175-0722-6CB8-88C8DA93A9EC}"/>
              </a:ext>
            </a:extLst>
          </p:cNvPr>
          <p:cNvSpPr>
            <a:spLocks noGrp="1" noChangeArrowheads="1"/>
          </p:cNvSpPr>
          <p:nvPr>
            <p:ph idx="1"/>
          </p:nvPr>
        </p:nvSpPr>
        <p:spPr>
          <a:xfrm>
            <a:off x="457200" y="1143000"/>
            <a:ext cx="8229600" cy="4648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 Other things the New Testament considered idolatry.</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a:t>
            </a:r>
            <a:r>
              <a:rPr lang="en-US" sz="4400" b="1" u="sng" dirty="0">
                <a:solidFill>
                  <a:srgbClr val="990033"/>
                </a:solidFill>
                <a:effectLst>
                  <a:outerShdw blurRad="38100" dist="38100" dir="2700000" algn="tl">
                    <a:srgbClr val="000000">
                      <a:alpha val="43137"/>
                    </a:srgbClr>
                  </a:outerShdw>
                </a:effectLst>
                <a:latin typeface="Arial Narrow" pitchFamily="34" charset="0"/>
              </a:rPr>
              <a:t>Greed</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Ephesians 5:5 - For of this you can be sure: No immoral, impure or </a:t>
            </a:r>
            <a:r>
              <a:rPr 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greedy person</a:t>
            </a: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 </a:t>
            </a:r>
            <a:r>
              <a:rPr 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such </a:t>
            </a:r>
            <a:r>
              <a:rPr lang="en-US" sz="2800" b="1" u="sng"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 man is </a:t>
            </a:r>
            <a:r>
              <a:rPr 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an idolater</a:t>
            </a: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 has </a:t>
            </a: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any inheritance in the kingdom of Christ and of </a:t>
            </a: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God.</a:t>
            </a:r>
            <a:endPar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C806E518-760C-23FA-8599-CAFB59227AC7}"/>
              </a:ext>
            </a:extLst>
          </p:cNvPr>
          <p:cNvSpPr/>
          <p:nvPr/>
        </p:nvSpPr>
        <p:spPr>
          <a:xfrm>
            <a:off x="7620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 What Did This Mean to Them?</a:t>
            </a:r>
            <a:endParaRPr lang="en-US" dirty="0"/>
          </a:p>
        </p:txBody>
      </p:sp>
    </p:spTree>
  </p:cSld>
  <p:clrMapOvr>
    <a:masterClrMapping/>
  </p:clrMapOvr>
  <p:transition>
    <p:dissolv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858B8AF4-84BB-FEAB-86DE-E5D189B8A17F}"/>
              </a:ext>
            </a:extLst>
          </p:cNvPr>
          <p:cNvSpPr>
            <a:spLocks noGrp="1" noChangeArrowheads="1"/>
          </p:cNvSpPr>
          <p:nvPr>
            <p:ph type="title"/>
          </p:nvPr>
        </p:nvSpPr>
        <p:spPr>
          <a:xfrm>
            <a:off x="457200" y="990600"/>
            <a:ext cx="8229600" cy="45719"/>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28B3A7C8-437B-D0E7-67A9-67CBFBD447C7}"/>
              </a:ext>
            </a:extLst>
          </p:cNvPr>
          <p:cNvSpPr>
            <a:spLocks noGrp="1" noChangeArrowheads="1"/>
          </p:cNvSpPr>
          <p:nvPr>
            <p:ph idx="1"/>
          </p:nvPr>
        </p:nvSpPr>
        <p:spPr>
          <a:xfrm>
            <a:off x="457200" y="1143000"/>
            <a:ext cx="8229600" cy="4648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 Other things the New Testament considered idolatry.</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a:t>
            </a:r>
            <a:r>
              <a:rPr lang="en-US" sz="4400" b="1" u="sng" dirty="0">
                <a:solidFill>
                  <a:srgbClr val="990033"/>
                </a:solidFill>
                <a:effectLst>
                  <a:outerShdw blurRad="38100" dist="38100" dir="2700000" algn="tl">
                    <a:srgbClr val="000000">
                      <a:alpha val="43137"/>
                    </a:srgbClr>
                  </a:outerShdw>
                </a:effectLst>
                <a:latin typeface="Arial Narrow" pitchFamily="34" charset="0"/>
              </a:rPr>
              <a:t>Greed</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Colossians 3:5 - Put to death, therefore, whatever belongs to your earthly nature: sexual immorality, impurity, lust, evil desires and </a:t>
            </a:r>
            <a:r>
              <a:rPr lang="en-US" sz="2800" b="1" u="sng"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greed, which is </a:t>
            </a:r>
            <a:r>
              <a:rPr 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idolatry</a:t>
            </a: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endPar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94E7F5A0-E049-D1BF-1C1D-5BC4F1C05CDE}"/>
              </a:ext>
            </a:extLst>
          </p:cNvPr>
          <p:cNvSpPr/>
          <p:nvPr/>
        </p:nvSpPr>
        <p:spPr>
          <a:xfrm>
            <a:off x="7620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 What Did This Mean to Them?</a:t>
            </a:r>
            <a:endParaRPr lang="en-US" dirty="0"/>
          </a:p>
        </p:txBody>
      </p:sp>
    </p:spTree>
  </p:cSld>
  <p:clrMapOvr>
    <a:masterClrMapping/>
  </p:clrMapOvr>
  <p:transition>
    <p:dissolv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97326A8C-676B-4DEB-BBDD-002294EA7538}"/>
              </a:ext>
            </a:extLst>
          </p:cNvPr>
          <p:cNvSpPr>
            <a:spLocks noGrp="1" noChangeArrowheads="1"/>
          </p:cNvSpPr>
          <p:nvPr>
            <p:ph type="title"/>
          </p:nvPr>
        </p:nvSpPr>
        <p:spPr>
          <a:xfrm>
            <a:off x="457200" y="990600"/>
            <a:ext cx="8229600" cy="45719"/>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42FF4441-9127-4A28-2209-9D69326ABE5F}"/>
              </a:ext>
            </a:extLst>
          </p:cNvPr>
          <p:cNvSpPr>
            <a:spLocks noGrp="1" noChangeArrowheads="1"/>
          </p:cNvSpPr>
          <p:nvPr>
            <p:ph idx="1"/>
          </p:nvPr>
        </p:nvSpPr>
        <p:spPr>
          <a:xfrm>
            <a:off x="457200" y="1143000"/>
            <a:ext cx="8229600" cy="57150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 Other things the New Testament considered idolatry.</a:t>
            </a: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	2.  </a:t>
            </a:r>
            <a:r>
              <a:rPr lang="en-US" sz="4400" b="1" u="sng" dirty="0">
                <a:solidFill>
                  <a:srgbClr val="990033"/>
                </a:solidFill>
                <a:effectLst>
                  <a:outerShdw blurRad="38100" dist="38100" dir="2700000" algn="tl">
                    <a:srgbClr val="000000">
                      <a:alpha val="43137"/>
                    </a:srgbClr>
                  </a:outerShdw>
                </a:effectLst>
                <a:latin typeface="Arial Narrow" pitchFamily="34" charset="0"/>
              </a:rPr>
              <a:t>Gluttony</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Philippians 3:18-19 - For, as I have often told you before and now say again even with tears, many live as enemies of the cross of Christ. Their destiny is destruction, </a:t>
            </a:r>
            <a:r>
              <a:rPr lang="en-US" sz="2800" b="1" u="sng"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their god is their stomach</a:t>
            </a: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and their glory is in their shame. Their mind is on earthly things.</a:t>
            </a:r>
          </a:p>
          <a:p>
            <a:pPr marL="609600" indent="-609600" algn="just" eaLnBrk="1" fontAlgn="auto" hangingPunct="1">
              <a:spcAft>
                <a:spcPts val="0"/>
              </a:spcAft>
              <a:buFont typeface="Wingdings 2" panose="05020102010507070707" pitchFamily="18" charset="2"/>
              <a:buNone/>
              <a:defRPr/>
            </a:pPr>
            <a:endParaRPr lang="en-US" sz="4400" b="1" dirty="0">
              <a:solidFill>
                <a:srgbClr val="C00000"/>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457D216D-F1BA-6BAB-137A-CB0B3274A6D2}"/>
              </a:ext>
            </a:extLst>
          </p:cNvPr>
          <p:cNvSpPr/>
          <p:nvPr/>
        </p:nvSpPr>
        <p:spPr>
          <a:xfrm>
            <a:off x="7620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 What Did This Mean to Them?</a:t>
            </a:r>
            <a:endParaRPr lang="en-US" dirty="0"/>
          </a:p>
        </p:txBody>
      </p:sp>
    </p:spTree>
  </p:cSld>
  <p:clrMapOvr>
    <a:masterClrMapping/>
  </p:clrMapOvr>
  <p:transition>
    <p:dissolv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C4F44833-003C-04F8-7E41-0EFEE76E40DB}"/>
              </a:ext>
            </a:extLst>
          </p:cNvPr>
          <p:cNvSpPr>
            <a:spLocks noGrp="1" noChangeArrowheads="1"/>
          </p:cNvSpPr>
          <p:nvPr>
            <p:ph type="title"/>
          </p:nvPr>
        </p:nvSpPr>
        <p:spPr>
          <a:xfrm>
            <a:off x="457200" y="990600"/>
            <a:ext cx="8229600" cy="45719"/>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1E66B8CF-50C8-66E2-E0EC-B853A526969D}"/>
              </a:ext>
            </a:extLst>
          </p:cNvPr>
          <p:cNvSpPr>
            <a:spLocks noGrp="1" noChangeArrowheads="1"/>
          </p:cNvSpPr>
          <p:nvPr>
            <p:ph idx="1"/>
          </p:nvPr>
        </p:nvSpPr>
        <p:spPr>
          <a:xfrm>
            <a:off x="457200" y="1143000"/>
            <a:ext cx="8229600" cy="4648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D. What does God think of idolatry?</a:t>
            </a:r>
          </a:p>
        </p:txBody>
      </p:sp>
      <p:sp>
        <p:nvSpPr>
          <p:cNvPr id="4" name="Rectangle 3">
            <a:extLst>
              <a:ext uri="{FF2B5EF4-FFF2-40B4-BE49-F238E27FC236}">
                <a16:creationId xmlns:a16="http://schemas.microsoft.com/office/drawing/2014/main" id="{23457299-7DAD-C33A-ABE4-F5A23EAEEC81}"/>
              </a:ext>
            </a:extLst>
          </p:cNvPr>
          <p:cNvSpPr/>
          <p:nvPr/>
        </p:nvSpPr>
        <p:spPr>
          <a:xfrm>
            <a:off x="7620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 What Did This Mean to Them?</a:t>
            </a:r>
            <a:endParaRPr lang="en-US" dirty="0"/>
          </a:p>
        </p:txBody>
      </p:sp>
    </p:spTree>
  </p:cSld>
  <p:clrMapOvr>
    <a:masterClrMapping/>
  </p:clrMapOvr>
  <p:transition>
    <p:dissolv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8F2168C0-EF22-F6BC-146A-56A347C874EB}"/>
              </a:ext>
            </a:extLst>
          </p:cNvPr>
          <p:cNvSpPr>
            <a:spLocks noGrp="1" noChangeArrowheads="1"/>
          </p:cNvSpPr>
          <p:nvPr>
            <p:ph type="title"/>
          </p:nvPr>
        </p:nvSpPr>
        <p:spPr>
          <a:xfrm>
            <a:off x="457200" y="990600"/>
            <a:ext cx="8229600" cy="45719"/>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3012DFC6-86FA-598E-BCC7-7E1200004807}"/>
              </a:ext>
            </a:extLst>
          </p:cNvPr>
          <p:cNvSpPr>
            <a:spLocks noGrp="1" noChangeArrowheads="1"/>
          </p:cNvSpPr>
          <p:nvPr>
            <p:ph idx="1"/>
          </p:nvPr>
        </p:nvSpPr>
        <p:spPr>
          <a:xfrm>
            <a:off x="457200" y="1143000"/>
            <a:ext cx="8229600" cy="57150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D. What does God think of idolatry?</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He considers those who </a:t>
            </a:r>
            <a:r>
              <a:rPr lang="en-US" sz="4400" b="1">
                <a:solidFill>
                  <a:srgbClr val="990033"/>
                </a:solidFill>
                <a:effectLst>
                  <a:outerShdw blurRad="38100" dist="38100" dir="2700000" algn="tl">
                    <a:srgbClr val="000000">
                      <a:alpha val="43137"/>
                    </a:srgbClr>
                  </a:outerShdw>
                </a:effectLst>
                <a:latin typeface="Arial Narrow" pitchFamily="34" charset="0"/>
              </a:rPr>
              <a:t>are 	idolaters </a:t>
            </a:r>
            <a:r>
              <a:rPr lang="en-US" sz="4400" b="1" dirty="0">
                <a:solidFill>
                  <a:srgbClr val="990033"/>
                </a:solidFill>
                <a:effectLst>
                  <a:outerShdw blurRad="38100" dist="38100" dir="2700000" algn="tl">
                    <a:srgbClr val="000000">
                      <a:alpha val="43137"/>
                    </a:srgbClr>
                  </a:outerShdw>
                </a:effectLst>
                <a:latin typeface="Arial Narrow" pitchFamily="34" charset="0"/>
              </a:rPr>
              <a:t>to hate Him &amp; He </a:t>
            </a:r>
            <a:r>
              <a:rPr lang="en-US" sz="4400" b="1">
                <a:solidFill>
                  <a:srgbClr val="990033"/>
                </a:solidFill>
                <a:effectLst>
                  <a:outerShdw blurRad="38100" dist="38100" dir="2700000" algn="tl">
                    <a:srgbClr val="000000">
                      <a:alpha val="43137"/>
                    </a:srgbClr>
                  </a:outerShdw>
                </a:effectLst>
                <a:latin typeface="Arial Narrow" pitchFamily="34" charset="0"/>
              </a:rPr>
              <a:t>will 	punish </a:t>
            </a:r>
            <a:r>
              <a:rPr lang="en-US" sz="4400" b="1" dirty="0">
                <a:solidFill>
                  <a:srgbClr val="990033"/>
                </a:solidFill>
                <a:effectLst>
                  <a:outerShdw blurRad="38100" dist="38100" dir="2700000" algn="tl">
                    <a:srgbClr val="000000">
                      <a:alpha val="43137"/>
                    </a:srgbClr>
                  </a:outerShdw>
                </a:effectLst>
                <a:latin typeface="Arial Narrow" pitchFamily="34" charset="0"/>
              </a:rPr>
              <a:t>them.</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Exodus 20:5 - You shall not bow down to them or worship them; for I, the LORD your God, am a jealous God, punishing the children for the sin of the fathers to the third and fourth generation of </a:t>
            </a:r>
            <a:r>
              <a:rPr lang="en-US" sz="2800" b="1" u="sng"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those who hate </a:t>
            </a:r>
            <a:r>
              <a:rPr 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me</a:t>
            </a: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endPar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759C8F9A-2127-2174-CC43-250E02F07296}"/>
              </a:ext>
            </a:extLst>
          </p:cNvPr>
          <p:cNvSpPr/>
          <p:nvPr/>
        </p:nvSpPr>
        <p:spPr>
          <a:xfrm>
            <a:off x="7620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 What Did This Mean to Them?</a:t>
            </a:r>
            <a:endParaRPr lang="en-US" dirty="0"/>
          </a:p>
        </p:txBody>
      </p:sp>
    </p:spTree>
  </p:cSld>
  <p:clrMapOvr>
    <a:masterClrMapping/>
  </p:clrMapOvr>
  <p:transition>
    <p:dissolv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757019FB-2763-8789-A95D-D7A8A3A7C2F0}"/>
              </a:ext>
            </a:extLst>
          </p:cNvPr>
          <p:cNvSpPr>
            <a:spLocks noGrp="1" noChangeArrowheads="1"/>
          </p:cNvSpPr>
          <p:nvPr>
            <p:ph type="title"/>
          </p:nvPr>
        </p:nvSpPr>
        <p:spPr>
          <a:xfrm>
            <a:off x="457200" y="990600"/>
            <a:ext cx="8229600" cy="45719"/>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9443C1F0-13A0-8961-0FCB-8252B2C7489F}"/>
              </a:ext>
            </a:extLst>
          </p:cNvPr>
          <p:cNvSpPr>
            <a:spLocks noGrp="1" noChangeArrowheads="1"/>
          </p:cNvSpPr>
          <p:nvPr>
            <p:ph idx="1"/>
          </p:nvPr>
        </p:nvSpPr>
        <p:spPr>
          <a:xfrm>
            <a:off x="457200" y="1143000"/>
            <a:ext cx="8229600" cy="57150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D. What does God think of idolatry?</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 He considers those </a:t>
            </a:r>
            <a:r>
              <a:rPr lang="en-US" sz="4400" b="1">
                <a:solidFill>
                  <a:srgbClr val="990033"/>
                </a:solidFill>
                <a:effectLst>
                  <a:outerShdw blurRad="38100" dist="38100" dir="2700000" algn="tl">
                    <a:srgbClr val="000000">
                      <a:alpha val="43137"/>
                    </a:srgbClr>
                  </a:outerShdw>
                </a:effectLst>
                <a:latin typeface="Arial Narrow" pitchFamily="34" charset="0"/>
              </a:rPr>
              <a:t>who 	reframe </a:t>
            </a:r>
            <a:r>
              <a:rPr lang="en-US" sz="4400" b="1" dirty="0">
                <a:solidFill>
                  <a:srgbClr val="990033"/>
                </a:solidFill>
                <a:effectLst>
                  <a:outerShdw blurRad="38100" dist="38100" dir="2700000" algn="tl">
                    <a:srgbClr val="000000">
                      <a:alpha val="43137"/>
                    </a:srgbClr>
                  </a:outerShdw>
                </a:effectLst>
                <a:latin typeface="Arial Narrow" pitchFamily="34" charset="0"/>
              </a:rPr>
              <a:t>from idols to love Him </a:t>
            </a:r>
            <a:r>
              <a:rPr lang="en-US" sz="4400" b="1">
                <a:solidFill>
                  <a:srgbClr val="990033"/>
                </a:solidFill>
                <a:effectLst>
                  <a:outerShdw blurRad="38100" dist="38100" dir="2700000" algn="tl">
                    <a:srgbClr val="000000">
                      <a:alpha val="43137"/>
                    </a:srgbClr>
                  </a:outerShdw>
                </a:effectLst>
                <a:latin typeface="Arial Narrow" pitchFamily="34" charset="0"/>
              </a:rPr>
              <a:t>&amp; 	He </a:t>
            </a:r>
            <a:r>
              <a:rPr lang="en-US" sz="4400" b="1" dirty="0">
                <a:solidFill>
                  <a:srgbClr val="990033"/>
                </a:solidFill>
                <a:effectLst>
                  <a:outerShdw blurRad="38100" dist="38100" dir="2700000" algn="tl">
                    <a:srgbClr val="000000">
                      <a:alpha val="43137"/>
                    </a:srgbClr>
                  </a:outerShdw>
                </a:effectLst>
                <a:latin typeface="Arial Narrow" pitchFamily="34" charset="0"/>
              </a:rPr>
              <a:t>will love them back!</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Exodus 20:6 - </a:t>
            </a:r>
            <a:r>
              <a:rPr lang="en-US" sz="2800" b="1" u="sng"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but showing love</a:t>
            </a: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to a thousand generations of those who love me and keep my commandments.</a:t>
            </a:r>
          </a:p>
        </p:txBody>
      </p:sp>
      <p:sp>
        <p:nvSpPr>
          <p:cNvPr id="4" name="Rectangle 3">
            <a:extLst>
              <a:ext uri="{FF2B5EF4-FFF2-40B4-BE49-F238E27FC236}">
                <a16:creationId xmlns:a16="http://schemas.microsoft.com/office/drawing/2014/main" id="{75DB69CC-CDF1-0651-4CF7-FDB25F77F1F9}"/>
              </a:ext>
            </a:extLst>
          </p:cNvPr>
          <p:cNvSpPr/>
          <p:nvPr/>
        </p:nvSpPr>
        <p:spPr>
          <a:xfrm>
            <a:off x="7620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 What Did This Mean to Them?</a:t>
            </a:r>
            <a:endParaRPr lang="en-US" dirty="0"/>
          </a:p>
        </p:txBody>
      </p:sp>
    </p:spTree>
  </p:cSld>
  <p:clrMapOvr>
    <a:masterClrMapping/>
  </p:clrMapOvr>
  <p:transition>
    <p:dissolv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494754C0-6E27-B33D-E851-2CE524A79A07}"/>
              </a:ext>
            </a:extLst>
          </p:cNvPr>
          <p:cNvSpPr>
            <a:spLocks noGrp="1" noChangeArrowheads="1"/>
          </p:cNvSpPr>
          <p:nvPr>
            <p:ph type="title"/>
          </p:nvPr>
        </p:nvSpPr>
        <p:spPr>
          <a:xfrm>
            <a:off x="457200" y="152400"/>
            <a:ext cx="8229600" cy="838200"/>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0C3C0B4-55EA-ACF5-CE6B-BF66CC4F27FC}"/>
              </a:ext>
            </a:extLst>
          </p:cNvPr>
          <p:cNvSpPr>
            <a:spLocks noGrp="1" noChangeArrowheads="1"/>
          </p:cNvSpPr>
          <p:nvPr>
            <p:ph idx="1"/>
          </p:nvPr>
        </p:nvSpPr>
        <p:spPr>
          <a:xfrm>
            <a:off x="457200" y="1066800"/>
            <a:ext cx="8229600" cy="4648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002060"/>
                </a:solidFill>
                <a:effectLst>
                  <a:outerShdw blurRad="38100" dist="38100" dir="2700000" algn="tl">
                    <a:srgbClr val="000000">
                      <a:alpha val="43137"/>
                    </a:srgbClr>
                  </a:outerShdw>
                </a:effectLst>
                <a:latin typeface="Arial Narrow" pitchFamily="34" charset="0"/>
              </a:rPr>
              <a:t> </a:t>
            </a:r>
            <a:r>
              <a:rPr lang="en-US" sz="4400" b="1" dirty="0">
                <a:solidFill>
                  <a:schemeClr val="bg1">
                    <a:lumMod val="65000"/>
                  </a:schemeClr>
                </a:solidFill>
                <a:effectLst>
                  <a:outerShdw blurRad="38100" dist="38100" dir="2700000" algn="tl">
                    <a:srgbClr val="000000">
                      <a:alpha val="43137"/>
                    </a:srgbClr>
                  </a:outerShdw>
                </a:effectLst>
                <a:latin typeface="Arial Narrow" pitchFamily="34" charset="0"/>
              </a:rPr>
              <a:t>I.  What Did This Mean to Them?</a:t>
            </a:r>
          </a:p>
          <a:p>
            <a:pPr marL="609600" indent="-609600" algn="just" eaLnBrk="1" fontAlgn="auto" hangingPunct="1">
              <a:spcAft>
                <a:spcPts val="0"/>
              </a:spcAft>
              <a:buFont typeface="Wingdings 2" panose="05020102010507070707" pitchFamily="18" charset="2"/>
              <a:buNone/>
              <a:defRPr/>
            </a:pPr>
            <a:r>
              <a:rPr lang="en-US" sz="4400" b="1" dirty="0">
                <a:solidFill>
                  <a:srgbClr val="002060"/>
                </a:solidFill>
                <a:effectLst>
                  <a:outerShdw blurRad="38100" dist="38100" dir="2700000" algn="tl">
                    <a:srgbClr val="000000">
                      <a:alpha val="43137"/>
                    </a:srgbClr>
                  </a:outerShdw>
                </a:effectLst>
                <a:latin typeface="Arial Narrow" pitchFamily="34" charset="0"/>
              </a:rPr>
              <a:t>II.  What Should This Mean to You?</a:t>
            </a:r>
          </a:p>
        </p:txBody>
      </p:sp>
    </p:spTree>
  </p:cSld>
  <p:clrMapOvr>
    <a:masterClrMapping/>
  </p:clrMapOvr>
  <p:transition>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317F44CD-1AB4-9251-50F0-85E0F6656356}"/>
              </a:ext>
            </a:extLst>
          </p:cNvPr>
          <p:cNvSpPr>
            <a:spLocks noGrp="1" noChangeArrowheads="1"/>
          </p:cNvSpPr>
          <p:nvPr>
            <p:ph type="title"/>
          </p:nvPr>
        </p:nvSpPr>
        <p:spPr>
          <a:xfrm>
            <a:off x="457200" y="990600"/>
            <a:ext cx="8229600" cy="45719"/>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E50D802-91D2-59DD-A4D9-C311DB1E2CF3}"/>
              </a:ext>
            </a:extLst>
          </p:cNvPr>
          <p:cNvSpPr>
            <a:spLocks noGrp="1" noChangeArrowheads="1"/>
          </p:cNvSpPr>
          <p:nvPr>
            <p:ph idx="1"/>
          </p:nvPr>
        </p:nvSpPr>
        <p:spPr>
          <a:xfrm>
            <a:off x="457200" y="1143000"/>
            <a:ext cx="8229600" cy="55626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Exodus 20:4-6</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You shall not make for yourself an idol in the form of anything in heaven above or on the earth beneath or in the waters below. You shall not bow down to them or worship them; for I, the LORD your God, am a jealous God, punishing the children for the sin of the fathers to the third and fourth generation of those who hate me, but showing love to a thousand generations of those who love me and keep my commandments.</a:t>
            </a:r>
          </a:p>
        </p:txBody>
      </p:sp>
    </p:spTree>
  </p:cSld>
  <p:clrMapOvr>
    <a:masterClrMapping/>
  </p:clrMapOvr>
  <p:transition>
    <p:dissolv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71338E70-B17B-24DB-B50A-99BA50369A3E}"/>
              </a:ext>
            </a:extLst>
          </p:cNvPr>
          <p:cNvSpPr>
            <a:spLocks noGrp="1" noChangeArrowheads="1"/>
          </p:cNvSpPr>
          <p:nvPr>
            <p:ph type="title"/>
          </p:nvPr>
        </p:nvSpPr>
        <p:spPr>
          <a:xfrm>
            <a:off x="457200" y="990600"/>
            <a:ext cx="8229600" cy="838200"/>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BE5B1A9-40F1-1B40-D61E-579D0D97D4CF}"/>
              </a:ext>
            </a:extLst>
          </p:cNvPr>
          <p:cNvSpPr>
            <a:spLocks noGrp="1" noChangeArrowheads="1"/>
          </p:cNvSpPr>
          <p:nvPr>
            <p:ph idx="1"/>
          </p:nvPr>
        </p:nvSpPr>
        <p:spPr>
          <a:xfrm>
            <a:off x="533400" y="1066800"/>
            <a:ext cx="8229600" cy="5791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What is a modern definition of </a:t>
            </a:r>
            <a:r>
              <a:rPr lang="en-US" sz="4400" b="1">
                <a:solidFill>
                  <a:srgbClr val="990033"/>
                </a:solidFill>
                <a:effectLst>
                  <a:outerShdw blurRad="38100" dist="38100" dir="2700000" algn="tl">
                    <a:srgbClr val="000000">
                      <a:alpha val="43137"/>
                    </a:srgbClr>
                  </a:outerShdw>
                </a:effectLst>
                <a:latin typeface="Arial Narrow" pitchFamily="34" charset="0"/>
              </a:rPr>
              <a:t>idolatry?</a:t>
            </a:r>
            <a:endParaRPr lang="en-US" sz="4400" b="1" dirty="0">
              <a:solidFill>
                <a:srgbClr val="990033"/>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9733EA28-2CE3-2024-04C0-E79CFE69DF07}"/>
              </a:ext>
            </a:extLst>
          </p:cNvPr>
          <p:cNvSpPr/>
          <p:nvPr/>
        </p:nvSpPr>
        <p:spPr>
          <a:xfrm>
            <a:off x="8382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II. What Should This Mean to You?</a:t>
            </a:r>
            <a:endParaRPr lang="en-US" dirty="0"/>
          </a:p>
        </p:txBody>
      </p:sp>
    </p:spTree>
    <p:extLst>
      <p:ext uri="{BB962C8B-B14F-4D97-AF65-F5344CB8AC3E}">
        <p14:creationId xmlns:p14="http://schemas.microsoft.com/office/powerpoint/2010/main" val="2151283586"/>
      </p:ext>
    </p:extLst>
  </p:cSld>
  <p:clrMapOvr>
    <a:masterClrMapping/>
  </p:clrMapOvr>
  <p:transition>
    <p:dissolv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71338E70-B17B-24DB-B50A-99BA50369A3E}"/>
              </a:ext>
            </a:extLst>
          </p:cNvPr>
          <p:cNvSpPr>
            <a:spLocks noGrp="1" noChangeArrowheads="1"/>
          </p:cNvSpPr>
          <p:nvPr>
            <p:ph type="title"/>
          </p:nvPr>
        </p:nvSpPr>
        <p:spPr>
          <a:xfrm>
            <a:off x="457200" y="990600"/>
            <a:ext cx="8229600" cy="838200"/>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BE5B1A9-40F1-1B40-D61E-579D0D97D4CF}"/>
              </a:ext>
            </a:extLst>
          </p:cNvPr>
          <p:cNvSpPr>
            <a:spLocks noGrp="1" noChangeArrowheads="1"/>
          </p:cNvSpPr>
          <p:nvPr>
            <p:ph idx="1"/>
          </p:nvPr>
        </p:nvSpPr>
        <p:spPr>
          <a:xfrm>
            <a:off x="533400" y="1066800"/>
            <a:ext cx="8229600" cy="5791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What is a modern definition of idolatry?</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Whatever takes the place </a:t>
            </a:r>
            <a:r>
              <a:rPr lang="en-US" sz="4400" b="1">
                <a:solidFill>
                  <a:srgbClr val="990033"/>
                </a:solidFill>
                <a:effectLst>
                  <a:outerShdw blurRad="38100" dist="38100" dir="2700000" algn="tl">
                    <a:srgbClr val="000000">
                      <a:alpha val="43137"/>
                    </a:srgbClr>
                  </a:outerShdw>
                </a:effectLst>
                <a:latin typeface="Arial Narrow" pitchFamily="34" charset="0"/>
              </a:rPr>
              <a:t>of 	God </a:t>
            </a:r>
            <a:r>
              <a:rPr lang="en-US" sz="4400" b="1" dirty="0">
                <a:solidFill>
                  <a:srgbClr val="990033"/>
                </a:solidFill>
                <a:effectLst>
                  <a:outerShdw blurRad="38100" dist="38100" dir="2700000" algn="tl">
                    <a:srgbClr val="000000">
                      <a:alpha val="43137"/>
                    </a:srgbClr>
                  </a:outerShdw>
                </a:effectLst>
                <a:latin typeface="Arial Narrow" pitchFamily="34" charset="0"/>
              </a:rPr>
              <a:t>in your </a:t>
            </a:r>
            <a:r>
              <a:rPr lang="en-US" sz="4400" b="1">
                <a:solidFill>
                  <a:srgbClr val="990033"/>
                </a:solidFill>
                <a:effectLst>
                  <a:outerShdw blurRad="38100" dist="38100" dir="2700000" algn="tl">
                    <a:srgbClr val="000000">
                      <a:alpha val="43137"/>
                    </a:srgbClr>
                  </a:outerShdw>
                </a:effectLst>
                <a:latin typeface="Arial Narrow" pitchFamily="34" charset="0"/>
              </a:rPr>
              <a:t>life.</a:t>
            </a:r>
          </a:p>
        </p:txBody>
      </p:sp>
      <p:sp>
        <p:nvSpPr>
          <p:cNvPr id="4" name="Rectangle 3">
            <a:extLst>
              <a:ext uri="{FF2B5EF4-FFF2-40B4-BE49-F238E27FC236}">
                <a16:creationId xmlns:a16="http://schemas.microsoft.com/office/drawing/2014/main" id="{9733EA28-2CE3-2024-04C0-E79CFE69DF07}"/>
              </a:ext>
            </a:extLst>
          </p:cNvPr>
          <p:cNvSpPr/>
          <p:nvPr/>
        </p:nvSpPr>
        <p:spPr>
          <a:xfrm>
            <a:off x="8382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II. What Should This Mean to You?</a:t>
            </a:r>
            <a:endParaRPr lang="en-US" dirty="0"/>
          </a:p>
        </p:txBody>
      </p:sp>
    </p:spTree>
    <p:extLst>
      <p:ext uri="{BB962C8B-B14F-4D97-AF65-F5344CB8AC3E}">
        <p14:creationId xmlns:p14="http://schemas.microsoft.com/office/powerpoint/2010/main" val="201042426"/>
      </p:ext>
    </p:extLst>
  </p:cSld>
  <p:clrMapOvr>
    <a:masterClrMapping/>
  </p:clrMapOvr>
  <p:transition>
    <p:dissolv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71338E70-B17B-24DB-B50A-99BA50369A3E}"/>
              </a:ext>
            </a:extLst>
          </p:cNvPr>
          <p:cNvSpPr>
            <a:spLocks noGrp="1" noChangeArrowheads="1"/>
          </p:cNvSpPr>
          <p:nvPr>
            <p:ph type="title"/>
          </p:nvPr>
        </p:nvSpPr>
        <p:spPr>
          <a:xfrm>
            <a:off x="457200" y="990600"/>
            <a:ext cx="8229600" cy="838200"/>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BE5B1A9-40F1-1B40-D61E-579D0D97D4CF}"/>
              </a:ext>
            </a:extLst>
          </p:cNvPr>
          <p:cNvSpPr>
            <a:spLocks noGrp="1" noChangeArrowheads="1"/>
          </p:cNvSpPr>
          <p:nvPr>
            <p:ph idx="1"/>
          </p:nvPr>
        </p:nvSpPr>
        <p:spPr>
          <a:xfrm>
            <a:off x="533400" y="1066800"/>
            <a:ext cx="8229600" cy="5791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What is a modern definition of idolatry?</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Whatever takes the place </a:t>
            </a:r>
            <a:r>
              <a:rPr lang="en-US" sz="4400" b="1">
                <a:solidFill>
                  <a:srgbClr val="990033"/>
                </a:solidFill>
                <a:effectLst>
                  <a:outerShdw blurRad="38100" dist="38100" dir="2700000" algn="tl">
                    <a:srgbClr val="000000">
                      <a:alpha val="43137"/>
                    </a:srgbClr>
                  </a:outerShdw>
                </a:effectLst>
                <a:latin typeface="Arial Narrow" pitchFamily="34" charset="0"/>
              </a:rPr>
              <a:t>of 	God </a:t>
            </a:r>
            <a:r>
              <a:rPr lang="en-US" sz="4400" b="1" dirty="0">
                <a:solidFill>
                  <a:srgbClr val="990033"/>
                </a:solidFill>
                <a:effectLst>
                  <a:outerShdw blurRad="38100" dist="38100" dir="2700000" algn="tl">
                    <a:srgbClr val="000000">
                      <a:alpha val="43137"/>
                    </a:srgbClr>
                  </a:outerShdw>
                </a:effectLst>
                <a:latin typeface="Arial Narrow" pitchFamily="34" charset="0"/>
              </a:rPr>
              <a:t>in your </a:t>
            </a:r>
            <a:r>
              <a:rPr lang="en-US" sz="4400" b="1">
                <a:solidFill>
                  <a:srgbClr val="990033"/>
                </a:solidFill>
                <a:effectLst>
                  <a:outerShdw blurRad="38100" dist="38100" dir="2700000" algn="tl">
                    <a:srgbClr val="000000">
                      <a:alpha val="43137"/>
                    </a:srgbClr>
                  </a:outerShdw>
                </a:effectLst>
                <a:latin typeface="Arial Narrow" pitchFamily="34" charset="0"/>
              </a:rPr>
              <a:t>life.</a:t>
            </a:r>
          </a:p>
          <a:p>
            <a:pPr marL="609600" indent="-609600" algn="just" eaLnBrk="1" fontAlgn="auto" hangingPunct="1">
              <a:spcAft>
                <a:spcPts val="0"/>
              </a:spcAft>
              <a:buNone/>
              <a:defRPr/>
            </a:pPr>
            <a:r>
              <a:rPr lang="en-US" sz="4400" b="1">
                <a:solidFill>
                  <a:srgbClr val="990033"/>
                </a:solidFill>
                <a:effectLst>
                  <a:outerShdw blurRad="38100" dist="38100" dir="2700000" algn="tl">
                    <a:srgbClr val="000000">
                      <a:alpha val="43137"/>
                    </a:srgbClr>
                  </a:outerShdw>
                </a:effectLst>
                <a:latin typeface="Arial Narrow" pitchFamily="34" charset="0"/>
              </a:rPr>
              <a:t>	2. Whatever you have as the 	primary focus of your life.</a:t>
            </a:r>
          </a:p>
        </p:txBody>
      </p:sp>
      <p:sp>
        <p:nvSpPr>
          <p:cNvPr id="4" name="Rectangle 3">
            <a:extLst>
              <a:ext uri="{FF2B5EF4-FFF2-40B4-BE49-F238E27FC236}">
                <a16:creationId xmlns:a16="http://schemas.microsoft.com/office/drawing/2014/main" id="{9733EA28-2CE3-2024-04C0-E79CFE69DF07}"/>
              </a:ext>
            </a:extLst>
          </p:cNvPr>
          <p:cNvSpPr/>
          <p:nvPr/>
        </p:nvSpPr>
        <p:spPr>
          <a:xfrm>
            <a:off x="8382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II. What Should This Mean to You?</a:t>
            </a:r>
            <a:endParaRPr lang="en-US" dirty="0"/>
          </a:p>
        </p:txBody>
      </p:sp>
    </p:spTree>
  </p:cSld>
  <p:clrMapOvr>
    <a:masterClrMapping/>
  </p:clrMapOvr>
  <p:transition>
    <p:dissolv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7D544A76-F998-ED88-8106-7C532E13CC85}"/>
              </a:ext>
            </a:extLst>
          </p:cNvPr>
          <p:cNvSpPr>
            <a:spLocks noGrp="1" noChangeArrowheads="1"/>
          </p:cNvSpPr>
          <p:nvPr>
            <p:ph type="title"/>
          </p:nvPr>
        </p:nvSpPr>
        <p:spPr>
          <a:xfrm>
            <a:off x="457200" y="990600"/>
            <a:ext cx="8229600" cy="838200"/>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0FAEBFF2-C150-0003-7F06-C1D695170F97}"/>
              </a:ext>
            </a:extLst>
          </p:cNvPr>
          <p:cNvSpPr>
            <a:spLocks noGrp="1" noChangeArrowheads="1"/>
          </p:cNvSpPr>
          <p:nvPr>
            <p:ph idx="1"/>
          </p:nvPr>
        </p:nvSpPr>
        <p:spPr>
          <a:xfrm>
            <a:off x="533400" y="1066800"/>
            <a:ext cx="8229600" cy="5791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What is a modern definition of idolatry?</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3. Whatever you long for </a:t>
            </a:r>
            <a:r>
              <a:rPr lang="en-US" sz="4400" b="1">
                <a:solidFill>
                  <a:srgbClr val="990033"/>
                </a:solidFill>
                <a:effectLst>
                  <a:outerShdw blurRad="38100" dist="38100" dir="2700000" algn="tl">
                    <a:srgbClr val="000000">
                      <a:alpha val="43137"/>
                    </a:srgbClr>
                  </a:outerShdw>
                </a:effectLst>
                <a:latin typeface="Arial Narrow" pitchFamily="34" charset="0"/>
              </a:rPr>
              <a:t>more 	than </a:t>
            </a:r>
            <a:r>
              <a:rPr lang="en-US" sz="4400" b="1" dirty="0">
                <a:solidFill>
                  <a:srgbClr val="990033"/>
                </a:solidFill>
                <a:effectLst>
                  <a:outerShdw blurRad="38100" dist="38100" dir="2700000" algn="tl">
                    <a:srgbClr val="000000">
                      <a:alpha val="43137"/>
                    </a:srgbClr>
                  </a:outerShdw>
                </a:effectLst>
                <a:latin typeface="Arial Narrow" pitchFamily="34" charset="0"/>
              </a:rPr>
              <a:t>a relationship with God.</a:t>
            </a:r>
          </a:p>
        </p:txBody>
      </p:sp>
      <p:sp>
        <p:nvSpPr>
          <p:cNvPr id="4" name="Rectangle 3">
            <a:extLst>
              <a:ext uri="{FF2B5EF4-FFF2-40B4-BE49-F238E27FC236}">
                <a16:creationId xmlns:a16="http://schemas.microsoft.com/office/drawing/2014/main" id="{1174DD35-D217-9F0B-E15A-817AB47ACD08}"/>
              </a:ext>
            </a:extLst>
          </p:cNvPr>
          <p:cNvSpPr/>
          <p:nvPr/>
        </p:nvSpPr>
        <p:spPr>
          <a:xfrm>
            <a:off x="8382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II. What Should This Mean to You?</a:t>
            </a:r>
            <a:endParaRPr lang="en-US" dirty="0"/>
          </a:p>
        </p:txBody>
      </p:sp>
    </p:spTree>
  </p:cSld>
  <p:clrMapOvr>
    <a:masterClrMapping/>
  </p:clrMapOvr>
  <p:transition>
    <p:dissolv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2BFA8F37-589C-B140-2C3F-AE262EC98B15}"/>
              </a:ext>
            </a:extLst>
          </p:cNvPr>
          <p:cNvSpPr>
            <a:spLocks noGrp="1" noChangeArrowheads="1"/>
          </p:cNvSpPr>
          <p:nvPr>
            <p:ph type="title"/>
          </p:nvPr>
        </p:nvSpPr>
        <p:spPr>
          <a:xfrm>
            <a:off x="457200" y="990600"/>
            <a:ext cx="8229600" cy="838200"/>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D946A72-410F-7134-157F-9EBCC13DC2B0}"/>
              </a:ext>
            </a:extLst>
          </p:cNvPr>
          <p:cNvSpPr>
            <a:spLocks noGrp="1" noChangeArrowheads="1"/>
          </p:cNvSpPr>
          <p:nvPr>
            <p:ph idx="1"/>
          </p:nvPr>
        </p:nvSpPr>
        <p:spPr>
          <a:xfrm>
            <a:off x="533400" y="1066800"/>
            <a:ext cx="8229600" cy="5791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What is a modern definition of idolatry?</a:t>
            </a:r>
          </a:p>
          <a:p>
            <a:pPr marL="609600" indent="-609600" algn="just" eaLnBrk="1" fontAlgn="auto" hangingPunct="1">
              <a:spcAft>
                <a:spcPts val="0"/>
              </a:spcAft>
              <a:buNone/>
              <a:defRPr/>
            </a:pPr>
            <a:r>
              <a:rPr lang="en-US" sz="4400" b="1">
                <a:solidFill>
                  <a:srgbClr val="990033"/>
                </a:solidFill>
                <a:effectLst>
                  <a:outerShdw blurRad="38100" dist="38100" dir="2700000" algn="tl">
                    <a:srgbClr val="000000">
                      <a:alpha val="43137"/>
                    </a:srgbClr>
                  </a:outerShdw>
                </a:effectLst>
                <a:latin typeface="Arial Narrow" pitchFamily="34" charset="0"/>
              </a:rPr>
              <a:t>	3. Whatever you long for more 	than a relationship with God.</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4. Whatever it is you bow down </a:t>
            </a:r>
            <a:r>
              <a:rPr lang="en-US" sz="4400" b="1">
                <a:solidFill>
                  <a:srgbClr val="990033"/>
                </a:solidFill>
                <a:effectLst>
                  <a:outerShdw blurRad="38100" dist="38100" dir="2700000" algn="tl">
                    <a:srgbClr val="000000">
                      <a:alpha val="43137"/>
                    </a:srgbClr>
                  </a:outerShdw>
                </a:effectLst>
                <a:latin typeface="Arial Narrow" pitchFamily="34" charset="0"/>
              </a:rPr>
              <a:t>&amp; 	worship</a:t>
            </a:r>
            <a:r>
              <a:rPr lang="en-US" sz="4400" b="1" dirty="0">
                <a:solidFill>
                  <a:srgbClr val="990033"/>
                </a:solidFill>
                <a:effectLst>
                  <a:outerShdw blurRad="38100" dist="38100" dir="2700000" algn="tl">
                    <a:srgbClr val="000000">
                      <a:alpha val="43137"/>
                    </a:srgbClr>
                  </a:outerShdw>
                </a:effectLst>
                <a:latin typeface="Arial Narrow" pitchFamily="34" charset="0"/>
              </a:rPr>
              <a:t>!</a:t>
            </a:r>
          </a:p>
        </p:txBody>
      </p:sp>
      <p:sp>
        <p:nvSpPr>
          <p:cNvPr id="4" name="Rectangle 3">
            <a:extLst>
              <a:ext uri="{FF2B5EF4-FFF2-40B4-BE49-F238E27FC236}">
                <a16:creationId xmlns:a16="http://schemas.microsoft.com/office/drawing/2014/main" id="{0D03EAEC-3533-B2F4-C7C1-66A440527CEE}"/>
              </a:ext>
            </a:extLst>
          </p:cNvPr>
          <p:cNvSpPr/>
          <p:nvPr/>
        </p:nvSpPr>
        <p:spPr>
          <a:xfrm>
            <a:off x="8382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II. What Should This Mean to You?</a:t>
            </a:r>
            <a:endParaRPr lang="en-US" dirty="0"/>
          </a:p>
        </p:txBody>
      </p:sp>
    </p:spTree>
  </p:cSld>
  <p:clrMapOvr>
    <a:masterClrMapping/>
  </p:clrMapOvr>
  <p:transition>
    <p:dissolv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631280FC-E5BD-F31B-8D93-C7308C74AE69}"/>
              </a:ext>
            </a:extLst>
          </p:cNvPr>
          <p:cNvSpPr>
            <a:spLocks noGrp="1" noChangeArrowheads="1"/>
          </p:cNvSpPr>
          <p:nvPr>
            <p:ph type="title"/>
          </p:nvPr>
        </p:nvSpPr>
        <p:spPr>
          <a:xfrm>
            <a:off x="457200" y="990600"/>
            <a:ext cx="8229600" cy="838200"/>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FC326E28-F036-D653-7C0F-AA47AB9EB058}"/>
              </a:ext>
            </a:extLst>
          </p:cNvPr>
          <p:cNvSpPr>
            <a:spLocks noGrp="1" noChangeArrowheads="1"/>
          </p:cNvSpPr>
          <p:nvPr>
            <p:ph idx="1"/>
          </p:nvPr>
        </p:nvSpPr>
        <p:spPr>
          <a:xfrm>
            <a:off x="533400" y="1066800"/>
            <a:ext cx="8229600" cy="4479925"/>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a:t>
            </a:r>
            <a:r>
              <a:rPr lang="en-US" sz="4400" b="1">
                <a:solidFill>
                  <a:srgbClr val="990033"/>
                </a:solidFill>
                <a:effectLst>
                  <a:outerShdw blurRad="38100" dist="38100" dir="2700000" algn="tl">
                    <a:srgbClr val="000000">
                      <a:alpha val="43137"/>
                    </a:srgbClr>
                  </a:outerShdw>
                </a:effectLst>
                <a:latin typeface="Arial Narrow" pitchFamily="34" charset="0"/>
              </a:rPr>
              <a:t>.  What </a:t>
            </a:r>
            <a:r>
              <a:rPr lang="en-US" sz="4400" b="1" dirty="0">
                <a:solidFill>
                  <a:srgbClr val="990033"/>
                </a:solidFill>
                <a:effectLst>
                  <a:outerShdw blurRad="38100" dist="38100" dir="2700000" algn="tl">
                    <a:srgbClr val="000000">
                      <a:alpha val="43137"/>
                    </a:srgbClr>
                  </a:outerShdw>
                </a:effectLst>
                <a:latin typeface="Arial Narrow" pitchFamily="34" charset="0"/>
              </a:rPr>
              <a:t>might your idol be?</a:t>
            </a:r>
          </a:p>
        </p:txBody>
      </p:sp>
      <p:sp>
        <p:nvSpPr>
          <p:cNvPr id="4" name="Rectangle 3">
            <a:extLst>
              <a:ext uri="{FF2B5EF4-FFF2-40B4-BE49-F238E27FC236}">
                <a16:creationId xmlns:a16="http://schemas.microsoft.com/office/drawing/2014/main" id="{E59BAB07-E29A-F411-3260-79AA2D4923A9}"/>
              </a:ext>
            </a:extLst>
          </p:cNvPr>
          <p:cNvSpPr/>
          <p:nvPr/>
        </p:nvSpPr>
        <p:spPr>
          <a:xfrm>
            <a:off x="8382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II. What Should This Mean to You?</a:t>
            </a:r>
            <a:endParaRPr lang="en-US" dirty="0"/>
          </a:p>
        </p:txBody>
      </p:sp>
    </p:spTree>
  </p:cSld>
  <p:clrMapOvr>
    <a:masterClrMapping/>
  </p:clrMapOvr>
  <p:transition>
    <p:dissolv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D49860EE-11D3-30F2-59FA-468F9FD1EA14}"/>
              </a:ext>
            </a:extLst>
          </p:cNvPr>
          <p:cNvSpPr>
            <a:spLocks noGrp="1" noChangeArrowheads="1"/>
          </p:cNvSpPr>
          <p:nvPr>
            <p:ph type="title"/>
          </p:nvPr>
        </p:nvSpPr>
        <p:spPr>
          <a:xfrm>
            <a:off x="457200" y="990600"/>
            <a:ext cx="8229600" cy="838200"/>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2D5734E5-F14B-C3A3-1414-E79C398B27DB}"/>
              </a:ext>
            </a:extLst>
          </p:cNvPr>
          <p:cNvSpPr>
            <a:spLocks noGrp="1" noChangeArrowheads="1"/>
          </p:cNvSpPr>
          <p:nvPr>
            <p:ph idx="1"/>
          </p:nvPr>
        </p:nvSpPr>
        <p:spPr>
          <a:xfrm>
            <a:off x="533400" y="1066800"/>
            <a:ext cx="8229600" cy="4479925"/>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a:t>
            </a:r>
            <a:r>
              <a:rPr lang="en-US" sz="4400" b="1">
                <a:solidFill>
                  <a:srgbClr val="990033"/>
                </a:solidFill>
                <a:effectLst>
                  <a:outerShdw blurRad="38100" dist="38100" dir="2700000" algn="tl">
                    <a:srgbClr val="000000">
                      <a:alpha val="43137"/>
                    </a:srgbClr>
                  </a:outerShdw>
                </a:effectLst>
                <a:latin typeface="Arial Narrow" pitchFamily="34" charset="0"/>
              </a:rPr>
              <a:t>.  What </a:t>
            </a:r>
            <a:r>
              <a:rPr lang="en-US" sz="4400" b="1" dirty="0">
                <a:solidFill>
                  <a:srgbClr val="990033"/>
                </a:solidFill>
                <a:effectLst>
                  <a:outerShdw blurRad="38100" dist="38100" dir="2700000" algn="tl">
                    <a:srgbClr val="000000">
                      <a:alpha val="43137"/>
                    </a:srgbClr>
                  </a:outerShdw>
                </a:effectLst>
                <a:latin typeface="Arial Narrow" pitchFamily="34" charset="0"/>
              </a:rPr>
              <a:t>might your idol be?</a:t>
            </a:r>
          </a:p>
          <a:p>
            <a:pPr marL="609600" indent="-609600" algn="ctr" eaLnBrk="1" fontAlgn="auto" hangingPunct="1">
              <a:spcAft>
                <a:spcPts val="0"/>
              </a:spcAft>
              <a:buFont typeface="Wingdings 2" panose="05020102010507070707" pitchFamily="18" charset="2"/>
              <a:buNone/>
              <a:defRPr/>
            </a:pPr>
            <a:endParaRPr lang="en-US" sz="4400" b="1" dirty="0">
              <a:solidFill>
                <a:srgbClr val="C00000"/>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B6AEFE3A-2371-1FAE-A077-F3E466347D67}"/>
              </a:ext>
            </a:extLst>
          </p:cNvPr>
          <p:cNvSpPr/>
          <p:nvPr/>
        </p:nvSpPr>
        <p:spPr>
          <a:xfrm>
            <a:off x="8382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II. What Should This Mean to You?</a:t>
            </a:r>
            <a:endParaRPr lang="en-US" dirty="0"/>
          </a:p>
        </p:txBody>
      </p:sp>
      <p:graphicFrame>
        <p:nvGraphicFramePr>
          <p:cNvPr id="5" name="Table 4">
            <a:extLst>
              <a:ext uri="{FF2B5EF4-FFF2-40B4-BE49-F238E27FC236}">
                <a16:creationId xmlns:a16="http://schemas.microsoft.com/office/drawing/2014/main" id="{6BF5DD86-71D9-3B70-E380-8BEBE7B7B34A}"/>
              </a:ext>
            </a:extLst>
          </p:cNvPr>
          <p:cNvGraphicFramePr>
            <a:graphicFrameLocks noGrp="1"/>
          </p:cNvGraphicFramePr>
          <p:nvPr/>
        </p:nvGraphicFramePr>
        <p:xfrm>
          <a:off x="1447800" y="1981200"/>
          <a:ext cx="6096000" cy="1325836"/>
        </p:xfrm>
        <a:graphic>
          <a:graphicData uri="http://schemas.openxmlformats.org/drawingml/2006/table">
            <a:tbl>
              <a:tblPr firstRow="1" bandRow="1">
                <a:tableStyleId>{69012ECD-51FC-41F1-AA8D-1B2483CD663E}</a:tableStyleId>
              </a:tblPr>
              <a:tblGrid>
                <a:gridCol w="3048000">
                  <a:extLst>
                    <a:ext uri="{9D8B030D-6E8A-4147-A177-3AD203B41FA5}">
                      <a16:colId xmlns:a16="http://schemas.microsoft.com/office/drawing/2014/main" val="20000"/>
                    </a:ext>
                  </a:extLst>
                </a:gridCol>
                <a:gridCol w="3048000">
                  <a:extLst>
                    <a:ext uri="{9D8B030D-6E8A-4147-A177-3AD203B41FA5}">
                      <a16:colId xmlns:a16="http://schemas.microsoft.com/office/drawing/2014/main" val="20001"/>
                    </a:ext>
                  </a:extLst>
                </a:gridCol>
              </a:tblGrid>
              <a:tr h="853236">
                <a:tc>
                  <a:txBody>
                    <a:bodyPr/>
                    <a:lstStyle/>
                    <a:p>
                      <a:pPr algn="ctr"/>
                      <a:r>
                        <a:rPr lang="en-US" sz="2500" baseline="0" dirty="0">
                          <a:latin typeface="Arial" pitchFamily="34" charset="0"/>
                          <a:cs typeface="Arial" pitchFamily="34" charset="0"/>
                        </a:rPr>
                        <a:t>Old Testament Idols</a:t>
                      </a:r>
                    </a:p>
                  </a:txBody>
                  <a:tcPr marT="45709" marB="45709"/>
                </a:tc>
                <a:tc>
                  <a:txBody>
                    <a:bodyPr/>
                    <a:lstStyle/>
                    <a:p>
                      <a:pPr algn="ctr"/>
                      <a:r>
                        <a:rPr lang="en-US" sz="2500" baseline="0" dirty="0">
                          <a:latin typeface="Arial" pitchFamily="34" charset="0"/>
                          <a:cs typeface="Arial" pitchFamily="34" charset="0"/>
                        </a:rPr>
                        <a:t>Modern Day </a:t>
                      </a:r>
                    </a:p>
                    <a:p>
                      <a:pPr algn="ctr"/>
                      <a:r>
                        <a:rPr lang="en-US" sz="2500" baseline="0" dirty="0">
                          <a:latin typeface="Arial" pitchFamily="34" charset="0"/>
                          <a:cs typeface="Arial" pitchFamily="34" charset="0"/>
                        </a:rPr>
                        <a:t>Idols</a:t>
                      </a:r>
                    </a:p>
                  </a:txBody>
                  <a:tcPr marT="45709" marB="45709"/>
                </a:tc>
                <a:extLst>
                  <a:ext uri="{0D108BD9-81ED-4DB2-BD59-A6C34878D82A}">
                    <a16:rowId xmlns:a16="http://schemas.microsoft.com/office/drawing/2014/main" val="10000"/>
                  </a:ext>
                </a:extLst>
              </a:tr>
              <a:tr h="472327">
                <a:tc>
                  <a:txBody>
                    <a:bodyPr/>
                    <a:lstStyle/>
                    <a:p>
                      <a:r>
                        <a:rPr lang="en-US" sz="2500" b="1" baseline="0" dirty="0">
                          <a:solidFill>
                            <a:srgbClr val="990033"/>
                          </a:solidFill>
                          <a:latin typeface="Arial Narrow" pitchFamily="34" charset="0"/>
                        </a:rPr>
                        <a:t>1.  Inanimate objects.</a:t>
                      </a:r>
                    </a:p>
                  </a:txBody>
                  <a:tcPr marT="45709" marB="45709"/>
                </a:tc>
                <a:tc>
                  <a:txBody>
                    <a:bodyPr/>
                    <a:lstStyle/>
                    <a:p>
                      <a:r>
                        <a:rPr lang="en-US" sz="2500" b="1" baseline="0" dirty="0">
                          <a:solidFill>
                            <a:srgbClr val="990033"/>
                          </a:solidFill>
                          <a:latin typeface="Arial Narrow" pitchFamily="34" charset="0"/>
                        </a:rPr>
                        <a:t>1.  Your house or car.</a:t>
                      </a:r>
                    </a:p>
                  </a:txBody>
                  <a:tcPr marT="45709" marB="45709"/>
                </a:tc>
                <a:extLst>
                  <a:ext uri="{0D108BD9-81ED-4DB2-BD59-A6C34878D82A}">
                    <a16:rowId xmlns:a16="http://schemas.microsoft.com/office/drawing/2014/main" val="10001"/>
                  </a:ext>
                </a:extLst>
              </a:tr>
            </a:tbl>
          </a:graphicData>
        </a:graphic>
      </p:graphicFrame>
    </p:spTree>
  </p:cSld>
  <p:clrMapOvr>
    <a:masterClrMapping/>
  </p:clrMapOvr>
  <p:transition>
    <p:dissolv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66A92331-226B-4847-B901-B92CD315128B}"/>
              </a:ext>
            </a:extLst>
          </p:cNvPr>
          <p:cNvSpPr>
            <a:spLocks noGrp="1" noChangeArrowheads="1"/>
          </p:cNvSpPr>
          <p:nvPr>
            <p:ph type="title"/>
          </p:nvPr>
        </p:nvSpPr>
        <p:spPr>
          <a:xfrm>
            <a:off x="457200" y="990600"/>
            <a:ext cx="8229600" cy="838200"/>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3B09B29F-2070-C6DB-8878-C711F064D4EA}"/>
              </a:ext>
            </a:extLst>
          </p:cNvPr>
          <p:cNvSpPr>
            <a:spLocks noGrp="1" noChangeArrowheads="1"/>
          </p:cNvSpPr>
          <p:nvPr>
            <p:ph idx="1"/>
          </p:nvPr>
        </p:nvSpPr>
        <p:spPr>
          <a:xfrm>
            <a:off x="533400" y="1066800"/>
            <a:ext cx="8229600" cy="4479925"/>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a:t>
            </a:r>
            <a:r>
              <a:rPr lang="en-US" sz="4400" b="1">
                <a:solidFill>
                  <a:srgbClr val="990033"/>
                </a:solidFill>
                <a:effectLst>
                  <a:outerShdw blurRad="38100" dist="38100" dir="2700000" algn="tl">
                    <a:srgbClr val="000000">
                      <a:alpha val="43137"/>
                    </a:srgbClr>
                  </a:outerShdw>
                </a:effectLst>
                <a:latin typeface="Arial Narrow" pitchFamily="34" charset="0"/>
              </a:rPr>
              <a:t>.  What </a:t>
            </a:r>
            <a:r>
              <a:rPr lang="en-US" sz="4400" b="1" dirty="0">
                <a:solidFill>
                  <a:srgbClr val="990033"/>
                </a:solidFill>
                <a:effectLst>
                  <a:outerShdw blurRad="38100" dist="38100" dir="2700000" algn="tl">
                    <a:srgbClr val="000000">
                      <a:alpha val="43137"/>
                    </a:srgbClr>
                  </a:outerShdw>
                </a:effectLst>
                <a:latin typeface="Arial Narrow" pitchFamily="34" charset="0"/>
              </a:rPr>
              <a:t>might your idol be?</a:t>
            </a:r>
          </a:p>
          <a:p>
            <a:pPr marL="609600" indent="-609600" algn="ctr" eaLnBrk="1" fontAlgn="auto" hangingPunct="1">
              <a:spcAft>
                <a:spcPts val="0"/>
              </a:spcAft>
              <a:buFont typeface="Wingdings 2" panose="05020102010507070707" pitchFamily="18" charset="2"/>
              <a:buNone/>
              <a:defRPr/>
            </a:pPr>
            <a:endParaRPr lang="en-US" sz="4400" b="1" dirty="0">
              <a:solidFill>
                <a:srgbClr val="C00000"/>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AB03EC49-BF17-A232-D1B0-76D62501BCFF}"/>
              </a:ext>
            </a:extLst>
          </p:cNvPr>
          <p:cNvSpPr/>
          <p:nvPr/>
        </p:nvSpPr>
        <p:spPr>
          <a:xfrm>
            <a:off x="8382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II. What Should This Mean to You?</a:t>
            </a:r>
            <a:endParaRPr lang="en-US" dirty="0"/>
          </a:p>
        </p:txBody>
      </p:sp>
      <p:graphicFrame>
        <p:nvGraphicFramePr>
          <p:cNvPr id="5" name="Table 4">
            <a:extLst>
              <a:ext uri="{FF2B5EF4-FFF2-40B4-BE49-F238E27FC236}">
                <a16:creationId xmlns:a16="http://schemas.microsoft.com/office/drawing/2014/main" id="{D8AC16CB-B680-4838-0B56-F38B16BB9796}"/>
              </a:ext>
            </a:extLst>
          </p:cNvPr>
          <p:cNvGraphicFramePr>
            <a:graphicFrameLocks noGrp="1"/>
          </p:cNvGraphicFramePr>
          <p:nvPr/>
        </p:nvGraphicFramePr>
        <p:xfrm>
          <a:off x="1447800" y="1981200"/>
          <a:ext cx="6096000" cy="2179639"/>
        </p:xfrm>
        <a:graphic>
          <a:graphicData uri="http://schemas.openxmlformats.org/drawingml/2006/table">
            <a:tbl>
              <a:tblPr firstRow="1" bandRow="1">
                <a:tableStyleId>{69012ECD-51FC-41F1-AA8D-1B2483CD663E}</a:tableStyleId>
              </a:tblPr>
              <a:tblGrid>
                <a:gridCol w="3048000">
                  <a:extLst>
                    <a:ext uri="{9D8B030D-6E8A-4147-A177-3AD203B41FA5}">
                      <a16:colId xmlns:a16="http://schemas.microsoft.com/office/drawing/2014/main" val="20000"/>
                    </a:ext>
                  </a:extLst>
                </a:gridCol>
                <a:gridCol w="3048000">
                  <a:extLst>
                    <a:ext uri="{9D8B030D-6E8A-4147-A177-3AD203B41FA5}">
                      <a16:colId xmlns:a16="http://schemas.microsoft.com/office/drawing/2014/main" val="20001"/>
                    </a:ext>
                  </a:extLst>
                </a:gridCol>
              </a:tblGrid>
              <a:tr h="853565">
                <a:tc>
                  <a:txBody>
                    <a:bodyPr/>
                    <a:lstStyle/>
                    <a:p>
                      <a:pPr algn="ctr"/>
                      <a:r>
                        <a:rPr lang="en-US" sz="2500" baseline="0" dirty="0">
                          <a:latin typeface="Arial" pitchFamily="34" charset="0"/>
                          <a:cs typeface="Arial" pitchFamily="34" charset="0"/>
                        </a:rPr>
                        <a:t>Old Testament Idols</a:t>
                      </a:r>
                    </a:p>
                  </a:txBody>
                  <a:tcPr marT="45727" marB="45727"/>
                </a:tc>
                <a:tc>
                  <a:txBody>
                    <a:bodyPr/>
                    <a:lstStyle/>
                    <a:p>
                      <a:pPr algn="ctr"/>
                      <a:r>
                        <a:rPr lang="en-US" sz="2500" baseline="0" dirty="0">
                          <a:latin typeface="Arial" pitchFamily="34" charset="0"/>
                          <a:cs typeface="Arial" pitchFamily="34" charset="0"/>
                        </a:rPr>
                        <a:t>Modern Day </a:t>
                      </a:r>
                    </a:p>
                    <a:p>
                      <a:pPr algn="ctr"/>
                      <a:r>
                        <a:rPr lang="en-US" sz="2500" baseline="0" dirty="0">
                          <a:latin typeface="Arial" pitchFamily="34" charset="0"/>
                          <a:cs typeface="Arial" pitchFamily="34" charset="0"/>
                        </a:rPr>
                        <a:t>Idols</a:t>
                      </a:r>
                    </a:p>
                  </a:txBody>
                  <a:tcPr marT="45727" marB="45727"/>
                </a:tc>
                <a:extLst>
                  <a:ext uri="{0D108BD9-81ED-4DB2-BD59-A6C34878D82A}">
                    <a16:rowId xmlns:a16="http://schemas.microsoft.com/office/drawing/2014/main" val="10000"/>
                  </a:ext>
                </a:extLst>
              </a:tr>
              <a:tr h="472509">
                <a:tc>
                  <a:txBody>
                    <a:bodyPr/>
                    <a:lstStyle/>
                    <a:p>
                      <a:r>
                        <a:rPr lang="en-US" sz="2500" b="1" baseline="0" dirty="0">
                          <a:solidFill>
                            <a:srgbClr val="990033"/>
                          </a:solidFill>
                          <a:latin typeface="Arial Narrow" pitchFamily="34" charset="0"/>
                        </a:rPr>
                        <a:t>1.  Inanimate objects.</a:t>
                      </a:r>
                    </a:p>
                  </a:txBody>
                  <a:tcPr marT="45727" marB="45727"/>
                </a:tc>
                <a:tc>
                  <a:txBody>
                    <a:bodyPr/>
                    <a:lstStyle/>
                    <a:p>
                      <a:r>
                        <a:rPr lang="en-US" sz="2500" b="1" baseline="0" dirty="0">
                          <a:solidFill>
                            <a:srgbClr val="990033"/>
                          </a:solidFill>
                          <a:latin typeface="Arial Narrow" pitchFamily="34" charset="0"/>
                        </a:rPr>
                        <a:t>1.  Your house or car.</a:t>
                      </a:r>
                    </a:p>
                  </a:txBody>
                  <a:tcPr marT="45727" marB="45727"/>
                </a:tc>
                <a:extLst>
                  <a:ext uri="{0D108BD9-81ED-4DB2-BD59-A6C34878D82A}">
                    <a16:rowId xmlns:a16="http://schemas.microsoft.com/office/drawing/2014/main" val="10001"/>
                  </a:ext>
                </a:extLst>
              </a:tr>
              <a:tr h="853565">
                <a:tc>
                  <a:txBody>
                    <a:bodyPr/>
                    <a:lstStyle/>
                    <a:p>
                      <a:r>
                        <a:rPr lang="en-US" sz="2500" b="1" baseline="0" dirty="0">
                          <a:solidFill>
                            <a:srgbClr val="990033"/>
                          </a:solidFill>
                          <a:latin typeface="Arial Narrow" pitchFamily="34" charset="0"/>
                        </a:rPr>
                        <a:t>2.  Great people (hero syndrome): ancestors.</a:t>
                      </a:r>
                    </a:p>
                  </a:txBody>
                  <a:tcPr marT="45727" marB="45727"/>
                </a:tc>
                <a:tc>
                  <a:txBody>
                    <a:bodyPr/>
                    <a:lstStyle/>
                    <a:p>
                      <a:r>
                        <a:rPr lang="en-US" sz="2500" b="1" baseline="0" dirty="0">
                          <a:solidFill>
                            <a:srgbClr val="990033"/>
                          </a:solidFill>
                          <a:latin typeface="Arial Narrow" pitchFamily="34" charset="0"/>
                        </a:rPr>
                        <a:t>2.  Family, spouse, children.</a:t>
                      </a:r>
                    </a:p>
                  </a:txBody>
                  <a:tcPr marT="45727" marB="45727"/>
                </a:tc>
                <a:extLst>
                  <a:ext uri="{0D108BD9-81ED-4DB2-BD59-A6C34878D82A}">
                    <a16:rowId xmlns:a16="http://schemas.microsoft.com/office/drawing/2014/main" val="10002"/>
                  </a:ext>
                </a:extLst>
              </a:tr>
            </a:tbl>
          </a:graphicData>
        </a:graphic>
      </p:graphicFrame>
    </p:spTree>
  </p:cSld>
  <p:clrMapOvr>
    <a:masterClrMapping/>
  </p:clrMapOvr>
  <p:transition>
    <p:dissolv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1AB53B6E-2CFD-7FE8-DB15-5D723CE723CD}"/>
              </a:ext>
            </a:extLst>
          </p:cNvPr>
          <p:cNvSpPr>
            <a:spLocks noGrp="1" noChangeArrowheads="1"/>
          </p:cNvSpPr>
          <p:nvPr>
            <p:ph type="title"/>
          </p:nvPr>
        </p:nvSpPr>
        <p:spPr>
          <a:xfrm>
            <a:off x="457200" y="990600"/>
            <a:ext cx="8229600" cy="838200"/>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53F62F04-B76F-4C38-583D-142D07D7EB0F}"/>
              </a:ext>
            </a:extLst>
          </p:cNvPr>
          <p:cNvSpPr>
            <a:spLocks noGrp="1" noChangeArrowheads="1"/>
          </p:cNvSpPr>
          <p:nvPr>
            <p:ph idx="1"/>
          </p:nvPr>
        </p:nvSpPr>
        <p:spPr>
          <a:xfrm>
            <a:off x="533400" y="1066800"/>
            <a:ext cx="8229600" cy="4479925"/>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a:t>
            </a:r>
            <a:r>
              <a:rPr lang="en-US" sz="4400" b="1">
                <a:solidFill>
                  <a:srgbClr val="990033"/>
                </a:solidFill>
                <a:effectLst>
                  <a:outerShdw blurRad="38100" dist="38100" dir="2700000" algn="tl">
                    <a:srgbClr val="000000">
                      <a:alpha val="43137"/>
                    </a:srgbClr>
                  </a:outerShdw>
                </a:effectLst>
                <a:latin typeface="Arial Narrow" pitchFamily="34" charset="0"/>
              </a:rPr>
              <a:t>.  What </a:t>
            </a:r>
            <a:r>
              <a:rPr lang="en-US" sz="4400" b="1" dirty="0">
                <a:solidFill>
                  <a:srgbClr val="990033"/>
                </a:solidFill>
                <a:effectLst>
                  <a:outerShdw blurRad="38100" dist="38100" dir="2700000" algn="tl">
                    <a:srgbClr val="000000">
                      <a:alpha val="43137"/>
                    </a:srgbClr>
                  </a:outerShdw>
                </a:effectLst>
                <a:latin typeface="Arial Narrow" pitchFamily="34" charset="0"/>
              </a:rPr>
              <a:t>might your idol be?</a:t>
            </a:r>
          </a:p>
          <a:p>
            <a:pPr marL="609600" indent="-609600" algn="ctr" eaLnBrk="1" fontAlgn="auto" hangingPunct="1">
              <a:spcAft>
                <a:spcPts val="0"/>
              </a:spcAft>
              <a:buFont typeface="Wingdings 2" panose="05020102010507070707" pitchFamily="18" charset="2"/>
              <a:buNone/>
              <a:defRPr/>
            </a:pPr>
            <a:endParaRPr lang="en-US" sz="4400" b="1" dirty="0">
              <a:solidFill>
                <a:srgbClr val="C00000"/>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D1575A69-B761-BB91-43FB-A746BAE999D5}"/>
              </a:ext>
            </a:extLst>
          </p:cNvPr>
          <p:cNvSpPr/>
          <p:nvPr/>
        </p:nvSpPr>
        <p:spPr>
          <a:xfrm>
            <a:off x="8382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II. What Should This Mean to You?</a:t>
            </a:r>
            <a:endParaRPr lang="en-US" dirty="0"/>
          </a:p>
        </p:txBody>
      </p:sp>
      <p:graphicFrame>
        <p:nvGraphicFramePr>
          <p:cNvPr id="5" name="Table 4">
            <a:extLst>
              <a:ext uri="{FF2B5EF4-FFF2-40B4-BE49-F238E27FC236}">
                <a16:creationId xmlns:a16="http://schemas.microsoft.com/office/drawing/2014/main" id="{6139FA6D-02EF-7E6D-32FE-DBF432E5C3E8}"/>
              </a:ext>
            </a:extLst>
          </p:cNvPr>
          <p:cNvGraphicFramePr>
            <a:graphicFrameLocks noGrp="1"/>
          </p:cNvGraphicFramePr>
          <p:nvPr/>
        </p:nvGraphicFramePr>
        <p:xfrm>
          <a:off x="1447800" y="1981200"/>
          <a:ext cx="6096000" cy="3413688"/>
        </p:xfrm>
        <a:graphic>
          <a:graphicData uri="http://schemas.openxmlformats.org/drawingml/2006/table">
            <a:tbl>
              <a:tblPr firstRow="1" bandRow="1">
                <a:tableStyleId>{69012ECD-51FC-41F1-AA8D-1B2483CD663E}</a:tableStyleId>
              </a:tblPr>
              <a:tblGrid>
                <a:gridCol w="3048000">
                  <a:extLst>
                    <a:ext uri="{9D8B030D-6E8A-4147-A177-3AD203B41FA5}">
                      <a16:colId xmlns:a16="http://schemas.microsoft.com/office/drawing/2014/main" val="20000"/>
                    </a:ext>
                  </a:extLst>
                </a:gridCol>
                <a:gridCol w="3048000">
                  <a:extLst>
                    <a:ext uri="{9D8B030D-6E8A-4147-A177-3AD203B41FA5}">
                      <a16:colId xmlns:a16="http://schemas.microsoft.com/office/drawing/2014/main" val="20001"/>
                    </a:ext>
                  </a:extLst>
                </a:gridCol>
              </a:tblGrid>
              <a:tr h="853281">
                <a:tc>
                  <a:txBody>
                    <a:bodyPr/>
                    <a:lstStyle/>
                    <a:p>
                      <a:pPr algn="ctr"/>
                      <a:r>
                        <a:rPr lang="en-US" sz="2500" dirty="0">
                          <a:latin typeface="Arial" pitchFamily="34" charset="0"/>
                          <a:cs typeface="Arial" pitchFamily="34" charset="0"/>
                        </a:rPr>
                        <a:t>Old Testament Idols</a:t>
                      </a:r>
                    </a:p>
                  </a:txBody>
                  <a:tcPr marT="45711" marB="45711"/>
                </a:tc>
                <a:tc>
                  <a:txBody>
                    <a:bodyPr/>
                    <a:lstStyle/>
                    <a:p>
                      <a:pPr algn="ctr"/>
                      <a:r>
                        <a:rPr lang="en-US" sz="2500" dirty="0">
                          <a:latin typeface="Arial" pitchFamily="34" charset="0"/>
                          <a:cs typeface="Arial" pitchFamily="34" charset="0"/>
                        </a:rPr>
                        <a:t>Modern Day </a:t>
                      </a:r>
                    </a:p>
                    <a:p>
                      <a:pPr algn="ctr"/>
                      <a:r>
                        <a:rPr lang="en-US" sz="2500" dirty="0">
                          <a:latin typeface="Arial" pitchFamily="34" charset="0"/>
                          <a:cs typeface="Arial" pitchFamily="34" charset="0"/>
                        </a:rPr>
                        <a:t>Idols</a:t>
                      </a:r>
                    </a:p>
                  </a:txBody>
                  <a:tcPr marT="45711" marB="45711"/>
                </a:tc>
                <a:extLst>
                  <a:ext uri="{0D108BD9-81ED-4DB2-BD59-A6C34878D82A}">
                    <a16:rowId xmlns:a16="http://schemas.microsoft.com/office/drawing/2014/main" val="10000"/>
                  </a:ext>
                </a:extLst>
              </a:tr>
              <a:tr h="472352">
                <a:tc>
                  <a:txBody>
                    <a:bodyPr/>
                    <a:lstStyle/>
                    <a:p>
                      <a:r>
                        <a:rPr lang="en-US" sz="2500" b="1" dirty="0">
                          <a:solidFill>
                            <a:srgbClr val="990033"/>
                          </a:solidFill>
                          <a:latin typeface="Arial Narrow" pitchFamily="34" charset="0"/>
                        </a:rPr>
                        <a:t>1.  Inanimate objects.</a:t>
                      </a:r>
                    </a:p>
                  </a:txBody>
                  <a:tcPr marT="45711" marB="45711"/>
                </a:tc>
                <a:tc>
                  <a:txBody>
                    <a:bodyPr/>
                    <a:lstStyle/>
                    <a:p>
                      <a:r>
                        <a:rPr lang="en-US" sz="2500" b="1" dirty="0">
                          <a:solidFill>
                            <a:srgbClr val="990033"/>
                          </a:solidFill>
                          <a:latin typeface="Arial Narrow" pitchFamily="34" charset="0"/>
                        </a:rPr>
                        <a:t>1.  Your house or car.</a:t>
                      </a:r>
                    </a:p>
                  </a:txBody>
                  <a:tcPr marT="45711" marB="45711"/>
                </a:tc>
                <a:extLst>
                  <a:ext uri="{0D108BD9-81ED-4DB2-BD59-A6C34878D82A}">
                    <a16:rowId xmlns:a16="http://schemas.microsoft.com/office/drawing/2014/main" val="10001"/>
                  </a:ext>
                </a:extLst>
              </a:tr>
              <a:tr h="853281">
                <a:tc>
                  <a:txBody>
                    <a:bodyPr/>
                    <a:lstStyle/>
                    <a:p>
                      <a:r>
                        <a:rPr lang="en-US" sz="2500" b="1" dirty="0">
                          <a:solidFill>
                            <a:srgbClr val="990033"/>
                          </a:solidFill>
                          <a:latin typeface="Arial Narrow" pitchFamily="34" charset="0"/>
                        </a:rPr>
                        <a:t>2.  Great people (hero syndrome): ancestors.</a:t>
                      </a:r>
                    </a:p>
                  </a:txBody>
                  <a:tcPr marT="45711" marB="45711"/>
                </a:tc>
                <a:tc>
                  <a:txBody>
                    <a:bodyPr/>
                    <a:lstStyle/>
                    <a:p>
                      <a:r>
                        <a:rPr lang="en-US" sz="2500" b="1" dirty="0">
                          <a:solidFill>
                            <a:srgbClr val="990033"/>
                          </a:solidFill>
                          <a:latin typeface="Arial Narrow" pitchFamily="34" charset="0"/>
                        </a:rPr>
                        <a:t>2.  Family, spouse, children.</a:t>
                      </a:r>
                    </a:p>
                  </a:txBody>
                  <a:tcPr marT="45711" marB="45711"/>
                </a:tc>
                <a:extLst>
                  <a:ext uri="{0D108BD9-81ED-4DB2-BD59-A6C34878D82A}">
                    <a16:rowId xmlns:a16="http://schemas.microsoft.com/office/drawing/2014/main" val="10002"/>
                  </a:ext>
                </a:extLst>
              </a:tr>
              <a:tr h="1234210">
                <a:tc>
                  <a:txBody>
                    <a:bodyPr/>
                    <a:lstStyle/>
                    <a:p>
                      <a:r>
                        <a:rPr lang="en-US" sz="2500" b="1" dirty="0">
                          <a:solidFill>
                            <a:srgbClr val="990033"/>
                          </a:solidFill>
                          <a:latin typeface="Arial Narrow" pitchFamily="34" charset="0"/>
                        </a:rPr>
                        <a:t>3.  Higher powers: sun, moon, stars.</a:t>
                      </a:r>
                    </a:p>
                  </a:txBody>
                  <a:tcPr marT="45711" marB="45711"/>
                </a:tc>
                <a:tc>
                  <a:txBody>
                    <a:bodyPr/>
                    <a:lstStyle/>
                    <a:p>
                      <a:r>
                        <a:rPr lang="en-US" sz="2500" b="1" dirty="0">
                          <a:solidFill>
                            <a:srgbClr val="990033"/>
                          </a:solidFill>
                          <a:latin typeface="Arial Narrow" pitchFamily="34" charset="0"/>
                        </a:rPr>
                        <a:t>3.  Overwhelming</a:t>
                      </a:r>
                      <a:r>
                        <a:rPr lang="en-US" sz="2500" b="1" baseline="0" dirty="0">
                          <a:solidFill>
                            <a:srgbClr val="990033"/>
                          </a:solidFill>
                          <a:latin typeface="Arial Narrow" pitchFamily="34" charset="0"/>
                        </a:rPr>
                        <a:t> habits: drinking, drugs, pornography.</a:t>
                      </a:r>
                      <a:endParaRPr lang="en-US" sz="2500" b="1" dirty="0">
                        <a:solidFill>
                          <a:srgbClr val="990033"/>
                        </a:solidFill>
                        <a:latin typeface="Arial Narrow" pitchFamily="34" charset="0"/>
                      </a:endParaRPr>
                    </a:p>
                  </a:txBody>
                  <a:tcPr marT="45711" marB="45711"/>
                </a:tc>
                <a:extLst>
                  <a:ext uri="{0D108BD9-81ED-4DB2-BD59-A6C34878D82A}">
                    <a16:rowId xmlns:a16="http://schemas.microsoft.com/office/drawing/2014/main" val="10003"/>
                  </a:ext>
                </a:extLst>
              </a:tr>
            </a:tbl>
          </a:graphicData>
        </a:graphic>
      </p:graphicFrame>
    </p:spTree>
  </p:cSld>
  <p:clrMapOvr>
    <a:masterClrMapping/>
  </p:clrMapOvr>
  <p:transition>
    <p:dissolv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971E28B2-64D1-EC71-9202-8360B686BCEC}"/>
              </a:ext>
            </a:extLst>
          </p:cNvPr>
          <p:cNvSpPr>
            <a:spLocks noGrp="1" noChangeArrowheads="1"/>
          </p:cNvSpPr>
          <p:nvPr>
            <p:ph type="title"/>
          </p:nvPr>
        </p:nvSpPr>
        <p:spPr>
          <a:xfrm>
            <a:off x="457200" y="990600"/>
            <a:ext cx="8229600" cy="838200"/>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6BB162D-8AAB-10F6-C67E-CF547C2B06DF}"/>
              </a:ext>
            </a:extLst>
          </p:cNvPr>
          <p:cNvSpPr>
            <a:spLocks noGrp="1" noChangeArrowheads="1"/>
          </p:cNvSpPr>
          <p:nvPr>
            <p:ph idx="1"/>
          </p:nvPr>
        </p:nvSpPr>
        <p:spPr>
          <a:xfrm>
            <a:off x="533400" y="1066800"/>
            <a:ext cx="8229600" cy="4479925"/>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a:t>
            </a:r>
            <a:r>
              <a:rPr lang="en-US" sz="4400" b="1">
                <a:solidFill>
                  <a:srgbClr val="990033"/>
                </a:solidFill>
                <a:effectLst>
                  <a:outerShdw blurRad="38100" dist="38100" dir="2700000" algn="tl">
                    <a:srgbClr val="000000">
                      <a:alpha val="43137"/>
                    </a:srgbClr>
                  </a:outerShdw>
                </a:effectLst>
                <a:latin typeface="Arial Narrow" pitchFamily="34" charset="0"/>
              </a:rPr>
              <a:t>.  What </a:t>
            </a:r>
            <a:r>
              <a:rPr lang="en-US" sz="4400" b="1" dirty="0">
                <a:solidFill>
                  <a:srgbClr val="990033"/>
                </a:solidFill>
                <a:effectLst>
                  <a:outerShdw blurRad="38100" dist="38100" dir="2700000" algn="tl">
                    <a:srgbClr val="000000">
                      <a:alpha val="43137"/>
                    </a:srgbClr>
                  </a:outerShdw>
                </a:effectLst>
                <a:latin typeface="Arial Narrow" pitchFamily="34" charset="0"/>
              </a:rPr>
              <a:t>might your idol be?</a:t>
            </a:r>
          </a:p>
          <a:p>
            <a:pPr marL="609600" indent="-609600" algn="ctr" eaLnBrk="1" fontAlgn="auto" hangingPunct="1">
              <a:spcAft>
                <a:spcPts val="0"/>
              </a:spcAft>
              <a:buFont typeface="Wingdings 2" panose="05020102010507070707" pitchFamily="18" charset="2"/>
              <a:buNone/>
              <a:defRPr/>
            </a:pPr>
            <a:endParaRPr lang="en-US" sz="4400" b="1" dirty="0">
              <a:solidFill>
                <a:srgbClr val="C00000"/>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0403F877-9EAA-0ECF-56EB-0B9057D11B42}"/>
              </a:ext>
            </a:extLst>
          </p:cNvPr>
          <p:cNvSpPr/>
          <p:nvPr/>
        </p:nvSpPr>
        <p:spPr>
          <a:xfrm>
            <a:off x="8382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II. What Should This Mean to You?</a:t>
            </a:r>
            <a:endParaRPr lang="en-US" dirty="0"/>
          </a:p>
        </p:txBody>
      </p:sp>
      <p:graphicFrame>
        <p:nvGraphicFramePr>
          <p:cNvPr id="5" name="Table 4">
            <a:extLst>
              <a:ext uri="{FF2B5EF4-FFF2-40B4-BE49-F238E27FC236}">
                <a16:creationId xmlns:a16="http://schemas.microsoft.com/office/drawing/2014/main" id="{410B3976-BC66-1F2A-637A-960898660E8D}"/>
              </a:ext>
            </a:extLst>
          </p:cNvPr>
          <p:cNvGraphicFramePr>
            <a:graphicFrameLocks noGrp="1"/>
          </p:cNvGraphicFramePr>
          <p:nvPr/>
        </p:nvGraphicFramePr>
        <p:xfrm>
          <a:off x="1447800" y="1981200"/>
          <a:ext cx="6096000" cy="4648200"/>
        </p:xfrm>
        <a:graphic>
          <a:graphicData uri="http://schemas.openxmlformats.org/drawingml/2006/table">
            <a:tbl>
              <a:tblPr firstRow="1" bandRow="1">
                <a:tableStyleId>{69012ECD-51FC-41F1-AA8D-1B2483CD663E}</a:tableStyleId>
              </a:tblPr>
              <a:tblGrid>
                <a:gridCol w="3048000">
                  <a:extLst>
                    <a:ext uri="{9D8B030D-6E8A-4147-A177-3AD203B41FA5}">
                      <a16:colId xmlns:a16="http://schemas.microsoft.com/office/drawing/2014/main" val="20000"/>
                    </a:ext>
                  </a:extLst>
                </a:gridCol>
                <a:gridCol w="3048000">
                  <a:extLst>
                    <a:ext uri="{9D8B030D-6E8A-4147-A177-3AD203B41FA5}">
                      <a16:colId xmlns:a16="http://schemas.microsoft.com/office/drawing/2014/main" val="20001"/>
                    </a:ext>
                  </a:extLst>
                </a:gridCol>
              </a:tblGrid>
              <a:tr h="370840">
                <a:tc>
                  <a:txBody>
                    <a:bodyPr/>
                    <a:lstStyle/>
                    <a:p>
                      <a:pPr algn="ctr"/>
                      <a:r>
                        <a:rPr lang="en-US" sz="2500" dirty="0">
                          <a:latin typeface="Arial" pitchFamily="34" charset="0"/>
                          <a:cs typeface="Arial" pitchFamily="34" charset="0"/>
                        </a:rPr>
                        <a:t>Old Testament Idols</a:t>
                      </a:r>
                    </a:p>
                  </a:txBody>
                  <a:tcPr/>
                </a:tc>
                <a:tc>
                  <a:txBody>
                    <a:bodyPr/>
                    <a:lstStyle/>
                    <a:p>
                      <a:pPr algn="ctr"/>
                      <a:r>
                        <a:rPr lang="en-US" sz="2500" dirty="0">
                          <a:latin typeface="Arial" pitchFamily="34" charset="0"/>
                          <a:cs typeface="Arial" pitchFamily="34" charset="0"/>
                        </a:rPr>
                        <a:t>Modern </a:t>
                      </a:r>
                      <a:r>
                        <a:rPr lang="en-US" sz="2500">
                          <a:latin typeface="Arial" pitchFamily="34" charset="0"/>
                          <a:cs typeface="Arial" pitchFamily="34" charset="0"/>
                        </a:rPr>
                        <a:t>Day </a:t>
                      </a:r>
                    </a:p>
                    <a:p>
                      <a:pPr algn="ctr"/>
                      <a:r>
                        <a:rPr lang="en-US" sz="2500">
                          <a:latin typeface="Arial" pitchFamily="34" charset="0"/>
                          <a:cs typeface="Arial" pitchFamily="34" charset="0"/>
                        </a:rPr>
                        <a:t>Idols</a:t>
                      </a:r>
                      <a:endParaRPr lang="en-US" sz="2500" dirty="0">
                        <a:latin typeface="Arial" pitchFamily="34" charset="0"/>
                        <a:cs typeface="Arial" pitchFamily="34" charset="0"/>
                      </a:endParaRPr>
                    </a:p>
                  </a:txBody>
                  <a:tcPr/>
                </a:tc>
                <a:extLst>
                  <a:ext uri="{0D108BD9-81ED-4DB2-BD59-A6C34878D82A}">
                    <a16:rowId xmlns:a16="http://schemas.microsoft.com/office/drawing/2014/main" val="10000"/>
                  </a:ext>
                </a:extLst>
              </a:tr>
              <a:tr h="370840">
                <a:tc>
                  <a:txBody>
                    <a:bodyPr/>
                    <a:lstStyle/>
                    <a:p>
                      <a:r>
                        <a:rPr lang="en-US" sz="2500" b="1" dirty="0">
                          <a:solidFill>
                            <a:srgbClr val="990033"/>
                          </a:solidFill>
                          <a:latin typeface="Arial Narrow" pitchFamily="34" charset="0"/>
                        </a:rPr>
                        <a:t>1.  Inanimate objects.</a:t>
                      </a:r>
                    </a:p>
                  </a:txBody>
                  <a:tcPr/>
                </a:tc>
                <a:tc>
                  <a:txBody>
                    <a:bodyPr/>
                    <a:lstStyle/>
                    <a:p>
                      <a:r>
                        <a:rPr lang="en-US" sz="2500" b="1" dirty="0">
                          <a:solidFill>
                            <a:srgbClr val="990033"/>
                          </a:solidFill>
                          <a:latin typeface="Arial Narrow" pitchFamily="34" charset="0"/>
                        </a:rPr>
                        <a:t>1.  Your house or car.</a:t>
                      </a:r>
                    </a:p>
                  </a:txBody>
                  <a:tcPr/>
                </a:tc>
                <a:extLst>
                  <a:ext uri="{0D108BD9-81ED-4DB2-BD59-A6C34878D82A}">
                    <a16:rowId xmlns:a16="http://schemas.microsoft.com/office/drawing/2014/main" val="10001"/>
                  </a:ext>
                </a:extLst>
              </a:tr>
              <a:tr h="370840">
                <a:tc>
                  <a:txBody>
                    <a:bodyPr/>
                    <a:lstStyle/>
                    <a:p>
                      <a:r>
                        <a:rPr lang="en-US" sz="2500" b="1" dirty="0">
                          <a:solidFill>
                            <a:srgbClr val="990033"/>
                          </a:solidFill>
                          <a:latin typeface="Arial Narrow" pitchFamily="34" charset="0"/>
                        </a:rPr>
                        <a:t>2.  Great people (hero syndrome): ancestors.</a:t>
                      </a:r>
                    </a:p>
                  </a:txBody>
                  <a:tcPr/>
                </a:tc>
                <a:tc>
                  <a:txBody>
                    <a:bodyPr/>
                    <a:lstStyle/>
                    <a:p>
                      <a:r>
                        <a:rPr lang="en-US" sz="2500" b="1" dirty="0">
                          <a:solidFill>
                            <a:srgbClr val="990033"/>
                          </a:solidFill>
                          <a:latin typeface="Arial Narrow" pitchFamily="34" charset="0"/>
                        </a:rPr>
                        <a:t>2.  Family, spouse, children.</a:t>
                      </a:r>
                    </a:p>
                  </a:txBody>
                  <a:tcPr/>
                </a:tc>
                <a:extLst>
                  <a:ext uri="{0D108BD9-81ED-4DB2-BD59-A6C34878D82A}">
                    <a16:rowId xmlns:a16="http://schemas.microsoft.com/office/drawing/2014/main" val="10002"/>
                  </a:ext>
                </a:extLst>
              </a:tr>
              <a:tr h="370840">
                <a:tc>
                  <a:txBody>
                    <a:bodyPr/>
                    <a:lstStyle/>
                    <a:p>
                      <a:r>
                        <a:rPr lang="en-US" sz="2500" b="1" dirty="0">
                          <a:solidFill>
                            <a:srgbClr val="990033"/>
                          </a:solidFill>
                          <a:latin typeface="Arial Narrow" pitchFamily="34" charset="0"/>
                        </a:rPr>
                        <a:t>3.  Higher powers: sun, moon, stars.</a:t>
                      </a:r>
                    </a:p>
                  </a:txBody>
                  <a:tcPr/>
                </a:tc>
                <a:tc>
                  <a:txBody>
                    <a:bodyPr/>
                    <a:lstStyle/>
                    <a:p>
                      <a:r>
                        <a:rPr lang="en-US" sz="2500" b="1" dirty="0">
                          <a:solidFill>
                            <a:srgbClr val="990033"/>
                          </a:solidFill>
                          <a:latin typeface="Arial Narrow" pitchFamily="34" charset="0"/>
                        </a:rPr>
                        <a:t>3.  Overwhelming</a:t>
                      </a:r>
                      <a:r>
                        <a:rPr lang="en-US" sz="2500" b="1" baseline="0" dirty="0">
                          <a:solidFill>
                            <a:srgbClr val="990033"/>
                          </a:solidFill>
                          <a:latin typeface="Arial Narrow" pitchFamily="34" charset="0"/>
                        </a:rPr>
                        <a:t> habits: drinking, drugs, pornography.</a:t>
                      </a:r>
                      <a:endParaRPr lang="en-US" sz="2500" b="1" dirty="0">
                        <a:solidFill>
                          <a:srgbClr val="990033"/>
                        </a:solidFill>
                        <a:latin typeface="Arial Narrow" pitchFamily="34" charset="0"/>
                      </a:endParaRPr>
                    </a:p>
                  </a:txBody>
                  <a:tcPr/>
                </a:tc>
                <a:extLst>
                  <a:ext uri="{0D108BD9-81ED-4DB2-BD59-A6C34878D82A}">
                    <a16:rowId xmlns:a16="http://schemas.microsoft.com/office/drawing/2014/main" val="10003"/>
                  </a:ext>
                </a:extLst>
              </a:tr>
              <a:tr h="370840">
                <a:tc>
                  <a:txBody>
                    <a:bodyPr/>
                    <a:lstStyle/>
                    <a:p>
                      <a:r>
                        <a:rPr lang="en-US" sz="2500" b="1" dirty="0">
                          <a:solidFill>
                            <a:srgbClr val="990033"/>
                          </a:solidFill>
                          <a:latin typeface="Arial Narrow" pitchFamily="34" charset="0"/>
                        </a:rPr>
                        <a:t>4.  Ideals: justice &amp; freedom.</a:t>
                      </a:r>
                    </a:p>
                  </a:txBody>
                  <a:tcPr/>
                </a:tc>
                <a:tc>
                  <a:txBody>
                    <a:bodyPr/>
                    <a:lstStyle/>
                    <a:p>
                      <a:r>
                        <a:rPr lang="en-US" sz="2500" b="1" dirty="0">
                          <a:solidFill>
                            <a:srgbClr val="990033"/>
                          </a:solidFill>
                          <a:latin typeface="Arial Narrow" pitchFamily="34" charset="0"/>
                        </a:rPr>
                        <a:t>4.  Goals: retirement, investments, employment.</a:t>
                      </a:r>
                    </a:p>
                  </a:txBody>
                  <a:tcPr/>
                </a:tc>
                <a:extLst>
                  <a:ext uri="{0D108BD9-81ED-4DB2-BD59-A6C34878D82A}">
                    <a16:rowId xmlns:a16="http://schemas.microsoft.com/office/drawing/2014/main" val="10004"/>
                  </a:ext>
                </a:extLst>
              </a:tr>
            </a:tbl>
          </a:graphicData>
        </a:graphic>
      </p:graphicFrame>
    </p:spTree>
  </p:cSld>
  <p:clrMapOvr>
    <a:masterClrMapping/>
  </p:clrMapOvr>
  <p:transition>
    <p:dissolv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90633814-F088-1970-00D3-F29ADC601FB0}"/>
              </a:ext>
            </a:extLst>
          </p:cNvPr>
          <p:cNvSpPr>
            <a:spLocks noGrp="1" noChangeArrowheads="1"/>
          </p:cNvSpPr>
          <p:nvPr>
            <p:ph type="title"/>
          </p:nvPr>
        </p:nvSpPr>
        <p:spPr>
          <a:xfrm>
            <a:off x="457200" y="152400"/>
            <a:ext cx="8229600" cy="838200"/>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17EB127A-C90A-2DF1-9AA4-33E769A918A2}"/>
              </a:ext>
            </a:extLst>
          </p:cNvPr>
          <p:cNvSpPr>
            <a:spLocks noGrp="1" noChangeArrowheads="1"/>
          </p:cNvSpPr>
          <p:nvPr>
            <p:ph idx="1"/>
          </p:nvPr>
        </p:nvSpPr>
        <p:spPr>
          <a:xfrm>
            <a:off x="457200" y="1066800"/>
            <a:ext cx="8229600" cy="4648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002060"/>
                </a:solidFill>
                <a:effectLst>
                  <a:outerShdw blurRad="38100" dist="38100" dir="2700000" algn="tl">
                    <a:srgbClr val="000000">
                      <a:alpha val="43137"/>
                    </a:srgbClr>
                  </a:outerShdw>
                </a:effectLst>
                <a:latin typeface="Arial Narrow" pitchFamily="34" charset="0"/>
              </a:rPr>
              <a:t>I.  What Did This Mean to Them?</a:t>
            </a:r>
          </a:p>
        </p:txBody>
      </p:sp>
    </p:spTree>
  </p:cSld>
  <p:clrMapOvr>
    <a:masterClrMapping/>
  </p:clrMapOvr>
  <p:transition>
    <p:dissolv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821C805B-DB91-CDDC-B6C2-50DFFB2E2C27}"/>
              </a:ext>
            </a:extLst>
          </p:cNvPr>
          <p:cNvSpPr>
            <a:spLocks noGrp="1" noChangeArrowheads="1"/>
          </p:cNvSpPr>
          <p:nvPr>
            <p:ph type="title"/>
          </p:nvPr>
        </p:nvSpPr>
        <p:spPr>
          <a:xfrm>
            <a:off x="457200" y="990600"/>
            <a:ext cx="8229600" cy="838200"/>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BB9F0630-23B7-5EB7-594E-10A4612E316D}"/>
              </a:ext>
            </a:extLst>
          </p:cNvPr>
          <p:cNvSpPr>
            <a:spLocks noGrp="1" noChangeArrowheads="1"/>
          </p:cNvSpPr>
          <p:nvPr>
            <p:ph idx="1"/>
          </p:nvPr>
        </p:nvSpPr>
        <p:spPr>
          <a:xfrm>
            <a:off x="533400" y="1066800"/>
            <a:ext cx="8229600" cy="4479925"/>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 What do you do when you discover idols in your life?</a:t>
            </a:r>
          </a:p>
        </p:txBody>
      </p:sp>
      <p:sp>
        <p:nvSpPr>
          <p:cNvPr id="4" name="Rectangle 3">
            <a:extLst>
              <a:ext uri="{FF2B5EF4-FFF2-40B4-BE49-F238E27FC236}">
                <a16:creationId xmlns:a16="http://schemas.microsoft.com/office/drawing/2014/main" id="{8B1FEDD5-BB6A-CBBE-58EF-7F64EE3E36BF}"/>
              </a:ext>
            </a:extLst>
          </p:cNvPr>
          <p:cNvSpPr/>
          <p:nvPr/>
        </p:nvSpPr>
        <p:spPr>
          <a:xfrm>
            <a:off x="8382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II. What Should This Mean to You?</a:t>
            </a:r>
            <a:endParaRPr lang="en-US" dirty="0"/>
          </a:p>
        </p:txBody>
      </p:sp>
    </p:spTree>
  </p:cSld>
  <p:clrMapOvr>
    <a:masterClrMapping/>
  </p:clrMapOvr>
  <p:transition>
    <p:dissolv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60ED1CC1-B3D0-A90D-B9EF-C9E59F71FD0B}"/>
              </a:ext>
            </a:extLst>
          </p:cNvPr>
          <p:cNvSpPr>
            <a:spLocks noGrp="1" noChangeArrowheads="1"/>
          </p:cNvSpPr>
          <p:nvPr>
            <p:ph type="title"/>
          </p:nvPr>
        </p:nvSpPr>
        <p:spPr>
          <a:xfrm>
            <a:off x="457200" y="990600"/>
            <a:ext cx="8229600" cy="838200"/>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7CD12A05-5716-D563-4E41-0C10B90F08B2}"/>
              </a:ext>
            </a:extLst>
          </p:cNvPr>
          <p:cNvSpPr>
            <a:spLocks noGrp="1" noChangeArrowheads="1"/>
          </p:cNvSpPr>
          <p:nvPr>
            <p:ph idx="1"/>
          </p:nvPr>
        </p:nvSpPr>
        <p:spPr>
          <a:xfrm>
            <a:off x="533400" y="1066800"/>
            <a:ext cx="8229600" cy="4479925"/>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 What do you do when you discover idols in your life?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a:t>
            </a:r>
            <a:r>
              <a:rPr lang="en-US" sz="4400" b="1" u="sng" dirty="0">
                <a:solidFill>
                  <a:srgbClr val="990033"/>
                </a:solidFill>
                <a:effectLst>
                  <a:outerShdw blurRad="38100" dist="38100" dir="2700000" algn="tl">
                    <a:srgbClr val="000000">
                      <a:alpha val="43137"/>
                    </a:srgbClr>
                  </a:outerShdw>
                </a:effectLst>
                <a:latin typeface="Arial Narrow" pitchFamily="34" charset="0"/>
              </a:rPr>
              <a:t>Turn</a:t>
            </a:r>
            <a:r>
              <a:rPr lang="en-US" sz="4400" b="1" dirty="0">
                <a:solidFill>
                  <a:srgbClr val="990033"/>
                </a:solidFill>
                <a:effectLst>
                  <a:outerShdw blurRad="38100" dist="38100" dir="2700000" algn="tl">
                    <a:srgbClr val="000000">
                      <a:alpha val="43137"/>
                    </a:srgbClr>
                  </a:outerShdw>
                </a:effectLst>
                <a:latin typeface="Arial Narrow" pitchFamily="34" charset="0"/>
              </a:rPr>
              <a:t> </a:t>
            </a:r>
            <a:r>
              <a:rPr lang="en-US" sz="4400" b="1" u="sng" dirty="0">
                <a:solidFill>
                  <a:srgbClr val="990033"/>
                </a:solidFill>
                <a:effectLst>
                  <a:outerShdw blurRad="38100" dist="38100" dir="2700000" algn="tl">
                    <a:srgbClr val="000000">
                      <a:alpha val="43137"/>
                    </a:srgbClr>
                  </a:outerShdw>
                </a:effectLst>
                <a:latin typeface="Arial Narrow" pitchFamily="34" charset="0"/>
              </a:rPr>
              <a:t>Away</a:t>
            </a:r>
            <a:r>
              <a:rPr lang="en-US" sz="4400" b="1" dirty="0">
                <a:solidFill>
                  <a:srgbClr val="990033"/>
                </a:solidFill>
                <a:effectLst>
                  <a:outerShdw blurRad="38100" dist="38100" dir="2700000" algn="tl">
                    <a:srgbClr val="000000">
                      <a:alpha val="43137"/>
                    </a:srgbClr>
                  </a:outerShdw>
                </a:effectLst>
                <a:latin typeface="Arial Narrow" pitchFamily="34" charset="0"/>
              </a:rPr>
              <a:t>” - get rid of </a:t>
            </a:r>
            <a:r>
              <a:rPr lang="en-US" sz="4400" b="1">
                <a:solidFill>
                  <a:srgbClr val="990033"/>
                </a:solidFill>
                <a:effectLst>
                  <a:outerShdw blurRad="38100" dist="38100" dir="2700000" algn="tl">
                    <a:srgbClr val="000000">
                      <a:alpha val="43137"/>
                    </a:srgbClr>
                  </a:outerShdw>
                </a:effectLst>
                <a:latin typeface="Arial Narrow" pitchFamily="34" charset="0"/>
              </a:rPr>
              <a:t>the 	idols </a:t>
            </a:r>
            <a:r>
              <a:rPr lang="en-US" sz="4400" b="1" dirty="0">
                <a:solidFill>
                  <a:srgbClr val="990033"/>
                </a:solidFill>
                <a:effectLst>
                  <a:outerShdw blurRad="38100" dist="38100" dir="2700000" algn="tl">
                    <a:srgbClr val="000000">
                      <a:alpha val="43137"/>
                    </a:srgbClr>
                  </a:outerShdw>
                </a:effectLst>
                <a:latin typeface="Arial Narrow" pitchFamily="34" charset="0"/>
              </a:rPr>
              <a:t>&amp; temptations!</a:t>
            </a:r>
          </a:p>
        </p:txBody>
      </p:sp>
      <p:sp>
        <p:nvSpPr>
          <p:cNvPr id="4" name="Rectangle 3">
            <a:extLst>
              <a:ext uri="{FF2B5EF4-FFF2-40B4-BE49-F238E27FC236}">
                <a16:creationId xmlns:a16="http://schemas.microsoft.com/office/drawing/2014/main" id="{29E5C5BC-A15A-562C-B456-1E49E5F4B060}"/>
              </a:ext>
            </a:extLst>
          </p:cNvPr>
          <p:cNvSpPr/>
          <p:nvPr/>
        </p:nvSpPr>
        <p:spPr>
          <a:xfrm>
            <a:off x="8382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II. What Should This Mean to You?</a:t>
            </a:r>
            <a:endParaRPr lang="en-US" dirty="0"/>
          </a:p>
        </p:txBody>
      </p:sp>
    </p:spTree>
  </p:cSld>
  <p:clrMapOvr>
    <a:masterClrMapping/>
  </p:clrMapOvr>
  <p:transition>
    <p:dissolv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31087095-C498-95E2-02BA-A88EBFA82938}"/>
              </a:ext>
            </a:extLst>
          </p:cNvPr>
          <p:cNvSpPr>
            <a:spLocks noGrp="1" noChangeArrowheads="1"/>
          </p:cNvSpPr>
          <p:nvPr>
            <p:ph type="title"/>
          </p:nvPr>
        </p:nvSpPr>
        <p:spPr>
          <a:xfrm>
            <a:off x="457200" y="990600"/>
            <a:ext cx="8229600" cy="838200"/>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97545746-2EB8-843C-33FE-1764E27ED652}"/>
              </a:ext>
            </a:extLst>
          </p:cNvPr>
          <p:cNvSpPr>
            <a:spLocks noGrp="1" noChangeArrowheads="1"/>
          </p:cNvSpPr>
          <p:nvPr>
            <p:ph idx="1"/>
          </p:nvPr>
        </p:nvSpPr>
        <p:spPr>
          <a:xfrm>
            <a:off x="533400" y="1066800"/>
            <a:ext cx="8229600" cy="4479925"/>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 What do you do when you discover idols in your life?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  “</a:t>
            </a:r>
            <a:r>
              <a:rPr lang="en-US" sz="4400" b="1" u="sng" dirty="0">
                <a:solidFill>
                  <a:srgbClr val="990033"/>
                </a:solidFill>
                <a:effectLst>
                  <a:outerShdw blurRad="38100" dist="38100" dir="2700000" algn="tl">
                    <a:srgbClr val="000000">
                      <a:alpha val="43137"/>
                    </a:srgbClr>
                  </a:outerShdw>
                </a:effectLst>
                <a:latin typeface="Arial Narrow" pitchFamily="34" charset="0"/>
              </a:rPr>
              <a:t>Return</a:t>
            </a:r>
            <a:r>
              <a:rPr lang="en-US" sz="4400" b="1" dirty="0">
                <a:solidFill>
                  <a:srgbClr val="990033"/>
                </a:solidFill>
                <a:effectLst>
                  <a:outerShdw blurRad="38100" dist="38100" dir="2700000" algn="tl">
                    <a:srgbClr val="000000">
                      <a:alpha val="43137"/>
                    </a:srgbClr>
                  </a:outerShdw>
                </a:effectLst>
                <a:latin typeface="Arial Narrow" pitchFamily="34" charset="0"/>
              </a:rPr>
              <a:t> to God”.</a:t>
            </a:r>
          </a:p>
        </p:txBody>
      </p:sp>
      <p:sp>
        <p:nvSpPr>
          <p:cNvPr id="4" name="Rectangle 3">
            <a:extLst>
              <a:ext uri="{FF2B5EF4-FFF2-40B4-BE49-F238E27FC236}">
                <a16:creationId xmlns:a16="http://schemas.microsoft.com/office/drawing/2014/main" id="{1B5F84E0-9A1C-8C17-A982-18B201EA75EB}"/>
              </a:ext>
            </a:extLst>
          </p:cNvPr>
          <p:cNvSpPr/>
          <p:nvPr/>
        </p:nvSpPr>
        <p:spPr>
          <a:xfrm>
            <a:off x="8382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II. What Should This Mean to You?</a:t>
            </a:r>
            <a:endParaRPr lang="en-US" dirty="0"/>
          </a:p>
        </p:txBody>
      </p:sp>
    </p:spTree>
  </p:cSld>
  <p:clrMapOvr>
    <a:masterClrMapping/>
  </p:clrMapOvr>
  <p:transition>
    <p:dissolv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D4544842-2703-C3B4-B068-A0047AD7B89E}"/>
              </a:ext>
            </a:extLst>
          </p:cNvPr>
          <p:cNvSpPr>
            <a:spLocks noGrp="1" noChangeArrowheads="1"/>
          </p:cNvSpPr>
          <p:nvPr>
            <p:ph type="title"/>
          </p:nvPr>
        </p:nvSpPr>
        <p:spPr>
          <a:xfrm>
            <a:off x="457200" y="990600"/>
            <a:ext cx="8229600" cy="838200"/>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950CBC69-7798-43B9-C09E-43917FB8169D}"/>
              </a:ext>
            </a:extLst>
          </p:cNvPr>
          <p:cNvSpPr>
            <a:spLocks noGrp="1" noChangeArrowheads="1"/>
          </p:cNvSpPr>
          <p:nvPr>
            <p:ph idx="1"/>
          </p:nvPr>
        </p:nvSpPr>
        <p:spPr>
          <a:xfrm>
            <a:off x="533400" y="1066800"/>
            <a:ext cx="8229600" cy="4479925"/>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 What do you do when you discover idols in your life?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  “</a:t>
            </a:r>
            <a:r>
              <a:rPr lang="en-US" sz="4400" b="1" u="sng" dirty="0">
                <a:solidFill>
                  <a:srgbClr val="990033"/>
                </a:solidFill>
                <a:effectLst>
                  <a:outerShdw blurRad="38100" dist="38100" dir="2700000" algn="tl">
                    <a:srgbClr val="000000">
                      <a:alpha val="43137"/>
                    </a:srgbClr>
                  </a:outerShdw>
                </a:effectLst>
                <a:latin typeface="Arial Narrow" pitchFamily="34" charset="0"/>
              </a:rPr>
              <a:t>Return</a:t>
            </a:r>
            <a:r>
              <a:rPr lang="en-US" sz="4400" b="1" dirty="0">
                <a:solidFill>
                  <a:srgbClr val="990033"/>
                </a:solidFill>
                <a:effectLst>
                  <a:outerShdw blurRad="38100" dist="38100" dir="2700000" algn="tl">
                    <a:srgbClr val="000000">
                      <a:alpha val="43137"/>
                    </a:srgbClr>
                  </a:outerShdw>
                </a:effectLst>
                <a:latin typeface="Arial Narrow" pitchFamily="34" charset="0"/>
              </a:rPr>
              <a:t> to God”.</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a. Worship weekly.</a:t>
            </a:r>
          </a:p>
        </p:txBody>
      </p:sp>
      <p:sp>
        <p:nvSpPr>
          <p:cNvPr id="4" name="Rectangle 3">
            <a:extLst>
              <a:ext uri="{FF2B5EF4-FFF2-40B4-BE49-F238E27FC236}">
                <a16:creationId xmlns:a16="http://schemas.microsoft.com/office/drawing/2014/main" id="{AFD4BE4B-CBE8-957F-78E0-D162047A7946}"/>
              </a:ext>
            </a:extLst>
          </p:cNvPr>
          <p:cNvSpPr/>
          <p:nvPr/>
        </p:nvSpPr>
        <p:spPr>
          <a:xfrm>
            <a:off x="8382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II. What Should This Mean to You?</a:t>
            </a:r>
            <a:endParaRPr lang="en-US" dirty="0"/>
          </a:p>
        </p:txBody>
      </p:sp>
    </p:spTree>
  </p:cSld>
  <p:clrMapOvr>
    <a:masterClrMapping/>
  </p:clrMapOvr>
  <p:transition>
    <p:dissolv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8C5DBCA0-67B2-D65B-3961-39EE73D9AED6}"/>
              </a:ext>
            </a:extLst>
          </p:cNvPr>
          <p:cNvSpPr>
            <a:spLocks noGrp="1" noChangeArrowheads="1"/>
          </p:cNvSpPr>
          <p:nvPr>
            <p:ph type="title"/>
          </p:nvPr>
        </p:nvSpPr>
        <p:spPr>
          <a:xfrm>
            <a:off x="457200" y="990600"/>
            <a:ext cx="8229600" cy="838200"/>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AA1CE190-1018-7892-03EF-AD3C6108761B}"/>
              </a:ext>
            </a:extLst>
          </p:cNvPr>
          <p:cNvSpPr>
            <a:spLocks noGrp="1" noChangeArrowheads="1"/>
          </p:cNvSpPr>
          <p:nvPr>
            <p:ph idx="1"/>
          </p:nvPr>
        </p:nvSpPr>
        <p:spPr>
          <a:xfrm>
            <a:off x="533400" y="1066800"/>
            <a:ext cx="8229600" cy="4479925"/>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 What do you do when you discover idols in your life?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  “</a:t>
            </a:r>
            <a:r>
              <a:rPr lang="en-US" sz="4400" b="1" u="sng" dirty="0">
                <a:solidFill>
                  <a:srgbClr val="990033"/>
                </a:solidFill>
                <a:effectLst>
                  <a:outerShdw blurRad="38100" dist="38100" dir="2700000" algn="tl">
                    <a:srgbClr val="000000">
                      <a:alpha val="43137"/>
                    </a:srgbClr>
                  </a:outerShdw>
                </a:effectLst>
                <a:latin typeface="Arial Narrow" pitchFamily="34" charset="0"/>
              </a:rPr>
              <a:t>Return</a:t>
            </a:r>
            <a:r>
              <a:rPr lang="en-US" sz="4400" b="1" dirty="0">
                <a:solidFill>
                  <a:srgbClr val="990033"/>
                </a:solidFill>
                <a:effectLst>
                  <a:outerShdw blurRad="38100" dist="38100" dir="2700000" algn="tl">
                    <a:srgbClr val="000000">
                      <a:alpha val="43137"/>
                    </a:srgbClr>
                  </a:outerShdw>
                </a:effectLst>
                <a:latin typeface="Arial Narrow" pitchFamily="34" charset="0"/>
              </a:rPr>
              <a:t> to God”.</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a. Worship weekly.</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b. Establish daily quiet time.</a:t>
            </a:r>
          </a:p>
        </p:txBody>
      </p:sp>
      <p:sp>
        <p:nvSpPr>
          <p:cNvPr id="4" name="Rectangle 3">
            <a:extLst>
              <a:ext uri="{FF2B5EF4-FFF2-40B4-BE49-F238E27FC236}">
                <a16:creationId xmlns:a16="http://schemas.microsoft.com/office/drawing/2014/main" id="{7C8F1376-6895-3AF2-BA44-E73D4CB9EF58}"/>
              </a:ext>
            </a:extLst>
          </p:cNvPr>
          <p:cNvSpPr/>
          <p:nvPr/>
        </p:nvSpPr>
        <p:spPr>
          <a:xfrm>
            <a:off x="8382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II. What Should This Mean to You?</a:t>
            </a:r>
            <a:endParaRPr lang="en-US" dirty="0"/>
          </a:p>
        </p:txBody>
      </p:sp>
    </p:spTree>
  </p:cSld>
  <p:clrMapOvr>
    <a:masterClrMapping/>
  </p:clrMapOvr>
  <p:transition>
    <p:dissolv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3AAF55D8-92BC-8127-F884-E7A74B466EE4}"/>
              </a:ext>
            </a:extLst>
          </p:cNvPr>
          <p:cNvSpPr>
            <a:spLocks noGrp="1" noChangeArrowheads="1"/>
          </p:cNvSpPr>
          <p:nvPr>
            <p:ph type="title"/>
          </p:nvPr>
        </p:nvSpPr>
        <p:spPr>
          <a:xfrm>
            <a:off x="457200" y="990600"/>
            <a:ext cx="8229600" cy="838200"/>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0F90896-1EA2-2E4D-F99A-CBFBDE4654CC}"/>
              </a:ext>
            </a:extLst>
          </p:cNvPr>
          <p:cNvSpPr>
            <a:spLocks noGrp="1" noChangeArrowheads="1"/>
          </p:cNvSpPr>
          <p:nvPr>
            <p:ph idx="1"/>
          </p:nvPr>
        </p:nvSpPr>
        <p:spPr>
          <a:xfrm>
            <a:off x="533400" y="1066800"/>
            <a:ext cx="8229600" cy="4479925"/>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 What do you do when you discover idols in your life?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  “</a:t>
            </a:r>
            <a:r>
              <a:rPr lang="en-US" sz="4400" b="1" u="sng" dirty="0">
                <a:solidFill>
                  <a:srgbClr val="990033"/>
                </a:solidFill>
                <a:effectLst>
                  <a:outerShdw blurRad="38100" dist="38100" dir="2700000" algn="tl">
                    <a:srgbClr val="000000">
                      <a:alpha val="43137"/>
                    </a:srgbClr>
                  </a:outerShdw>
                </a:effectLst>
                <a:latin typeface="Arial Narrow" pitchFamily="34" charset="0"/>
              </a:rPr>
              <a:t>Return</a:t>
            </a:r>
            <a:r>
              <a:rPr lang="en-US" sz="4400" b="1" dirty="0">
                <a:solidFill>
                  <a:srgbClr val="990033"/>
                </a:solidFill>
                <a:effectLst>
                  <a:outerShdw blurRad="38100" dist="38100" dir="2700000" algn="tl">
                    <a:srgbClr val="000000">
                      <a:alpha val="43137"/>
                    </a:srgbClr>
                  </a:outerShdw>
                </a:effectLst>
                <a:latin typeface="Arial Narrow" pitchFamily="34" charset="0"/>
              </a:rPr>
              <a:t> to God”.</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a. Worship weekly.</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b. Establish daily quiet time.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c.  Share your faith.</a:t>
            </a:r>
          </a:p>
        </p:txBody>
      </p:sp>
      <p:sp>
        <p:nvSpPr>
          <p:cNvPr id="4" name="Rectangle 3">
            <a:extLst>
              <a:ext uri="{FF2B5EF4-FFF2-40B4-BE49-F238E27FC236}">
                <a16:creationId xmlns:a16="http://schemas.microsoft.com/office/drawing/2014/main" id="{F24557DF-9A3D-98C4-C8CD-15F7AB59E675}"/>
              </a:ext>
            </a:extLst>
          </p:cNvPr>
          <p:cNvSpPr/>
          <p:nvPr/>
        </p:nvSpPr>
        <p:spPr>
          <a:xfrm>
            <a:off x="8382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II. What Should This Mean to You?</a:t>
            </a:r>
            <a:endParaRPr lang="en-US" dirty="0"/>
          </a:p>
        </p:txBody>
      </p:sp>
    </p:spTree>
  </p:cSld>
  <p:clrMapOvr>
    <a:masterClrMapping/>
  </p:clrMapOvr>
  <p:transition>
    <p:dissolv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417C42F4-B897-C850-3027-615F5B7DF40B}"/>
              </a:ext>
            </a:extLst>
          </p:cNvPr>
          <p:cNvSpPr>
            <a:spLocks noGrp="1" noChangeArrowheads="1"/>
          </p:cNvSpPr>
          <p:nvPr>
            <p:ph type="title"/>
          </p:nvPr>
        </p:nvSpPr>
        <p:spPr>
          <a:xfrm>
            <a:off x="457200" y="990600"/>
            <a:ext cx="8229600" cy="838200"/>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95C6A55D-6072-809F-A1B6-D130C14BBA6A}"/>
              </a:ext>
            </a:extLst>
          </p:cNvPr>
          <p:cNvSpPr>
            <a:spLocks noGrp="1" noChangeArrowheads="1"/>
          </p:cNvSpPr>
          <p:nvPr>
            <p:ph idx="1"/>
          </p:nvPr>
        </p:nvSpPr>
        <p:spPr>
          <a:xfrm>
            <a:off x="533400" y="1066800"/>
            <a:ext cx="8229600" cy="4479925"/>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 What do you do when you discover idols in your life?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  “</a:t>
            </a:r>
            <a:r>
              <a:rPr lang="en-US" sz="4400" b="1" u="sng" dirty="0">
                <a:solidFill>
                  <a:srgbClr val="990033"/>
                </a:solidFill>
                <a:effectLst>
                  <a:outerShdw blurRad="38100" dist="38100" dir="2700000" algn="tl">
                    <a:srgbClr val="000000">
                      <a:alpha val="43137"/>
                    </a:srgbClr>
                  </a:outerShdw>
                </a:effectLst>
                <a:latin typeface="Arial Narrow" pitchFamily="34" charset="0"/>
              </a:rPr>
              <a:t>Return</a:t>
            </a:r>
            <a:r>
              <a:rPr lang="en-US" sz="4400" b="1" dirty="0">
                <a:solidFill>
                  <a:srgbClr val="990033"/>
                </a:solidFill>
                <a:effectLst>
                  <a:outerShdw blurRad="38100" dist="38100" dir="2700000" algn="tl">
                    <a:srgbClr val="000000">
                      <a:alpha val="43137"/>
                    </a:srgbClr>
                  </a:outerShdw>
                </a:effectLst>
                <a:latin typeface="Arial Narrow" pitchFamily="34" charset="0"/>
              </a:rPr>
              <a:t> to God”.</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a. Worship weekly.</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b. Establish daily quiet time.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c.  Share your faith.</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d.  Serve Him!</a:t>
            </a:r>
          </a:p>
        </p:txBody>
      </p:sp>
      <p:sp>
        <p:nvSpPr>
          <p:cNvPr id="4" name="Rectangle 3">
            <a:extLst>
              <a:ext uri="{FF2B5EF4-FFF2-40B4-BE49-F238E27FC236}">
                <a16:creationId xmlns:a16="http://schemas.microsoft.com/office/drawing/2014/main" id="{4982A330-AB0D-EC2A-A992-B9E54C8341A0}"/>
              </a:ext>
            </a:extLst>
          </p:cNvPr>
          <p:cNvSpPr/>
          <p:nvPr/>
        </p:nvSpPr>
        <p:spPr>
          <a:xfrm>
            <a:off x="8382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II. What Should This Mean to You?</a:t>
            </a:r>
            <a:endParaRPr lang="en-US" dirty="0"/>
          </a:p>
        </p:txBody>
      </p:sp>
    </p:spTree>
  </p:cSld>
  <p:clrMapOvr>
    <a:masterClrMapping/>
  </p:clrMapOvr>
  <p:transition>
    <p:dissolv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7E45F6B3-DDC6-38C3-F761-82836CE720D7}"/>
              </a:ext>
            </a:extLst>
          </p:cNvPr>
          <p:cNvSpPr>
            <a:spLocks noGrp="1" noChangeArrowheads="1"/>
          </p:cNvSpPr>
          <p:nvPr>
            <p:ph type="title"/>
          </p:nvPr>
        </p:nvSpPr>
        <p:spPr>
          <a:xfrm>
            <a:off x="457200" y="990600"/>
            <a:ext cx="8229600" cy="838200"/>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94218240-761C-8355-92C4-F5332F6EE64A}"/>
              </a:ext>
            </a:extLst>
          </p:cNvPr>
          <p:cNvSpPr>
            <a:spLocks noGrp="1" noChangeArrowheads="1"/>
          </p:cNvSpPr>
          <p:nvPr>
            <p:ph idx="1"/>
          </p:nvPr>
        </p:nvSpPr>
        <p:spPr>
          <a:xfrm>
            <a:off x="533400" y="1066800"/>
            <a:ext cx="8229600" cy="4479925"/>
          </a:xfrm>
        </p:spPr>
        <p:txBody>
          <a:bodyPr>
            <a:normAutofit/>
          </a:bodyPr>
          <a:lstStyle/>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The Goal -</a:t>
            </a:r>
          </a:p>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He deserves to be obeyed &amp; adored!</a:t>
            </a:r>
          </a:p>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He deserves your companionship through your prayers &amp;</a:t>
            </a:r>
          </a:p>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Bible study!</a:t>
            </a:r>
          </a:p>
        </p:txBody>
      </p:sp>
      <p:sp>
        <p:nvSpPr>
          <p:cNvPr id="4" name="Rectangle 3">
            <a:extLst>
              <a:ext uri="{FF2B5EF4-FFF2-40B4-BE49-F238E27FC236}">
                <a16:creationId xmlns:a16="http://schemas.microsoft.com/office/drawing/2014/main" id="{31BB3FEC-9442-E545-8EFC-BD40DC035E26}"/>
              </a:ext>
            </a:extLst>
          </p:cNvPr>
          <p:cNvSpPr/>
          <p:nvPr/>
        </p:nvSpPr>
        <p:spPr>
          <a:xfrm>
            <a:off x="838200" y="152400"/>
            <a:ext cx="7848600" cy="523875"/>
          </a:xfrm>
          <a:prstGeom prst="rect">
            <a:avLst/>
          </a:prstGeom>
        </p:spPr>
        <p:txBody>
          <a:bodyPr>
            <a:spAutoFit/>
          </a:bodyPr>
          <a:lstStyle/>
          <a:p>
            <a:pPr algn="ctr">
              <a:defRPr/>
            </a:pPr>
            <a:endParaRPr lang="en-US" dirty="0"/>
          </a:p>
        </p:txBody>
      </p:sp>
    </p:spTree>
  </p:cSld>
  <p:clrMapOvr>
    <a:masterClrMapping/>
  </p:clrMapOvr>
  <p:transition>
    <p:dissolv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900FE8A6-6C51-C263-422D-F555F0548B4E}"/>
              </a:ext>
            </a:extLst>
          </p:cNvPr>
          <p:cNvSpPr>
            <a:spLocks noGrp="1" noChangeArrowheads="1"/>
          </p:cNvSpPr>
          <p:nvPr>
            <p:ph type="title"/>
          </p:nvPr>
        </p:nvSpPr>
        <p:spPr>
          <a:xfrm>
            <a:off x="457200" y="990600"/>
            <a:ext cx="8229600" cy="45719"/>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F207557-BE90-4BAE-9170-A11B0491694D}"/>
              </a:ext>
            </a:extLst>
          </p:cNvPr>
          <p:cNvSpPr>
            <a:spLocks noGrp="1" noChangeArrowheads="1"/>
          </p:cNvSpPr>
          <p:nvPr>
            <p:ph idx="1"/>
          </p:nvPr>
        </p:nvSpPr>
        <p:spPr>
          <a:xfrm>
            <a:off x="457200" y="1143000"/>
            <a:ext cx="8229600" cy="4648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What is Idolatry?</a:t>
            </a:r>
          </a:p>
        </p:txBody>
      </p:sp>
      <p:sp>
        <p:nvSpPr>
          <p:cNvPr id="4" name="Rectangle 3">
            <a:extLst>
              <a:ext uri="{FF2B5EF4-FFF2-40B4-BE49-F238E27FC236}">
                <a16:creationId xmlns:a16="http://schemas.microsoft.com/office/drawing/2014/main" id="{258C8DF6-1B7F-5F08-6187-B76FD7EC599E}"/>
              </a:ext>
            </a:extLst>
          </p:cNvPr>
          <p:cNvSpPr/>
          <p:nvPr/>
        </p:nvSpPr>
        <p:spPr>
          <a:xfrm>
            <a:off x="7620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 What Did This Mean to Them?</a:t>
            </a:r>
            <a:endParaRPr lang="en-US" dirty="0"/>
          </a:p>
        </p:txBody>
      </p:sp>
    </p:spTree>
  </p:cSld>
  <p:clrMapOvr>
    <a:masterClrMapping/>
  </p:clrMapOvr>
  <p:transition>
    <p:dissolv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5615AD6A-77BF-D12C-B75A-9457B610257C}"/>
              </a:ext>
            </a:extLst>
          </p:cNvPr>
          <p:cNvSpPr>
            <a:spLocks noGrp="1" noChangeArrowheads="1"/>
          </p:cNvSpPr>
          <p:nvPr>
            <p:ph type="title"/>
          </p:nvPr>
        </p:nvSpPr>
        <p:spPr>
          <a:xfrm>
            <a:off x="457200" y="990600"/>
            <a:ext cx="8229600" cy="45719"/>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F02FD8B2-715E-4AD8-F496-59EBBF3CAAFD}"/>
              </a:ext>
            </a:extLst>
          </p:cNvPr>
          <p:cNvSpPr>
            <a:spLocks noGrp="1" noChangeArrowheads="1"/>
          </p:cNvSpPr>
          <p:nvPr>
            <p:ph idx="1"/>
          </p:nvPr>
        </p:nvSpPr>
        <p:spPr>
          <a:xfrm>
            <a:off x="457200" y="1143000"/>
            <a:ext cx="8229600" cy="4648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What is Idolatry?</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a:t>
            </a:r>
            <a:r>
              <a:rPr lang="en-US" sz="4400" b="1" u="sng" dirty="0">
                <a:solidFill>
                  <a:srgbClr val="990033"/>
                </a:solidFill>
                <a:effectLst>
                  <a:outerShdw blurRad="38100" dist="38100" dir="2700000" algn="tl">
                    <a:srgbClr val="000000">
                      <a:alpha val="43137"/>
                    </a:srgbClr>
                  </a:outerShdw>
                </a:effectLst>
                <a:latin typeface="Arial Narrow" pitchFamily="34" charset="0"/>
              </a:rPr>
              <a:t>Animism</a:t>
            </a:r>
            <a:r>
              <a:rPr lang="en-US" sz="4400" b="1" dirty="0">
                <a:solidFill>
                  <a:srgbClr val="990033"/>
                </a:solidFill>
                <a:effectLst>
                  <a:outerShdw blurRad="38100" dist="38100" dir="2700000" algn="tl">
                    <a:srgbClr val="000000">
                      <a:alpha val="43137"/>
                    </a:srgbClr>
                  </a:outerShdw>
                </a:effectLst>
                <a:latin typeface="Arial Narrow" pitchFamily="34" charset="0"/>
              </a:rPr>
              <a:t>.</a:t>
            </a:r>
          </a:p>
        </p:txBody>
      </p:sp>
      <p:sp>
        <p:nvSpPr>
          <p:cNvPr id="4" name="Rectangle 3">
            <a:extLst>
              <a:ext uri="{FF2B5EF4-FFF2-40B4-BE49-F238E27FC236}">
                <a16:creationId xmlns:a16="http://schemas.microsoft.com/office/drawing/2014/main" id="{EAF4B520-C675-AC92-F6F5-46052BA44BB6}"/>
              </a:ext>
            </a:extLst>
          </p:cNvPr>
          <p:cNvSpPr/>
          <p:nvPr/>
        </p:nvSpPr>
        <p:spPr>
          <a:xfrm>
            <a:off x="7620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 What Did This Mean to Them?</a:t>
            </a:r>
            <a:endParaRPr lang="en-US" dirty="0"/>
          </a:p>
        </p:txBody>
      </p:sp>
    </p:spTree>
  </p:cSld>
  <p:clrMapOvr>
    <a:masterClrMapping/>
  </p:clrMapOvr>
  <p:transition>
    <p:dissolv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21EF63DF-33EE-B785-77C9-D51D8A399BB5}"/>
              </a:ext>
            </a:extLst>
          </p:cNvPr>
          <p:cNvSpPr>
            <a:spLocks noGrp="1" noChangeArrowheads="1"/>
          </p:cNvSpPr>
          <p:nvPr>
            <p:ph type="title"/>
          </p:nvPr>
        </p:nvSpPr>
        <p:spPr>
          <a:xfrm>
            <a:off x="457200" y="990600"/>
            <a:ext cx="8229600" cy="45719"/>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223F6FC8-5247-0C5C-535E-A9855C8829E5}"/>
              </a:ext>
            </a:extLst>
          </p:cNvPr>
          <p:cNvSpPr>
            <a:spLocks noGrp="1" noChangeArrowheads="1"/>
          </p:cNvSpPr>
          <p:nvPr>
            <p:ph idx="1"/>
          </p:nvPr>
        </p:nvSpPr>
        <p:spPr>
          <a:xfrm>
            <a:off x="457200" y="1143000"/>
            <a:ext cx="8229600" cy="4648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What is Idolatry?</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a:t>
            </a:r>
            <a:r>
              <a:rPr lang="en-US" sz="4400" b="1" u="sng" dirty="0">
                <a:solidFill>
                  <a:srgbClr val="990033"/>
                </a:solidFill>
                <a:effectLst>
                  <a:outerShdw blurRad="38100" dist="38100" dir="2700000" algn="tl">
                    <a:srgbClr val="000000">
                      <a:alpha val="43137"/>
                    </a:srgbClr>
                  </a:outerShdw>
                </a:effectLst>
                <a:latin typeface="Arial Narrow" pitchFamily="34" charset="0"/>
              </a:rPr>
              <a:t>Animism</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  </a:t>
            </a:r>
            <a:r>
              <a:rPr lang="en-US" sz="4400" b="1">
                <a:solidFill>
                  <a:srgbClr val="990033"/>
                </a:solidFill>
                <a:effectLst>
                  <a:outerShdw blurRad="38100" dist="38100" dir="2700000" algn="tl">
                    <a:srgbClr val="000000">
                      <a:alpha val="43137"/>
                    </a:srgbClr>
                  </a:outerShdw>
                </a:effectLst>
                <a:latin typeface="Arial Narrow" pitchFamily="34" charset="0"/>
              </a:rPr>
              <a:t>The worship of </a:t>
            </a:r>
            <a:r>
              <a:rPr lang="en-US" sz="4400" b="1" u="sng" dirty="0">
                <a:solidFill>
                  <a:srgbClr val="990033"/>
                </a:solidFill>
                <a:effectLst>
                  <a:outerShdw blurRad="38100" dist="38100" dir="2700000" algn="tl">
                    <a:srgbClr val="000000">
                      <a:alpha val="43137"/>
                    </a:srgbClr>
                  </a:outerShdw>
                </a:effectLst>
                <a:latin typeface="Arial Narrow" pitchFamily="34" charset="0"/>
              </a:rPr>
              <a:t>p</a:t>
            </a:r>
            <a:r>
              <a:rPr lang="en-US" sz="4400" b="1" u="sng">
                <a:solidFill>
                  <a:srgbClr val="990033"/>
                </a:solidFill>
                <a:effectLst>
                  <a:outerShdw blurRad="38100" dist="38100" dir="2700000" algn="tl">
                    <a:srgbClr val="000000">
                      <a:alpha val="43137"/>
                    </a:srgbClr>
                  </a:outerShdw>
                </a:effectLst>
                <a:latin typeface="Arial Narrow" pitchFamily="34" charset="0"/>
              </a:rPr>
              <a:t>eople</a:t>
            </a:r>
            <a:r>
              <a:rPr lang="en-US" sz="4400" b="1" dirty="0">
                <a:solidFill>
                  <a:srgbClr val="990033"/>
                </a:solidFill>
                <a:effectLst>
                  <a:outerShdw blurRad="38100" dist="38100" dir="2700000" algn="tl">
                    <a:srgbClr val="000000">
                      <a:alpha val="43137"/>
                    </a:srgbClr>
                  </a:outerShdw>
                </a:effectLst>
                <a:latin typeface="Arial Narrow" pitchFamily="34" charset="0"/>
              </a:rPr>
              <a:t>.</a:t>
            </a:r>
          </a:p>
        </p:txBody>
      </p:sp>
      <p:sp>
        <p:nvSpPr>
          <p:cNvPr id="4" name="Rectangle 3">
            <a:extLst>
              <a:ext uri="{FF2B5EF4-FFF2-40B4-BE49-F238E27FC236}">
                <a16:creationId xmlns:a16="http://schemas.microsoft.com/office/drawing/2014/main" id="{13823FE6-A69B-610B-3E53-93C748265648}"/>
              </a:ext>
            </a:extLst>
          </p:cNvPr>
          <p:cNvSpPr/>
          <p:nvPr/>
        </p:nvSpPr>
        <p:spPr>
          <a:xfrm>
            <a:off x="7620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 What Did This Mean to Them?</a:t>
            </a:r>
            <a:endParaRPr lang="en-US" dirty="0"/>
          </a:p>
        </p:txBody>
      </p:sp>
    </p:spTree>
  </p:cSld>
  <p:clrMapOvr>
    <a:masterClrMapping/>
  </p:clrMapOvr>
  <p:transition>
    <p:dissolv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9BC18A28-E1E9-0C78-BC07-BE160FCF4A13}"/>
              </a:ext>
            </a:extLst>
          </p:cNvPr>
          <p:cNvSpPr>
            <a:spLocks noGrp="1" noChangeArrowheads="1"/>
          </p:cNvSpPr>
          <p:nvPr>
            <p:ph type="title"/>
          </p:nvPr>
        </p:nvSpPr>
        <p:spPr>
          <a:xfrm>
            <a:off x="457200" y="990600"/>
            <a:ext cx="8229600" cy="45719"/>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33DE296D-69C8-00C0-93D4-570AFED03DBF}"/>
              </a:ext>
            </a:extLst>
          </p:cNvPr>
          <p:cNvSpPr>
            <a:spLocks noGrp="1" noChangeArrowheads="1"/>
          </p:cNvSpPr>
          <p:nvPr>
            <p:ph idx="1"/>
          </p:nvPr>
        </p:nvSpPr>
        <p:spPr>
          <a:xfrm>
            <a:off x="457200" y="1143000"/>
            <a:ext cx="8229600" cy="4648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What is Idolatry?</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a:t>
            </a:r>
            <a:r>
              <a:rPr lang="en-US" sz="4400" b="1" u="sng" dirty="0">
                <a:solidFill>
                  <a:srgbClr val="990033"/>
                </a:solidFill>
                <a:effectLst>
                  <a:outerShdw blurRad="38100" dist="38100" dir="2700000" algn="tl">
                    <a:srgbClr val="000000">
                      <a:alpha val="43137"/>
                    </a:srgbClr>
                  </a:outerShdw>
                </a:effectLst>
                <a:latin typeface="Arial Narrow" pitchFamily="34" charset="0"/>
              </a:rPr>
              <a:t>Animism</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  </a:t>
            </a:r>
            <a:r>
              <a:rPr lang="en-US" sz="4400" b="1">
                <a:solidFill>
                  <a:srgbClr val="990033"/>
                </a:solidFill>
                <a:effectLst>
                  <a:outerShdw blurRad="38100" dist="38100" dir="2700000" algn="tl">
                    <a:srgbClr val="000000">
                      <a:alpha val="43137"/>
                    </a:srgbClr>
                  </a:outerShdw>
                </a:effectLst>
                <a:latin typeface="Arial Narrow" pitchFamily="34" charset="0"/>
              </a:rPr>
              <a:t>The worship of </a:t>
            </a:r>
            <a:r>
              <a:rPr lang="en-US" sz="4400" b="1" u="sng" dirty="0">
                <a:solidFill>
                  <a:srgbClr val="990033"/>
                </a:solidFill>
                <a:effectLst>
                  <a:outerShdw blurRad="38100" dist="38100" dir="2700000" algn="tl">
                    <a:srgbClr val="000000">
                      <a:alpha val="43137"/>
                    </a:srgbClr>
                  </a:outerShdw>
                </a:effectLst>
                <a:latin typeface="Arial Narrow" pitchFamily="34" charset="0"/>
              </a:rPr>
              <a:t>p</a:t>
            </a:r>
            <a:r>
              <a:rPr lang="en-US" sz="4400" b="1" u="sng">
                <a:solidFill>
                  <a:srgbClr val="990033"/>
                </a:solidFill>
                <a:effectLst>
                  <a:outerShdw blurRad="38100" dist="38100" dir="2700000" algn="tl">
                    <a:srgbClr val="000000">
                      <a:alpha val="43137"/>
                    </a:srgbClr>
                  </a:outerShdw>
                </a:effectLst>
                <a:latin typeface="Arial Narrow" pitchFamily="34" charset="0"/>
              </a:rPr>
              <a:t>eople</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3.  </a:t>
            </a:r>
            <a:r>
              <a:rPr lang="en-US" sz="4400" b="1">
                <a:solidFill>
                  <a:srgbClr val="990033"/>
                </a:solidFill>
                <a:effectLst>
                  <a:outerShdw blurRad="38100" dist="38100" dir="2700000" algn="tl">
                    <a:srgbClr val="000000">
                      <a:alpha val="43137"/>
                    </a:srgbClr>
                  </a:outerShdw>
                </a:effectLst>
                <a:latin typeface="Arial Narrow" pitchFamily="34" charset="0"/>
              </a:rPr>
              <a:t>The worship of </a:t>
            </a:r>
            <a:r>
              <a:rPr lang="en-US" sz="4400" b="1" u="sng" dirty="0">
                <a:solidFill>
                  <a:srgbClr val="990033"/>
                </a:solidFill>
                <a:effectLst>
                  <a:outerShdw blurRad="38100" dist="38100" dir="2700000" algn="tl">
                    <a:srgbClr val="000000">
                      <a:alpha val="43137"/>
                    </a:srgbClr>
                  </a:outerShdw>
                </a:effectLst>
                <a:latin typeface="Arial Narrow" pitchFamily="34" charset="0"/>
              </a:rPr>
              <a:t>i</a:t>
            </a:r>
            <a:r>
              <a:rPr lang="en-US" sz="4400" b="1" u="sng">
                <a:solidFill>
                  <a:srgbClr val="990033"/>
                </a:solidFill>
                <a:effectLst>
                  <a:outerShdw blurRad="38100" dist="38100" dir="2700000" algn="tl">
                    <a:srgbClr val="000000">
                      <a:alpha val="43137"/>
                    </a:srgbClr>
                  </a:outerShdw>
                </a:effectLst>
                <a:latin typeface="Arial Narrow" pitchFamily="34" charset="0"/>
              </a:rPr>
              <a:t>deas</a:t>
            </a:r>
            <a:r>
              <a:rPr lang="en-US" sz="4400" b="1" dirty="0">
                <a:solidFill>
                  <a:srgbClr val="990033"/>
                </a:solidFill>
                <a:effectLst>
                  <a:outerShdw blurRad="38100" dist="38100" dir="2700000" algn="tl">
                    <a:srgbClr val="000000">
                      <a:alpha val="43137"/>
                    </a:srgbClr>
                  </a:outerShdw>
                </a:effectLst>
                <a:latin typeface="Arial Narrow" pitchFamily="34" charset="0"/>
              </a:rPr>
              <a:t>.</a:t>
            </a:r>
          </a:p>
        </p:txBody>
      </p:sp>
      <p:sp>
        <p:nvSpPr>
          <p:cNvPr id="4" name="Rectangle 3">
            <a:extLst>
              <a:ext uri="{FF2B5EF4-FFF2-40B4-BE49-F238E27FC236}">
                <a16:creationId xmlns:a16="http://schemas.microsoft.com/office/drawing/2014/main" id="{A19631D8-6C03-D759-C2D7-C25B36B2FF38}"/>
              </a:ext>
            </a:extLst>
          </p:cNvPr>
          <p:cNvSpPr/>
          <p:nvPr/>
        </p:nvSpPr>
        <p:spPr>
          <a:xfrm>
            <a:off x="7620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 What Did This Mean to Them?</a:t>
            </a:r>
            <a:endParaRPr lang="en-US" dirty="0"/>
          </a:p>
        </p:txBody>
      </p:sp>
    </p:spTree>
  </p:cSld>
  <p:clrMapOvr>
    <a:masterClrMapping/>
  </p:clrMapOvr>
  <p:transition>
    <p:dissolv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996DA137-536C-FD36-470B-4D283247476F}"/>
              </a:ext>
            </a:extLst>
          </p:cNvPr>
          <p:cNvSpPr>
            <a:spLocks noGrp="1" noChangeArrowheads="1"/>
          </p:cNvSpPr>
          <p:nvPr>
            <p:ph type="title"/>
          </p:nvPr>
        </p:nvSpPr>
        <p:spPr>
          <a:xfrm>
            <a:off x="457200" y="990600"/>
            <a:ext cx="8229600" cy="45719"/>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D139A060-3453-A157-EAF6-9A245B796385}"/>
              </a:ext>
            </a:extLst>
          </p:cNvPr>
          <p:cNvSpPr>
            <a:spLocks noGrp="1" noChangeArrowheads="1"/>
          </p:cNvSpPr>
          <p:nvPr>
            <p:ph idx="1"/>
          </p:nvPr>
        </p:nvSpPr>
        <p:spPr>
          <a:xfrm>
            <a:off x="457200" y="1143000"/>
            <a:ext cx="8229600" cy="4648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What is an Idol?</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It’s a </a:t>
            </a:r>
            <a:r>
              <a:rPr lang="en-US" sz="4400" b="1" u="sng" dirty="0">
                <a:solidFill>
                  <a:srgbClr val="990033"/>
                </a:solidFill>
                <a:effectLst>
                  <a:outerShdw blurRad="38100" dist="38100" dir="2700000" algn="tl">
                    <a:srgbClr val="000000">
                      <a:alpha val="43137"/>
                    </a:srgbClr>
                  </a:outerShdw>
                </a:effectLst>
                <a:latin typeface="Arial Narrow" pitchFamily="34" charset="0"/>
              </a:rPr>
              <a:t>statue</a:t>
            </a:r>
            <a:r>
              <a:rPr lang="en-US" sz="4400" b="1" dirty="0">
                <a:solidFill>
                  <a:srgbClr val="990033"/>
                </a:solidFill>
                <a:effectLst>
                  <a:outerShdw blurRad="38100" dist="38100" dir="2700000" algn="tl">
                    <a:srgbClr val="000000">
                      <a:alpha val="43137"/>
                    </a:srgbClr>
                  </a:outerShdw>
                </a:effectLst>
                <a:latin typeface="Arial Narrow" pitchFamily="34" charset="0"/>
              </a:rPr>
              <a:t>, </a:t>
            </a:r>
            <a:r>
              <a:rPr lang="en-US" sz="4400" b="1" u="sng" dirty="0">
                <a:solidFill>
                  <a:srgbClr val="990033"/>
                </a:solidFill>
                <a:effectLst>
                  <a:outerShdw blurRad="38100" dist="38100" dir="2700000" algn="tl">
                    <a:srgbClr val="000000">
                      <a:alpha val="43137"/>
                    </a:srgbClr>
                  </a:outerShdw>
                </a:effectLst>
                <a:latin typeface="Arial Narrow" pitchFamily="34" charset="0"/>
              </a:rPr>
              <a:t>image</a:t>
            </a:r>
            <a:r>
              <a:rPr lang="en-US" sz="4400" b="1" dirty="0">
                <a:solidFill>
                  <a:srgbClr val="990033"/>
                </a:solidFill>
                <a:effectLst>
                  <a:outerShdw blurRad="38100" dist="38100" dir="2700000" algn="tl">
                    <a:srgbClr val="000000">
                      <a:alpha val="43137"/>
                    </a:srgbClr>
                  </a:outerShdw>
                </a:effectLst>
                <a:latin typeface="Arial Narrow" pitchFamily="34" charset="0"/>
              </a:rPr>
              <a:t>, </a:t>
            </a:r>
            <a:r>
              <a:rPr lang="en-US" sz="4400" b="1" u="sng" dirty="0">
                <a:solidFill>
                  <a:srgbClr val="990033"/>
                </a:solidFill>
                <a:effectLst>
                  <a:outerShdw blurRad="38100" dist="38100" dir="2700000" algn="tl">
                    <a:srgbClr val="000000">
                      <a:alpha val="43137"/>
                    </a:srgbClr>
                  </a:outerShdw>
                </a:effectLst>
                <a:latin typeface="Arial Narrow" pitchFamily="34" charset="0"/>
              </a:rPr>
              <a:t>pole</a:t>
            </a:r>
            <a:r>
              <a:rPr lang="en-US" sz="4400" b="1" dirty="0">
                <a:solidFill>
                  <a:srgbClr val="990033"/>
                </a:solidFill>
                <a:effectLst>
                  <a:outerShdw blurRad="38100" dist="38100" dir="2700000" algn="tl">
                    <a:srgbClr val="000000">
                      <a:alpha val="43137"/>
                    </a:srgbClr>
                  </a:outerShdw>
                </a:effectLst>
                <a:latin typeface="Arial Narrow" pitchFamily="34" charset="0"/>
              </a:rPr>
              <a:t> </a:t>
            </a:r>
            <a:r>
              <a:rPr lang="en-US" sz="4400" b="1">
                <a:solidFill>
                  <a:srgbClr val="990033"/>
                </a:solidFill>
                <a:effectLst>
                  <a:outerShdw blurRad="38100" dist="38100" dir="2700000" algn="tl">
                    <a:srgbClr val="000000">
                      <a:alpha val="43137"/>
                    </a:srgbClr>
                  </a:outerShdw>
                </a:effectLst>
                <a:latin typeface="Arial Narrow" pitchFamily="34" charset="0"/>
              </a:rPr>
              <a:t>or 	</a:t>
            </a:r>
            <a:r>
              <a:rPr lang="en-US" sz="4400" b="1" u="sng">
                <a:solidFill>
                  <a:srgbClr val="990033"/>
                </a:solidFill>
                <a:effectLst>
                  <a:outerShdw blurRad="38100" dist="38100" dir="2700000" algn="tl">
                    <a:srgbClr val="000000">
                      <a:alpha val="43137"/>
                    </a:srgbClr>
                  </a:outerShdw>
                </a:effectLst>
                <a:latin typeface="Arial Narrow" pitchFamily="34" charset="0"/>
              </a:rPr>
              <a:t>tree</a:t>
            </a:r>
            <a:r>
              <a:rPr lang="en-US" sz="4400" b="1" dirty="0">
                <a:solidFill>
                  <a:srgbClr val="990033"/>
                </a:solidFill>
                <a:effectLst>
                  <a:outerShdw blurRad="38100" dist="38100" dir="2700000" algn="tl">
                    <a:srgbClr val="000000">
                      <a:alpha val="43137"/>
                    </a:srgbClr>
                  </a:outerShdw>
                </a:effectLst>
                <a:latin typeface="Arial Narrow" pitchFamily="34" charset="0"/>
              </a:rPr>
              <a:t>.</a:t>
            </a:r>
          </a:p>
        </p:txBody>
      </p:sp>
      <p:sp>
        <p:nvSpPr>
          <p:cNvPr id="4" name="Rectangle 3">
            <a:extLst>
              <a:ext uri="{FF2B5EF4-FFF2-40B4-BE49-F238E27FC236}">
                <a16:creationId xmlns:a16="http://schemas.microsoft.com/office/drawing/2014/main" id="{4E7B498E-ED18-CC58-7536-5062883CF553}"/>
              </a:ext>
            </a:extLst>
          </p:cNvPr>
          <p:cNvSpPr/>
          <p:nvPr/>
        </p:nvSpPr>
        <p:spPr>
          <a:xfrm>
            <a:off x="7620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 What Did This Mean to Them?</a:t>
            </a:r>
            <a:endParaRPr lang="en-US" dirty="0"/>
          </a:p>
        </p:txBody>
      </p:sp>
    </p:spTree>
  </p:cSld>
  <p:clrMapOvr>
    <a:masterClrMapping/>
  </p:clrMapOvr>
  <p:transition>
    <p:dissolv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8AF77A9D-197B-3981-80D9-A37AA297ACD6}"/>
              </a:ext>
            </a:extLst>
          </p:cNvPr>
          <p:cNvSpPr>
            <a:spLocks noGrp="1" noChangeArrowheads="1"/>
          </p:cNvSpPr>
          <p:nvPr>
            <p:ph type="title"/>
          </p:nvPr>
        </p:nvSpPr>
        <p:spPr>
          <a:xfrm>
            <a:off x="457200" y="990600"/>
            <a:ext cx="8229600" cy="45719"/>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BF82122-B7C4-8DAF-76C1-7523CF6C6276}"/>
              </a:ext>
            </a:extLst>
          </p:cNvPr>
          <p:cNvSpPr>
            <a:spLocks noGrp="1" noChangeArrowheads="1"/>
          </p:cNvSpPr>
          <p:nvPr>
            <p:ph idx="1"/>
          </p:nvPr>
        </p:nvSpPr>
        <p:spPr>
          <a:xfrm>
            <a:off x="457200" y="1143000"/>
            <a:ext cx="8229600" cy="4648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What is an Idol?</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  What did worshippers </a:t>
            </a:r>
            <a:r>
              <a:rPr lang="en-US" sz="4400" b="1">
                <a:solidFill>
                  <a:srgbClr val="990033"/>
                </a:solidFill>
                <a:effectLst>
                  <a:outerShdw blurRad="38100" dist="38100" dir="2700000" algn="tl">
                    <a:srgbClr val="000000">
                      <a:alpha val="43137"/>
                    </a:srgbClr>
                  </a:outerShdw>
                </a:effectLst>
                <a:latin typeface="Arial Narrow" pitchFamily="34" charset="0"/>
              </a:rPr>
              <a:t>believe 	when </a:t>
            </a:r>
            <a:r>
              <a:rPr lang="en-US" sz="4400" b="1" dirty="0">
                <a:solidFill>
                  <a:srgbClr val="990033"/>
                </a:solidFill>
                <a:effectLst>
                  <a:outerShdw blurRad="38100" dist="38100" dir="2700000" algn="tl">
                    <a:srgbClr val="000000">
                      <a:alpha val="43137"/>
                    </a:srgbClr>
                  </a:outerShdw>
                </a:effectLst>
                <a:latin typeface="Arial Narrow" pitchFamily="34" charset="0"/>
              </a:rPr>
              <a:t>they worshipped idols?</a:t>
            </a:r>
          </a:p>
        </p:txBody>
      </p:sp>
      <p:sp>
        <p:nvSpPr>
          <p:cNvPr id="4" name="Rectangle 3">
            <a:extLst>
              <a:ext uri="{FF2B5EF4-FFF2-40B4-BE49-F238E27FC236}">
                <a16:creationId xmlns:a16="http://schemas.microsoft.com/office/drawing/2014/main" id="{CBA0136D-89D1-B6BD-EE57-A25B6DC6E551}"/>
              </a:ext>
            </a:extLst>
          </p:cNvPr>
          <p:cNvSpPr/>
          <p:nvPr/>
        </p:nvSpPr>
        <p:spPr>
          <a:xfrm>
            <a:off x="7620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 What Did This Mean to Them?</a:t>
            </a:r>
            <a:endParaRPr lang="en-US" dirty="0"/>
          </a:p>
        </p:txBody>
      </p:sp>
    </p:spTree>
  </p:cSld>
  <p:clrMapOvr>
    <a:masterClrMapping/>
  </p:clrMapOvr>
  <p:transition>
    <p:dissolve/>
  </p:transition>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themeOverride>
</file>

<file path=docProps/app.xml><?xml version="1.0" encoding="utf-8"?>
<Properties xmlns="http://schemas.openxmlformats.org/officeDocument/2006/extended-properties" xmlns:vt="http://schemas.openxmlformats.org/officeDocument/2006/docPropsVTypes">
  <Template>Metro</Template>
  <TotalTime>15227</TotalTime>
  <Words>1634</Words>
  <Application>Microsoft Office PowerPoint</Application>
  <PresentationFormat>On-screen Show (4:3)</PresentationFormat>
  <Paragraphs>225</Paragraphs>
  <Slides>37</Slides>
  <Notes>37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37</vt:i4>
      </vt:variant>
    </vt:vector>
  </HeadingPairs>
  <TitlesOfParts>
    <vt:vector size="45" baseType="lpstr">
      <vt:lpstr>Arial</vt:lpstr>
      <vt:lpstr>Arial Narrow</vt:lpstr>
      <vt:lpstr>Calibri</vt:lpstr>
      <vt:lpstr>Franklin Gothic Medium</vt:lpstr>
      <vt:lpstr>Lucida Sans Unicode</vt:lpstr>
      <vt:lpstr>Times New Roman</vt:lpstr>
      <vt:lpstr>Wingdings 2</vt:lpstr>
      <vt:lpstr>Trek</vt:lpstr>
      <vt:lpstr>No idols</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vector>
  </TitlesOfParts>
  <Company>Thomason Internet Services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Homosexual Agenda  Romans 1:18-32</dc:title>
  <dc:creator>Stephen H. Thomason</dc:creator>
  <cp:lastModifiedBy>Stephen Thomason</cp:lastModifiedBy>
  <cp:revision>1008</cp:revision>
  <dcterms:created xsi:type="dcterms:W3CDTF">2005-04-23T22:37:40Z</dcterms:created>
  <dcterms:modified xsi:type="dcterms:W3CDTF">2024-07-11T21:56:32Z</dcterms:modified>
</cp:coreProperties>
</file>