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8"/>
  </p:notesMasterIdLst>
  <p:handoutMasterIdLst>
    <p:handoutMasterId r:id="rId49"/>
  </p:handoutMasterIdLst>
  <p:sldIdLst>
    <p:sldId id="398" r:id="rId2"/>
    <p:sldId id="937" r:id="rId3"/>
    <p:sldId id="700" r:id="rId4"/>
    <p:sldId id="976" r:id="rId5"/>
    <p:sldId id="977" r:id="rId6"/>
    <p:sldId id="978" r:id="rId7"/>
    <p:sldId id="979" r:id="rId8"/>
    <p:sldId id="980" r:id="rId9"/>
    <p:sldId id="981" r:id="rId10"/>
    <p:sldId id="982" r:id="rId11"/>
    <p:sldId id="983" r:id="rId12"/>
    <p:sldId id="984" r:id="rId13"/>
    <p:sldId id="985" r:id="rId14"/>
    <p:sldId id="986" r:id="rId15"/>
    <p:sldId id="987" r:id="rId16"/>
    <p:sldId id="988" r:id="rId17"/>
    <p:sldId id="989" r:id="rId18"/>
    <p:sldId id="990" r:id="rId19"/>
    <p:sldId id="991" r:id="rId20"/>
    <p:sldId id="992" r:id="rId21"/>
    <p:sldId id="904" r:id="rId22"/>
    <p:sldId id="993" r:id="rId23"/>
    <p:sldId id="994" r:id="rId24"/>
    <p:sldId id="995" r:id="rId25"/>
    <p:sldId id="996" r:id="rId26"/>
    <p:sldId id="997" r:id="rId27"/>
    <p:sldId id="998" r:id="rId28"/>
    <p:sldId id="999" r:id="rId29"/>
    <p:sldId id="1000" r:id="rId30"/>
    <p:sldId id="954" r:id="rId31"/>
    <p:sldId id="1001" r:id="rId32"/>
    <p:sldId id="1002" r:id="rId33"/>
    <p:sldId id="1003" r:id="rId34"/>
    <p:sldId id="1004" r:id="rId35"/>
    <p:sldId id="1005" r:id="rId36"/>
    <p:sldId id="1006" r:id="rId37"/>
    <p:sldId id="1007" r:id="rId38"/>
    <p:sldId id="1008" r:id="rId39"/>
    <p:sldId id="1009" r:id="rId40"/>
    <p:sldId id="1010" r:id="rId41"/>
    <p:sldId id="1012" r:id="rId42"/>
    <p:sldId id="1013" r:id="rId43"/>
    <p:sldId id="1014" r:id="rId44"/>
    <p:sldId id="1015" r:id="rId45"/>
    <p:sldId id="1016" r:id="rId46"/>
    <p:sldId id="895" r:id="rId47"/>
  </p:sldIdLst>
  <p:sldSz cx="9144000" cy="6858000" type="screen4x3"/>
  <p:notesSz cx="6858000" cy="9144000"/>
  <p:defaultTextStyle>
    <a:defPPr>
      <a:defRPr lang="en-US"/>
    </a:defPPr>
    <a:lvl1pPr algn="l" rtl="0" fontAlgn="base">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fontAlgn="base">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fontAlgn="base">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fontAlgn="base">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fontAlgn="base">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339966"/>
    <a:srgbClr val="990033"/>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645" autoAdjust="0"/>
    <p:restoredTop sz="90401" autoAdjust="0"/>
  </p:normalViewPr>
  <p:slideViewPr>
    <p:cSldViewPr>
      <p:cViewPr varScale="1">
        <p:scale>
          <a:sx n="101" d="100"/>
          <a:sy n="101" d="100"/>
        </p:scale>
        <p:origin x="151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32F85097-336F-8266-BDE1-04C0AD9928AE}"/>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4AF15C82-B09F-BCF5-9CFF-FF516824029E}"/>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15729C12-86B3-40E2-F5D4-5C25DF6E56F0}"/>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273E5816-2E0D-4593-75A8-58CEB359FDF8}"/>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Times New Roman" panose="02020603050405020304" pitchFamily="18" charset="0"/>
              </a:defRPr>
            </a:lvl1pPr>
          </a:lstStyle>
          <a:p>
            <a:fld id="{D7B005CD-F903-4E21-8529-ACEA0D895C9B}"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62AEE83-AC70-2FA1-653C-283B70A5767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a:extLst>
              <a:ext uri="{FF2B5EF4-FFF2-40B4-BE49-F238E27FC236}">
                <a16:creationId xmlns:a16="http://schemas.microsoft.com/office/drawing/2014/main" id="{B1401966-D18A-6484-0BB2-8DD9559DD649}"/>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1C85B4DF-9721-466D-A319-909E22F35180}" type="datetimeFigureOut">
              <a:rPr lang="en-US"/>
              <a:pPr>
                <a:defRPr/>
              </a:pPr>
              <a:t>7/10/2024</a:t>
            </a:fld>
            <a:endParaRPr lang="en-US"/>
          </a:p>
        </p:txBody>
      </p:sp>
      <p:sp>
        <p:nvSpPr>
          <p:cNvPr id="4" name="Slide Image Placeholder 3">
            <a:extLst>
              <a:ext uri="{FF2B5EF4-FFF2-40B4-BE49-F238E27FC236}">
                <a16:creationId xmlns:a16="http://schemas.microsoft.com/office/drawing/2014/main" id="{5B60A69B-BA11-A89F-7CBB-A02FF836239F}"/>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7E9EE820-A396-2F06-5D23-892A8E1E7E22}"/>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39597F0-2059-CD23-50E5-236E9CE58271}"/>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a:extLst>
              <a:ext uri="{FF2B5EF4-FFF2-40B4-BE49-F238E27FC236}">
                <a16:creationId xmlns:a16="http://schemas.microsoft.com/office/drawing/2014/main" id="{E91BFAAF-6F97-C7B4-8D29-0AC3354DE864}"/>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C6FB9D2-C441-449F-AD60-ACE6A167CDC4}"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88B849D9-B636-A886-A2AC-64941A7A65E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A000958C-E083-A285-39E9-A1EB09A2912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5E2F1A2C-902A-1D0B-0F7B-5812A577880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B31B441-5AF0-4F3A-A7C0-A613FF190C96}" type="slidenum">
              <a:rPr lang="en-US" altLang="en-US" sz="1200"/>
              <a:pPr eaLnBrk="1" hangingPunct="1"/>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197E82A7-8780-DBB9-F32A-3522E902A53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a:extLst>
              <a:ext uri="{FF2B5EF4-FFF2-40B4-BE49-F238E27FC236}">
                <a16:creationId xmlns:a16="http://schemas.microsoft.com/office/drawing/2014/main" id="{9265D362-29DE-6414-3553-61426CA7DD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7588" name="Slide Number Placeholder 3">
            <a:extLst>
              <a:ext uri="{FF2B5EF4-FFF2-40B4-BE49-F238E27FC236}">
                <a16:creationId xmlns:a16="http://schemas.microsoft.com/office/drawing/2014/main" id="{CCEAA06D-D6F2-820F-7BA7-093F2063244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FFF18344-A2CD-4950-BB34-95761ADB7055}" type="slidenum">
              <a:rPr lang="en-US" altLang="en-US" sz="1200"/>
              <a:pPr eaLnBrk="1" hangingPunct="1"/>
              <a:t>10</a:t>
            </a:fld>
            <a:endParaRPr lang="en-US"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87F19156-E2D7-5EC7-2464-9914C09B5A6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559764D9-403A-41F6-635B-31DFE3E20F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D0A0DEE0-167B-DB67-909C-02031DE733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96BA6371-E775-43D9-AF8B-B64729C38206}" type="slidenum">
              <a:rPr lang="en-US" altLang="en-US" sz="1200"/>
              <a:pPr eaLnBrk="1" hangingPunct="1"/>
              <a:t>11</a:t>
            </a:fld>
            <a:endParaRPr lang="en-US"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AED03E3D-4159-2604-39EC-F179EB91CF2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a:extLst>
              <a:ext uri="{FF2B5EF4-FFF2-40B4-BE49-F238E27FC236}">
                <a16:creationId xmlns:a16="http://schemas.microsoft.com/office/drawing/2014/main" id="{A8999287-CC83-8424-86D7-09BAEE30EF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9636" name="Slide Number Placeholder 3">
            <a:extLst>
              <a:ext uri="{FF2B5EF4-FFF2-40B4-BE49-F238E27FC236}">
                <a16:creationId xmlns:a16="http://schemas.microsoft.com/office/drawing/2014/main" id="{2462614B-997B-422C-7747-5409985D226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4AFD5DD4-4D4D-45ED-BCB0-C1BA2D2897A6}" type="slidenum">
              <a:rPr lang="en-US" altLang="en-US" sz="1200"/>
              <a:pPr eaLnBrk="1" hangingPunct="1"/>
              <a:t>12</a:t>
            </a:fld>
            <a:endParaRPr lang="en-US"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4D4AA2E7-A600-0633-2485-B5769928148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E7AE4608-1B11-996C-A354-D7833905E8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E3155113-168E-D628-AADA-61627B2C30C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9B3C458A-CE5F-45E9-8D66-AC4C493D68E9}" type="slidenum">
              <a:rPr lang="en-US" altLang="en-US" sz="1200"/>
              <a:pPr eaLnBrk="1" hangingPunct="1"/>
              <a:t>13</a:t>
            </a:fld>
            <a:endParaRPr lang="en-US" alt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1D65F81A-1792-A861-EC50-969230D456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a:extLst>
              <a:ext uri="{FF2B5EF4-FFF2-40B4-BE49-F238E27FC236}">
                <a16:creationId xmlns:a16="http://schemas.microsoft.com/office/drawing/2014/main" id="{2263001E-0C2E-C31D-EFB2-5B54984B99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1684" name="Slide Number Placeholder 3">
            <a:extLst>
              <a:ext uri="{FF2B5EF4-FFF2-40B4-BE49-F238E27FC236}">
                <a16:creationId xmlns:a16="http://schemas.microsoft.com/office/drawing/2014/main" id="{75B6E231-9E00-889E-BAD3-C0D65E38298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F5AC72CD-AB37-42B1-86CA-4140A5BEDAEE}" type="slidenum">
              <a:rPr lang="en-US" altLang="en-US" sz="1200"/>
              <a:pPr eaLnBrk="1" hangingPunct="1"/>
              <a:t>14</a:t>
            </a:fld>
            <a:endParaRPr lang="en-US" alt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1FABEEE0-DD19-6EEE-70FD-2D215FE4091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086DE038-2656-2834-A193-4C9621B8AB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5050FA1E-F042-DEB9-9ED9-964B39DA31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C17221D-DD9D-4B1C-8BE7-2AE8AD021F4F}" type="slidenum">
              <a:rPr lang="en-US" altLang="en-US" sz="1200"/>
              <a:pPr eaLnBrk="1" hangingPunct="1"/>
              <a:t>15</a:t>
            </a:fld>
            <a:endParaRPr lang="en-US" alt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3351D4B7-D8EF-1E15-8189-36709AD3ECF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a:extLst>
              <a:ext uri="{FF2B5EF4-FFF2-40B4-BE49-F238E27FC236}">
                <a16:creationId xmlns:a16="http://schemas.microsoft.com/office/drawing/2014/main" id="{BA7AA3F5-FCE2-A8E2-DEDB-4F5C26FB361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3732" name="Slide Number Placeholder 3">
            <a:extLst>
              <a:ext uri="{FF2B5EF4-FFF2-40B4-BE49-F238E27FC236}">
                <a16:creationId xmlns:a16="http://schemas.microsoft.com/office/drawing/2014/main" id="{EB544170-9959-6167-023B-53376581167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982CAE4-E6B7-43C9-979D-6B3E638A9AA4}" type="slidenum">
              <a:rPr lang="en-US" altLang="en-US" sz="1200"/>
              <a:pPr eaLnBrk="1" hangingPunct="1"/>
              <a:t>16</a:t>
            </a:fld>
            <a:endParaRPr lang="en-US" alt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1030136C-776C-20C4-34B5-B756ABE5366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23491A88-68B8-D7C9-C236-587090C7A4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D757BEEA-54F3-CCAB-E7C9-847EFDE5C91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AE3A157-E8B8-4876-A729-20D1A2B9ED7F}" type="slidenum">
              <a:rPr lang="en-US" altLang="en-US" sz="1200"/>
              <a:pPr eaLnBrk="1" hangingPunct="1"/>
              <a:t>17</a:t>
            </a:fld>
            <a:endParaRPr lang="en-US" alt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72CB57D7-CAB5-461B-9D94-3CEC3BAD93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a:extLst>
              <a:ext uri="{FF2B5EF4-FFF2-40B4-BE49-F238E27FC236}">
                <a16:creationId xmlns:a16="http://schemas.microsoft.com/office/drawing/2014/main" id="{F89BA717-3673-A884-1A48-5E30C560C3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5780" name="Slide Number Placeholder 3">
            <a:extLst>
              <a:ext uri="{FF2B5EF4-FFF2-40B4-BE49-F238E27FC236}">
                <a16:creationId xmlns:a16="http://schemas.microsoft.com/office/drawing/2014/main" id="{FD0621E4-8BEA-67FE-A20D-A3D8E41E1F8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3FEADD81-4B24-49D9-A301-DCA645F99687}" type="slidenum">
              <a:rPr lang="en-US" altLang="en-US" sz="1200"/>
              <a:pPr eaLnBrk="1" hangingPunct="1"/>
              <a:t>18</a:t>
            </a:fld>
            <a:endParaRPr lang="en-US" alt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721A9519-AD6B-DF49-BB14-ED04BF463C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5217A74D-973B-72DF-05C4-415737F9C5C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06F006FE-3C09-A4C1-405F-C61B5225629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1990F45A-42B8-4167-A4C1-3CE2B9BE8561}" type="slidenum">
              <a:rPr lang="en-US" altLang="en-US" sz="1200"/>
              <a:pPr eaLnBrk="1" hangingPunct="1"/>
              <a:t>19</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742B5780-E5D1-976C-C24B-ED8C1FD054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a:extLst>
              <a:ext uri="{FF2B5EF4-FFF2-40B4-BE49-F238E27FC236}">
                <a16:creationId xmlns:a16="http://schemas.microsoft.com/office/drawing/2014/main" id="{39CB6065-68F9-6ED7-AE5A-B0B5D1B3FC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9396" name="Slide Number Placeholder 3">
            <a:extLst>
              <a:ext uri="{FF2B5EF4-FFF2-40B4-BE49-F238E27FC236}">
                <a16:creationId xmlns:a16="http://schemas.microsoft.com/office/drawing/2014/main" id="{84CEFD9D-8E9A-BA6F-42A4-AD0227982BA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F9196972-51FE-4729-9C96-59E29135B1E0}" type="slidenum">
              <a:rPr lang="en-US" altLang="en-US" sz="1200"/>
              <a:pPr eaLnBrk="1" hangingPunct="1"/>
              <a:t>2</a:t>
            </a:fld>
            <a:endParaRPr lang="en-US" alt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id="{C32D2EF5-A17C-DCFA-14E6-3089C70D335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a:extLst>
              <a:ext uri="{FF2B5EF4-FFF2-40B4-BE49-F238E27FC236}">
                <a16:creationId xmlns:a16="http://schemas.microsoft.com/office/drawing/2014/main" id="{BC5C24CF-C2E4-DA78-1D89-AE4A126C44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7828" name="Slide Number Placeholder 3">
            <a:extLst>
              <a:ext uri="{FF2B5EF4-FFF2-40B4-BE49-F238E27FC236}">
                <a16:creationId xmlns:a16="http://schemas.microsoft.com/office/drawing/2014/main" id="{90AEBCAA-A037-5B9E-50ED-D25F11CB650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88647F35-A24B-4715-829F-EBEDC97C65E2}" type="slidenum">
              <a:rPr lang="en-US" altLang="en-US" sz="1200"/>
              <a:pPr eaLnBrk="1" hangingPunct="1"/>
              <a:t>20</a:t>
            </a:fld>
            <a:endParaRPr lang="en-US" alt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28A7CB9E-F0C5-5732-450C-8FC33DF3A3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D1CF831A-E506-C49E-31A5-CD54FEDC932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06219B52-4E7F-70FB-BD0A-91EF77F53CA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D80E5BE-1508-43BC-AFAA-81CFD6205EE0}" type="slidenum">
              <a:rPr lang="en-US" altLang="en-US" sz="1200"/>
              <a:pPr eaLnBrk="1" hangingPunct="1"/>
              <a:t>21</a:t>
            </a:fld>
            <a:endParaRPr lang="en-US" altLang="en-US"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B83F473F-7E7B-40A5-643E-38863FFACB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a:extLst>
              <a:ext uri="{FF2B5EF4-FFF2-40B4-BE49-F238E27FC236}">
                <a16:creationId xmlns:a16="http://schemas.microsoft.com/office/drawing/2014/main" id="{21E22E8C-FFD1-0227-5C42-C1885C11E4D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9876" name="Slide Number Placeholder 3">
            <a:extLst>
              <a:ext uri="{FF2B5EF4-FFF2-40B4-BE49-F238E27FC236}">
                <a16:creationId xmlns:a16="http://schemas.microsoft.com/office/drawing/2014/main" id="{EEBB50FC-0ECC-B914-C025-FE72FA01227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1FD4C753-C9E7-49A2-8AE7-03994A73A56E}" type="slidenum">
              <a:rPr lang="en-US" altLang="en-US" sz="1200"/>
              <a:pPr eaLnBrk="1" hangingPunct="1"/>
              <a:t>22</a:t>
            </a:fld>
            <a:endParaRPr lang="en-US" alt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CCC6C0CF-8CF2-5B09-EB34-F06F68731E1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79E67482-8955-CE86-F25B-0064A63420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F3E31EB7-F648-DBE6-03F0-635861ADA4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E5B1C780-FB34-4840-A3B8-8AF3D0E28892}" type="slidenum">
              <a:rPr lang="en-US" altLang="en-US" sz="1200"/>
              <a:pPr eaLnBrk="1" hangingPunct="1"/>
              <a:t>23</a:t>
            </a:fld>
            <a:endParaRPr lang="en-US" altLang="en-US"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a:extLst>
              <a:ext uri="{FF2B5EF4-FFF2-40B4-BE49-F238E27FC236}">
                <a16:creationId xmlns:a16="http://schemas.microsoft.com/office/drawing/2014/main" id="{C1B42A1A-B4EF-B855-A76F-EFD6E69DB79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a:extLst>
              <a:ext uri="{FF2B5EF4-FFF2-40B4-BE49-F238E27FC236}">
                <a16:creationId xmlns:a16="http://schemas.microsoft.com/office/drawing/2014/main" id="{675DBFF0-6ADC-4831-975C-1D67F233201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1924" name="Slide Number Placeholder 3">
            <a:extLst>
              <a:ext uri="{FF2B5EF4-FFF2-40B4-BE49-F238E27FC236}">
                <a16:creationId xmlns:a16="http://schemas.microsoft.com/office/drawing/2014/main" id="{2B6CA49F-91DE-8E20-5F5F-E6AB0018793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923E270E-9360-4D83-96A5-3F62E67A3C42}" type="slidenum">
              <a:rPr lang="en-US" altLang="en-US" sz="1200"/>
              <a:pPr eaLnBrk="1" hangingPunct="1"/>
              <a:t>24</a:t>
            </a:fld>
            <a:endParaRPr lang="en-US" altLang="en-US"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32F45038-2561-5BE5-7A25-D5E21FDE79B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20CE900F-D357-DFBB-DE0C-0D96CBE034C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D522DA8C-E3D0-81F1-0742-BAD835F1C39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6AA6576D-2613-482E-B2D5-3C4ECDDDFBBE}" type="slidenum">
              <a:rPr lang="en-US" altLang="en-US" sz="1200"/>
              <a:pPr eaLnBrk="1" hangingPunct="1"/>
              <a:t>25</a:t>
            </a:fld>
            <a:endParaRPr lang="en-US" altLang="en-US" sz="12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a:extLst>
              <a:ext uri="{FF2B5EF4-FFF2-40B4-BE49-F238E27FC236}">
                <a16:creationId xmlns:a16="http://schemas.microsoft.com/office/drawing/2014/main" id="{0EFA4C67-D375-DD3B-5CCD-BA47D2AA62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a:extLst>
              <a:ext uri="{FF2B5EF4-FFF2-40B4-BE49-F238E27FC236}">
                <a16:creationId xmlns:a16="http://schemas.microsoft.com/office/drawing/2014/main" id="{FDA6FC90-9777-4B31-1257-D5D6D48FF7A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3972" name="Slide Number Placeholder 3">
            <a:extLst>
              <a:ext uri="{FF2B5EF4-FFF2-40B4-BE49-F238E27FC236}">
                <a16:creationId xmlns:a16="http://schemas.microsoft.com/office/drawing/2014/main" id="{AE61A8DD-59AE-23C3-8EB9-3BBB99543A1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E49DE59-F6AE-410A-90B6-DB3D48CF8839}" type="slidenum">
              <a:rPr lang="en-US" altLang="en-US" sz="1200"/>
              <a:pPr eaLnBrk="1" hangingPunct="1"/>
              <a:t>26</a:t>
            </a:fld>
            <a:endParaRPr lang="en-US" altLang="en-US"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B19075A7-0A8A-0BE3-5E7A-4588B2FF341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3DFFCE74-3E89-58DF-3C04-F2D5BFBE74E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C735A0C6-7BD2-2023-A3D1-29E5CEBEAF3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1B869739-8630-488B-B6D5-14319B49BDD3}" type="slidenum">
              <a:rPr lang="en-US" altLang="en-US" sz="1200"/>
              <a:pPr eaLnBrk="1" hangingPunct="1"/>
              <a:t>27</a:t>
            </a:fld>
            <a:endParaRPr lang="en-US" altLang="en-US" sz="12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F1F74EE2-1E83-BFDB-B431-024E9AF455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a:extLst>
              <a:ext uri="{FF2B5EF4-FFF2-40B4-BE49-F238E27FC236}">
                <a16:creationId xmlns:a16="http://schemas.microsoft.com/office/drawing/2014/main" id="{33458DDE-5912-F0F5-0B88-1891F5CEEEF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6020" name="Slide Number Placeholder 3">
            <a:extLst>
              <a:ext uri="{FF2B5EF4-FFF2-40B4-BE49-F238E27FC236}">
                <a16:creationId xmlns:a16="http://schemas.microsoft.com/office/drawing/2014/main" id="{19694C09-8700-6207-1541-D694B8191AF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6FB4D286-BEAE-40E2-B5BA-37742FB3772A}" type="slidenum">
              <a:rPr lang="en-US" altLang="en-US" sz="1200"/>
              <a:pPr eaLnBrk="1" hangingPunct="1"/>
              <a:t>28</a:t>
            </a:fld>
            <a:endParaRPr lang="en-US" altLang="en-US" sz="12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D532AD72-3747-5717-FC5A-110EFB7BE7F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B5194D02-FBB7-B89D-8B50-A498F54074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F002A307-E20E-0FC8-DFB7-3BADA3E68B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20636628-2018-4F34-9821-78FE33162A6D}" type="slidenum">
              <a:rPr lang="en-US" altLang="en-US" sz="1200"/>
              <a:pPr eaLnBrk="1" hangingPunct="1"/>
              <a:t>29</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97CB0140-5661-0901-FEB2-29D06AEA02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7F1DD4ED-C842-E3F4-F805-1AAD65F9128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9DBFE4F5-0CB3-98AC-A689-3ED28DC3644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2EDDEDA3-FAF4-483A-AD23-9F1CDF42C61D}" type="slidenum">
              <a:rPr lang="en-US" altLang="en-US" sz="1200"/>
              <a:pPr eaLnBrk="1" hangingPunct="1"/>
              <a:t>3</a:t>
            </a:fld>
            <a:endParaRPr lang="en-US" altLang="en-US" sz="120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a:extLst>
              <a:ext uri="{FF2B5EF4-FFF2-40B4-BE49-F238E27FC236}">
                <a16:creationId xmlns:a16="http://schemas.microsoft.com/office/drawing/2014/main" id="{3EEA5FE0-5AE5-30DD-1BB7-9CED7C289F9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a:extLst>
              <a:ext uri="{FF2B5EF4-FFF2-40B4-BE49-F238E27FC236}">
                <a16:creationId xmlns:a16="http://schemas.microsoft.com/office/drawing/2014/main" id="{FB0B7711-8EF5-9FBB-9CEE-4DC9E41F303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8068" name="Slide Number Placeholder 3">
            <a:extLst>
              <a:ext uri="{FF2B5EF4-FFF2-40B4-BE49-F238E27FC236}">
                <a16:creationId xmlns:a16="http://schemas.microsoft.com/office/drawing/2014/main" id="{B8FA40E7-46B1-20D4-007A-4CBCE794D58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96733F81-32A2-4265-B464-6D166CA85F32}" type="slidenum">
              <a:rPr lang="en-US" altLang="en-US" sz="1200"/>
              <a:pPr eaLnBrk="1" hangingPunct="1"/>
              <a:t>30</a:t>
            </a:fld>
            <a:endParaRPr lang="en-US" altLang="en-US" sz="12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752842DF-2C06-F21C-3B2F-FAF4CDFCF0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34AC58B6-CCC2-20E6-A07F-0EB385876FD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AD211CCD-3DAB-68BD-D78A-044AEB38A0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23DE119-99B8-4E6D-831A-C8E47D27C557}" type="slidenum">
              <a:rPr lang="en-US" altLang="en-US" sz="1200"/>
              <a:pPr eaLnBrk="1" hangingPunct="1"/>
              <a:t>31</a:t>
            </a:fld>
            <a:endParaRPr lang="en-US" altLang="en-US" sz="12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a:extLst>
              <a:ext uri="{FF2B5EF4-FFF2-40B4-BE49-F238E27FC236}">
                <a16:creationId xmlns:a16="http://schemas.microsoft.com/office/drawing/2014/main" id="{D780C6C1-D619-F9AF-B2B7-3DEC261CD8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a:extLst>
              <a:ext uri="{FF2B5EF4-FFF2-40B4-BE49-F238E27FC236}">
                <a16:creationId xmlns:a16="http://schemas.microsoft.com/office/drawing/2014/main" id="{16D3EB04-27BF-C69D-865A-C8B5976AEAB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0116" name="Slide Number Placeholder 3">
            <a:extLst>
              <a:ext uri="{FF2B5EF4-FFF2-40B4-BE49-F238E27FC236}">
                <a16:creationId xmlns:a16="http://schemas.microsoft.com/office/drawing/2014/main" id="{4F70DDAD-9AE2-B3A0-A713-9C93ED3270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FA7E8936-2B8F-4F6F-AECB-06CAC7F6C582}" type="slidenum">
              <a:rPr lang="en-US" altLang="en-US" sz="1200"/>
              <a:pPr eaLnBrk="1" hangingPunct="1"/>
              <a:t>32</a:t>
            </a:fld>
            <a:endParaRPr lang="en-US" altLang="en-US" sz="12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370786FF-3BF9-B725-D45D-27BA273D5D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8CAF44BE-9267-6F52-B2C1-F9180E83A0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86180C49-0E5F-2E88-8BE4-3DADF6132C7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D97D188-C6C6-4AB2-A4D4-2B302C65916B}" type="slidenum">
              <a:rPr lang="en-US" altLang="en-US" sz="1200"/>
              <a:pPr eaLnBrk="1" hangingPunct="1"/>
              <a:t>33</a:t>
            </a:fld>
            <a:endParaRPr lang="en-US" altLang="en-US" sz="120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a:extLst>
              <a:ext uri="{FF2B5EF4-FFF2-40B4-BE49-F238E27FC236}">
                <a16:creationId xmlns:a16="http://schemas.microsoft.com/office/drawing/2014/main" id="{9A5AD0C6-CE9D-294F-9E90-D0D02FD7768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a:extLst>
              <a:ext uri="{FF2B5EF4-FFF2-40B4-BE49-F238E27FC236}">
                <a16:creationId xmlns:a16="http://schemas.microsoft.com/office/drawing/2014/main" id="{AF57495E-41A3-750C-78A2-BA2D4DA9798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2164" name="Slide Number Placeholder 3">
            <a:extLst>
              <a:ext uri="{FF2B5EF4-FFF2-40B4-BE49-F238E27FC236}">
                <a16:creationId xmlns:a16="http://schemas.microsoft.com/office/drawing/2014/main" id="{CE7A1587-9618-7DFB-4AB6-4FEC7E48D73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C24DB15-47CA-45F6-97DD-E0AB736F2A61}" type="slidenum">
              <a:rPr lang="en-US" altLang="en-US" sz="1200"/>
              <a:pPr eaLnBrk="1" hangingPunct="1"/>
              <a:t>34</a:t>
            </a:fld>
            <a:endParaRPr lang="en-US" altLang="en-US" sz="120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A6BB6044-B82E-6770-3566-D7E6E5E768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B661FF2B-CEEA-3BFD-56C3-4A887F4CC79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73E263C3-A31B-5B08-1C15-4F5942713F5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416D4E34-AFCB-4856-B343-77ED182F4966}" type="slidenum">
              <a:rPr lang="en-US" altLang="en-US" sz="1200"/>
              <a:pPr eaLnBrk="1" hangingPunct="1"/>
              <a:t>35</a:t>
            </a:fld>
            <a:endParaRPr lang="en-US" altLang="en-US" sz="120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a:extLst>
              <a:ext uri="{FF2B5EF4-FFF2-40B4-BE49-F238E27FC236}">
                <a16:creationId xmlns:a16="http://schemas.microsoft.com/office/drawing/2014/main" id="{4745719E-A97C-A920-0B97-C3B5A87070B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a:extLst>
              <a:ext uri="{FF2B5EF4-FFF2-40B4-BE49-F238E27FC236}">
                <a16:creationId xmlns:a16="http://schemas.microsoft.com/office/drawing/2014/main" id="{18FC3320-5A9E-53DF-E085-E0CCFD0CA0A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4212" name="Slide Number Placeholder 3">
            <a:extLst>
              <a:ext uri="{FF2B5EF4-FFF2-40B4-BE49-F238E27FC236}">
                <a16:creationId xmlns:a16="http://schemas.microsoft.com/office/drawing/2014/main" id="{34EDDCC4-C3B6-BB63-83A8-902300AD7E8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20C130F8-B996-4CBB-86AC-67C18DC1EA26}" type="slidenum">
              <a:rPr lang="en-US" altLang="en-US" sz="1200"/>
              <a:pPr eaLnBrk="1" hangingPunct="1"/>
              <a:t>36</a:t>
            </a:fld>
            <a:endParaRPr lang="en-US" altLang="en-US" sz="120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05E878DC-5CE6-EC5C-7EDE-227AE37C70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CD23BFE6-586A-071D-CA67-74D97FABBF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a:extLst>
              <a:ext uri="{FF2B5EF4-FFF2-40B4-BE49-F238E27FC236}">
                <a16:creationId xmlns:a16="http://schemas.microsoft.com/office/drawing/2014/main" id="{421227CD-24F0-C7C9-217E-EE40AA3CD2B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9A1F85E-52AB-4D9C-8BCD-5A76F57409E5}" type="slidenum">
              <a:rPr lang="en-US" altLang="en-US" sz="1200"/>
              <a:pPr eaLnBrk="1" hangingPunct="1"/>
              <a:t>37</a:t>
            </a:fld>
            <a:endParaRPr lang="en-US" altLang="en-US" sz="120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a:extLst>
              <a:ext uri="{FF2B5EF4-FFF2-40B4-BE49-F238E27FC236}">
                <a16:creationId xmlns:a16="http://schemas.microsoft.com/office/drawing/2014/main" id="{1D9810B4-8355-B158-EE28-EE691224EFC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a:extLst>
              <a:ext uri="{FF2B5EF4-FFF2-40B4-BE49-F238E27FC236}">
                <a16:creationId xmlns:a16="http://schemas.microsoft.com/office/drawing/2014/main" id="{9FA2CCFD-8BFC-FA5D-F533-FF47004FE65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6260" name="Slide Number Placeholder 3">
            <a:extLst>
              <a:ext uri="{FF2B5EF4-FFF2-40B4-BE49-F238E27FC236}">
                <a16:creationId xmlns:a16="http://schemas.microsoft.com/office/drawing/2014/main" id="{ECAFB3DE-D96C-B463-DFD1-EBAE6C51C0B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029C0FD6-9A4B-446F-A67D-4629DCBA3239}" type="slidenum">
              <a:rPr lang="en-US" altLang="en-US" sz="1200"/>
              <a:pPr eaLnBrk="1" hangingPunct="1"/>
              <a:t>38</a:t>
            </a:fld>
            <a:endParaRPr lang="en-US" altLang="en-US" sz="120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D35D5705-E43D-BAB1-C1CE-680C8C4706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E55AFBD1-7C32-0C10-0A34-8D02F2B07C2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494188A5-061A-07FB-5D61-0717706B40E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522A10AC-316E-4730-B341-B7446B382A2D}" type="slidenum">
              <a:rPr lang="en-US" altLang="en-US" sz="1200"/>
              <a:pPr eaLnBrk="1" hangingPunct="1"/>
              <a:t>39</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525DFF93-E679-EF80-ABAB-C526AD99917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a:extLst>
              <a:ext uri="{FF2B5EF4-FFF2-40B4-BE49-F238E27FC236}">
                <a16:creationId xmlns:a16="http://schemas.microsoft.com/office/drawing/2014/main" id="{81EE9143-F091-6BFF-5365-6BBC51F5560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1444" name="Slide Number Placeholder 3">
            <a:extLst>
              <a:ext uri="{FF2B5EF4-FFF2-40B4-BE49-F238E27FC236}">
                <a16:creationId xmlns:a16="http://schemas.microsoft.com/office/drawing/2014/main" id="{407ED135-503E-DE99-21C7-5220435DB54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67C2E6F-9EC7-43C6-9184-0688A604B510}" type="slidenum">
              <a:rPr lang="en-US" altLang="en-US" sz="1200"/>
              <a:pPr eaLnBrk="1" hangingPunct="1"/>
              <a:t>4</a:t>
            </a:fld>
            <a:endParaRPr lang="en-US" altLang="en-US" sz="120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a:extLst>
              <a:ext uri="{FF2B5EF4-FFF2-40B4-BE49-F238E27FC236}">
                <a16:creationId xmlns:a16="http://schemas.microsoft.com/office/drawing/2014/main" id="{5765D2FD-B849-A97C-5742-1D43046F36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a:extLst>
              <a:ext uri="{FF2B5EF4-FFF2-40B4-BE49-F238E27FC236}">
                <a16:creationId xmlns:a16="http://schemas.microsoft.com/office/drawing/2014/main" id="{FDD57A18-F0F8-DBA6-815D-265FE412858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8308" name="Slide Number Placeholder 3">
            <a:extLst>
              <a:ext uri="{FF2B5EF4-FFF2-40B4-BE49-F238E27FC236}">
                <a16:creationId xmlns:a16="http://schemas.microsoft.com/office/drawing/2014/main" id="{1F78BBF8-B0D8-93D1-A008-C2FCA91F880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BA20CD0-03ED-4F1D-913E-896D2FDF1439}" type="slidenum">
              <a:rPr lang="en-US" altLang="en-US" sz="1200"/>
              <a:pPr eaLnBrk="1" hangingPunct="1"/>
              <a:t>40</a:t>
            </a:fld>
            <a:endParaRPr lang="en-US" altLang="en-US" sz="120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31332265-E5A1-4BB4-54E6-45431E55157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08789611-7F4A-D27E-5C8B-CC656B9548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9332" name="Slide Number Placeholder 3">
            <a:extLst>
              <a:ext uri="{FF2B5EF4-FFF2-40B4-BE49-F238E27FC236}">
                <a16:creationId xmlns:a16="http://schemas.microsoft.com/office/drawing/2014/main" id="{B184BD4D-1833-B123-7CBC-55AC0E3EBF3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BFAFDFC9-C606-444A-8B43-C083DCF40B1E}" type="slidenum">
              <a:rPr lang="en-US" altLang="en-US" sz="1200"/>
              <a:pPr eaLnBrk="1" hangingPunct="1"/>
              <a:t>41</a:t>
            </a:fld>
            <a:endParaRPr lang="en-US" altLang="en-US" sz="120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a:extLst>
              <a:ext uri="{FF2B5EF4-FFF2-40B4-BE49-F238E27FC236}">
                <a16:creationId xmlns:a16="http://schemas.microsoft.com/office/drawing/2014/main" id="{41CAB454-2FCD-6D2D-9E23-D1D3BF0BB16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a:extLst>
              <a:ext uri="{FF2B5EF4-FFF2-40B4-BE49-F238E27FC236}">
                <a16:creationId xmlns:a16="http://schemas.microsoft.com/office/drawing/2014/main" id="{C78B2F4E-1C69-6F88-FA81-1E15E24A6D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0356" name="Slide Number Placeholder 3">
            <a:extLst>
              <a:ext uri="{FF2B5EF4-FFF2-40B4-BE49-F238E27FC236}">
                <a16:creationId xmlns:a16="http://schemas.microsoft.com/office/drawing/2014/main" id="{7E593FB9-9721-CF36-5017-C2F97050E67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FAF90DA5-FEB6-4DCB-8054-4655BC6B8FB6}" type="slidenum">
              <a:rPr lang="en-US" altLang="en-US" sz="1200"/>
              <a:pPr eaLnBrk="1" hangingPunct="1"/>
              <a:t>42</a:t>
            </a:fld>
            <a:endParaRPr lang="en-US" altLang="en-US" sz="120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FB14DB3B-5B9A-AB02-BEB4-7C86E4EF84A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a:extLst>
              <a:ext uri="{FF2B5EF4-FFF2-40B4-BE49-F238E27FC236}">
                <a16:creationId xmlns:a16="http://schemas.microsoft.com/office/drawing/2014/main" id="{AFF45519-2332-B52C-AD9E-B11D53534DF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1380" name="Slide Number Placeholder 3">
            <a:extLst>
              <a:ext uri="{FF2B5EF4-FFF2-40B4-BE49-F238E27FC236}">
                <a16:creationId xmlns:a16="http://schemas.microsoft.com/office/drawing/2014/main" id="{82914698-3C12-2A3C-40FD-F11AE8F8A4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5667A19-807F-4B09-B270-BBC91C26ADEC}" type="slidenum">
              <a:rPr lang="en-US" altLang="en-US" sz="1200"/>
              <a:pPr eaLnBrk="1" hangingPunct="1"/>
              <a:t>43</a:t>
            </a:fld>
            <a:endParaRPr lang="en-US" altLang="en-US" sz="120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6EC949E9-2876-E657-1737-2DD7E08D28B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a:extLst>
              <a:ext uri="{FF2B5EF4-FFF2-40B4-BE49-F238E27FC236}">
                <a16:creationId xmlns:a16="http://schemas.microsoft.com/office/drawing/2014/main" id="{E549A614-B3DC-635F-F0E4-21A95815C8E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2404" name="Slide Number Placeholder 3">
            <a:extLst>
              <a:ext uri="{FF2B5EF4-FFF2-40B4-BE49-F238E27FC236}">
                <a16:creationId xmlns:a16="http://schemas.microsoft.com/office/drawing/2014/main" id="{3DA7D9ED-BFD6-0F8B-57F4-AFFCD3504A6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49FDFFD-E856-4BB9-A970-54250E678FF5}" type="slidenum">
              <a:rPr lang="en-US" altLang="en-US" sz="1200"/>
              <a:pPr eaLnBrk="1" hangingPunct="1"/>
              <a:t>44</a:t>
            </a:fld>
            <a:endParaRPr lang="en-US" altLang="en-US" sz="120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00236C84-5EC9-C5DA-6AF3-EBE5FAD92A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a:extLst>
              <a:ext uri="{FF2B5EF4-FFF2-40B4-BE49-F238E27FC236}">
                <a16:creationId xmlns:a16="http://schemas.microsoft.com/office/drawing/2014/main" id="{8F9AF539-2F10-A0FB-5FFB-63CFA081079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3428" name="Slide Number Placeholder 3">
            <a:extLst>
              <a:ext uri="{FF2B5EF4-FFF2-40B4-BE49-F238E27FC236}">
                <a16:creationId xmlns:a16="http://schemas.microsoft.com/office/drawing/2014/main" id="{7F7C4D59-C4A4-2594-0582-41C3F8807C8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7D627F2A-A972-4772-A709-17EE158AA64E}" type="slidenum">
              <a:rPr lang="en-US" altLang="en-US" sz="1200"/>
              <a:pPr eaLnBrk="1" hangingPunct="1"/>
              <a:t>45</a:t>
            </a:fld>
            <a:endParaRPr lang="en-US" altLang="en-US" sz="120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a:extLst>
              <a:ext uri="{FF2B5EF4-FFF2-40B4-BE49-F238E27FC236}">
                <a16:creationId xmlns:a16="http://schemas.microsoft.com/office/drawing/2014/main" id="{57EA00C0-358E-400B-528B-35CD4DC305C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Notes Placeholder 2">
            <a:extLst>
              <a:ext uri="{FF2B5EF4-FFF2-40B4-BE49-F238E27FC236}">
                <a16:creationId xmlns:a16="http://schemas.microsoft.com/office/drawing/2014/main" id="{84605A46-5BF3-AB4F-8DE9-77B17FB161E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4452" name="Slide Number Placeholder 3">
            <a:extLst>
              <a:ext uri="{FF2B5EF4-FFF2-40B4-BE49-F238E27FC236}">
                <a16:creationId xmlns:a16="http://schemas.microsoft.com/office/drawing/2014/main" id="{74662B6C-5F3B-AF14-019C-06D8980A2E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9A6041D8-606A-42BB-8727-2F84AC081760}" type="slidenum">
              <a:rPr lang="en-US" altLang="en-US" sz="1200"/>
              <a:pPr eaLnBrk="1" hangingPunct="1"/>
              <a:t>46</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E2BF38E7-31A1-EE55-C82B-B0F48FF7CF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E37ACF2C-8BBF-A644-D7C5-5213682D915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42F7179D-7D3D-BC3D-6E1C-635966D025E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528D608-65C1-4E29-9AC8-6C096D7C63CE}" type="slidenum">
              <a:rPr lang="en-US" altLang="en-US" sz="1200"/>
              <a:pPr eaLnBrk="1" hangingPunct="1"/>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E358CFE5-D44D-9CF3-9946-7FDB6252FFE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a:extLst>
              <a:ext uri="{FF2B5EF4-FFF2-40B4-BE49-F238E27FC236}">
                <a16:creationId xmlns:a16="http://schemas.microsoft.com/office/drawing/2014/main" id="{DAB82D79-ECE8-67B9-E929-24DA1F05F3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3492" name="Slide Number Placeholder 3">
            <a:extLst>
              <a:ext uri="{FF2B5EF4-FFF2-40B4-BE49-F238E27FC236}">
                <a16:creationId xmlns:a16="http://schemas.microsoft.com/office/drawing/2014/main" id="{44316218-8E13-6A2B-F019-2E81A03E4D0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CC858AD8-C02B-4986-99EF-A5900CE99176}" type="slidenum">
              <a:rPr lang="en-US" altLang="en-US" sz="1200"/>
              <a:pPr eaLnBrk="1" hangingPunct="1"/>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72D6BCD6-8BA1-CEF6-8B24-E1EEC918046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58A5D0C4-3251-4067-FC37-770E2566D13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955E517C-5A43-C71C-633A-192996FACE4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DC767070-D683-48B4-BF86-CA2FBBA0B074}" type="slidenum">
              <a:rPr lang="en-US" altLang="en-US" sz="1200"/>
              <a:pPr eaLnBrk="1" hangingPunct="1"/>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FFCBB09B-0E25-044C-5CCB-1941902100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a:extLst>
              <a:ext uri="{FF2B5EF4-FFF2-40B4-BE49-F238E27FC236}">
                <a16:creationId xmlns:a16="http://schemas.microsoft.com/office/drawing/2014/main" id="{D575FE7A-4BDF-1BD7-236E-AD731EC33AC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5540" name="Slide Number Placeholder 3">
            <a:extLst>
              <a:ext uri="{FF2B5EF4-FFF2-40B4-BE49-F238E27FC236}">
                <a16:creationId xmlns:a16="http://schemas.microsoft.com/office/drawing/2014/main" id="{2FCBFB12-AA0A-39F3-9F2E-5ACC6ADD1B8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66C83CB8-24AE-403A-8D1B-9A1D3320E37D}" type="slidenum">
              <a:rPr lang="en-US" altLang="en-US" sz="1200"/>
              <a:pPr eaLnBrk="1" hangingPunct="1"/>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89CA8168-F6EA-C075-18F8-06C24DBADBC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E3C04101-F3CA-1F40-0E15-B7339EBA856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CB1CDBE7-FA76-2E7C-B428-5C9DD212D2D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eaLnBrk="1" hangingPunct="1"/>
            <a:fld id="{A6E08065-4317-49B8-BC32-C597D395E6F1}" type="slidenum">
              <a:rPr lang="en-US" altLang="en-US" sz="1200"/>
              <a:pPr eaLnBrk="1" hangingPunct="1"/>
              <a:t>9</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Straight Connector 1">
            <a:extLst>
              <a:ext uri="{FF2B5EF4-FFF2-40B4-BE49-F238E27FC236}">
                <a16:creationId xmlns:a16="http://schemas.microsoft.com/office/drawing/2014/main" id="{8CC2344D-190D-7E59-4A5C-CFEB5CE31FC5}"/>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3" name="Date Placeholder 15">
            <a:extLst>
              <a:ext uri="{FF2B5EF4-FFF2-40B4-BE49-F238E27FC236}">
                <a16:creationId xmlns:a16="http://schemas.microsoft.com/office/drawing/2014/main" id="{98304588-F666-C06A-28AB-A2E876EFE94D}"/>
              </a:ext>
            </a:extLst>
          </p:cNvPr>
          <p:cNvSpPr>
            <a:spLocks noGrp="1"/>
          </p:cNvSpPr>
          <p:nvPr>
            <p:ph type="dt" sz="half" idx="10"/>
          </p:nvPr>
        </p:nvSpPr>
        <p:spPr/>
        <p:txBody>
          <a:bodyPr/>
          <a:lstStyle>
            <a:lvl1pPr>
              <a:defRPr/>
            </a:lvl1pPr>
          </a:lstStyle>
          <a:p>
            <a:pPr>
              <a:defRPr/>
            </a:pPr>
            <a:endParaRPr lang="en-US"/>
          </a:p>
        </p:txBody>
      </p:sp>
      <p:sp>
        <p:nvSpPr>
          <p:cNvPr id="4" name="Footer Placeholder 1">
            <a:extLst>
              <a:ext uri="{FF2B5EF4-FFF2-40B4-BE49-F238E27FC236}">
                <a16:creationId xmlns:a16="http://schemas.microsoft.com/office/drawing/2014/main" id="{75BCE238-E2C3-DB45-D6DC-2A9C3D427A7F}"/>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4">
            <a:extLst>
              <a:ext uri="{FF2B5EF4-FFF2-40B4-BE49-F238E27FC236}">
                <a16:creationId xmlns:a16="http://schemas.microsoft.com/office/drawing/2014/main" id="{22E0E8AC-3421-5134-DAEC-5847D6CAF602}"/>
              </a:ext>
            </a:extLst>
          </p:cNvPr>
          <p:cNvSpPr>
            <a:spLocks noGrp="1"/>
          </p:cNvSpPr>
          <p:nvPr>
            <p:ph type="sldNum" sz="quarter" idx="12"/>
          </p:nvPr>
        </p:nvSpPr>
        <p:spPr>
          <a:xfrm>
            <a:off x="8229600" y="6473825"/>
            <a:ext cx="758825" cy="247650"/>
          </a:xfrm>
        </p:spPr>
        <p:txBody>
          <a:bodyPr/>
          <a:lstStyle>
            <a:lvl1pPr>
              <a:defRPr/>
            </a:lvl1pPr>
          </a:lstStyle>
          <a:p>
            <a:fld id="{96846B59-FDBA-4A83-A2A2-0A73C77BB856}" type="slidenum">
              <a:rPr lang="en-US" altLang="en-US"/>
              <a:pPr/>
              <a:t>‹#›</a:t>
            </a:fld>
            <a:endParaRPr lang="en-US" altLang="en-US"/>
          </a:p>
        </p:txBody>
      </p:sp>
    </p:spTree>
    <p:extLst>
      <p:ext uri="{BB962C8B-B14F-4D97-AF65-F5344CB8AC3E}">
        <p14:creationId xmlns:p14="http://schemas.microsoft.com/office/powerpoint/2010/main" val="2428029827"/>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847F8259-BDAC-8C84-5791-048BE0454D0E}"/>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96B73F5B-42A9-5912-0A8F-9FF0338E99B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B8CA9D64-9C2A-1576-B1FC-C02752AF101C}"/>
              </a:ext>
            </a:extLst>
          </p:cNvPr>
          <p:cNvSpPr>
            <a:spLocks noGrp="1"/>
          </p:cNvSpPr>
          <p:nvPr>
            <p:ph type="sldNum" sz="quarter" idx="12"/>
          </p:nvPr>
        </p:nvSpPr>
        <p:spPr/>
        <p:txBody>
          <a:bodyPr/>
          <a:lstStyle>
            <a:lvl1pPr>
              <a:defRPr/>
            </a:lvl1pPr>
          </a:lstStyle>
          <a:p>
            <a:fld id="{4C7CFB0E-7D60-4E65-9A6A-1F6968D28AE5}" type="slidenum">
              <a:rPr lang="en-US" altLang="en-US"/>
              <a:pPr/>
              <a:t>‹#›</a:t>
            </a:fld>
            <a:endParaRPr lang="en-US" altLang="en-US"/>
          </a:p>
        </p:txBody>
      </p:sp>
    </p:spTree>
    <p:extLst>
      <p:ext uri="{BB962C8B-B14F-4D97-AF65-F5344CB8AC3E}">
        <p14:creationId xmlns:p14="http://schemas.microsoft.com/office/powerpoint/2010/main" val="3642738554"/>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1937D03-AE83-E6CB-0226-44A5E640ADBE}"/>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8502F4F0-BB85-0FCC-C139-3236A5CF2EC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C8D469F-6E5F-97C0-AF34-C4D35561DB03}"/>
              </a:ext>
            </a:extLst>
          </p:cNvPr>
          <p:cNvSpPr>
            <a:spLocks noGrp="1"/>
          </p:cNvSpPr>
          <p:nvPr>
            <p:ph type="sldNum" sz="quarter" idx="12"/>
          </p:nvPr>
        </p:nvSpPr>
        <p:spPr/>
        <p:txBody>
          <a:bodyPr/>
          <a:lstStyle>
            <a:lvl1pPr>
              <a:defRPr/>
            </a:lvl1pPr>
          </a:lstStyle>
          <a:p>
            <a:fld id="{217F58B9-535C-4B43-AC78-3C630ECD35A7}" type="slidenum">
              <a:rPr lang="en-US" altLang="en-US"/>
              <a:pPr/>
              <a:t>‹#›</a:t>
            </a:fld>
            <a:endParaRPr lang="en-US" altLang="en-US"/>
          </a:p>
        </p:txBody>
      </p:sp>
    </p:spTree>
    <p:extLst>
      <p:ext uri="{BB962C8B-B14F-4D97-AF65-F5344CB8AC3E}">
        <p14:creationId xmlns:p14="http://schemas.microsoft.com/office/powerpoint/2010/main" val="214721018"/>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24">
            <a:extLst>
              <a:ext uri="{FF2B5EF4-FFF2-40B4-BE49-F238E27FC236}">
                <a16:creationId xmlns:a16="http://schemas.microsoft.com/office/drawing/2014/main" id="{72FFE1C6-F0C6-BB67-BE39-12B9F0B52298}"/>
              </a:ext>
            </a:extLst>
          </p:cNvPr>
          <p:cNvSpPr>
            <a:spLocks noGrp="1"/>
          </p:cNvSpPr>
          <p:nvPr>
            <p:ph type="dt" sz="half" idx="10"/>
          </p:nvPr>
        </p:nvSpPr>
        <p:spPr/>
        <p:txBody>
          <a:bodyPr/>
          <a:lstStyle>
            <a:lvl1pPr>
              <a:defRPr/>
            </a:lvl1pPr>
          </a:lstStyle>
          <a:p>
            <a:pPr>
              <a:defRPr/>
            </a:pPr>
            <a:endParaRPr lang="en-US"/>
          </a:p>
        </p:txBody>
      </p:sp>
      <p:sp>
        <p:nvSpPr>
          <p:cNvPr id="3" name="Footer Placeholder 18">
            <a:extLst>
              <a:ext uri="{FF2B5EF4-FFF2-40B4-BE49-F238E27FC236}">
                <a16:creationId xmlns:a16="http://schemas.microsoft.com/office/drawing/2014/main" id="{5F446C31-E813-4437-961D-EA768E55C414}"/>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4" name="Slide Number Placeholder 15">
            <a:extLst>
              <a:ext uri="{FF2B5EF4-FFF2-40B4-BE49-F238E27FC236}">
                <a16:creationId xmlns:a16="http://schemas.microsoft.com/office/drawing/2014/main" id="{13F64668-3747-FA01-2EE0-BBF493FFB93E}"/>
              </a:ext>
            </a:extLst>
          </p:cNvPr>
          <p:cNvSpPr>
            <a:spLocks noGrp="1"/>
          </p:cNvSpPr>
          <p:nvPr>
            <p:ph type="sldNum" sz="quarter" idx="12"/>
          </p:nvPr>
        </p:nvSpPr>
        <p:spPr>
          <a:xfrm>
            <a:off x="8229600" y="6473825"/>
            <a:ext cx="758825" cy="247650"/>
          </a:xfrm>
        </p:spPr>
        <p:txBody>
          <a:bodyPr/>
          <a:lstStyle>
            <a:lvl1pPr>
              <a:defRPr/>
            </a:lvl1pPr>
          </a:lstStyle>
          <a:p>
            <a:fld id="{2F5EC9B8-9863-4609-B639-63E32A0C4B61}" type="slidenum">
              <a:rPr lang="en-US" altLang="en-US"/>
              <a:pPr/>
              <a:t>‹#›</a:t>
            </a:fld>
            <a:endParaRPr lang="en-US" altLang="en-US"/>
          </a:p>
        </p:txBody>
      </p:sp>
    </p:spTree>
    <p:extLst>
      <p:ext uri="{BB962C8B-B14F-4D97-AF65-F5344CB8AC3E}">
        <p14:creationId xmlns:p14="http://schemas.microsoft.com/office/powerpoint/2010/main" val="2350796147"/>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Straight Connector 1">
            <a:extLst>
              <a:ext uri="{FF2B5EF4-FFF2-40B4-BE49-F238E27FC236}">
                <a16:creationId xmlns:a16="http://schemas.microsoft.com/office/drawing/2014/main" id="{ECB19CD9-95FA-7C61-DC5B-BBA84BABA1FD}"/>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3" name="Date Placeholder 18">
            <a:extLst>
              <a:ext uri="{FF2B5EF4-FFF2-40B4-BE49-F238E27FC236}">
                <a16:creationId xmlns:a16="http://schemas.microsoft.com/office/drawing/2014/main" id="{F318F36A-D413-A8B6-6356-8A8C289A70B4}"/>
              </a:ext>
            </a:extLst>
          </p:cNvPr>
          <p:cNvSpPr>
            <a:spLocks noGrp="1"/>
          </p:cNvSpPr>
          <p:nvPr>
            <p:ph type="dt" sz="half" idx="10"/>
          </p:nvPr>
        </p:nvSpPr>
        <p:spPr/>
        <p:txBody>
          <a:bodyPr/>
          <a:lstStyle>
            <a:lvl1pPr>
              <a:defRPr/>
            </a:lvl1pPr>
          </a:lstStyle>
          <a:p>
            <a:pPr>
              <a:defRPr/>
            </a:pPr>
            <a:endParaRPr lang="en-US"/>
          </a:p>
        </p:txBody>
      </p:sp>
      <p:sp>
        <p:nvSpPr>
          <p:cNvPr id="4" name="Footer Placeholder 10">
            <a:extLst>
              <a:ext uri="{FF2B5EF4-FFF2-40B4-BE49-F238E27FC236}">
                <a16:creationId xmlns:a16="http://schemas.microsoft.com/office/drawing/2014/main" id="{1A45BFF7-00A1-B062-91FC-BDAFE76D83BC}"/>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15">
            <a:extLst>
              <a:ext uri="{FF2B5EF4-FFF2-40B4-BE49-F238E27FC236}">
                <a16:creationId xmlns:a16="http://schemas.microsoft.com/office/drawing/2014/main" id="{83E04CA1-81EE-B45E-C28B-1B31FEE2BE09}"/>
              </a:ext>
            </a:extLst>
          </p:cNvPr>
          <p:cNvSpPr>
            <a:spLocks noGrp="1"/>
          </p:cNvSpPr>
          <p:nvPr>
            <p:ph type="sldNum" sz="quarter" idx="12"/>
          </p:nvPr>
        </p:nvSpPr>
        <p:spPr/>
        <p:txBody>
          <a:bodyPr/>
          <a:lstStyle>
            <a:lvl1pPr>
              <a:defRPr/>
            </a:lvl1pPr>
          </a:lstStyle>
          <a:p>
            <a:fld id="{9DAF0C6F-0396-430F-8552-58590A484FB4}" type="slidenum">
              <a:rPr lang="en-US" altLang="en-US"/>
              <a:pPr/>
              <a:t>‹#›</a:t>
            </a:fld>
            <a:endParaRPr lang="en-US" altLang="en-US"/>
          </a:p>
        </p:txBody>
      </p:sp>
    </p:spTree>
    <p:extLst>
      <p:ext uri="{BB962C8B-B14F-4D97-AF65-F5344CB8AC3E}">
        <p14:creationId xmlns:p14="http://schemas.microsoft.com/office/powerpoint/2010/main" val="1438037994"/>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0">
            <a:extLst>
              <a:ext uri="{FF2B5EF4-FFF2-40B4-BE49-F238E27FC236}">
                <a16:creationId xmlns:a16="http://schemas.microsoft.com/office/drawing/2014/main" id="{4D4F075F-AE83-F28F-ED1A-266D3F5CFA84}"/>
              </a:ext>
            </a:extLst>
          </p:cNvPr>
          <p:cNvSpPr>
            <a:spLocks noGrp="1"/>
          </p:cNvSpPr>
          <p:nvPr>
            <p:ph type="dt" sz="half" idx="10"/>
          </p:nvPr>
        </p:nvSpPr>
        <p:spPr/>
        <p:txBody>
          <a:bodyPr/>
          <a:lstStyle>
            <a:lvl1pPr>
              <a:defRPr/>
            </a:lvl1pPr>
          </a:lstStyle>
          <a:p>
            <a:pPr>
              <a:defRPr/>
            </a:pPr>
            <a:endParaRPr lang="en-US"/>
          </a:p>
        </p:txBody>
      </p:sp>
      <p:sp>
        <p:nvSpPr>
          <p:cNvPr id="3" name="Footer Placeholder 27">
            <a:extLst>
              <a:ext uri="{FF2B5EF4-FFF2-40B4-BE49-F238E27FC236}">
                <a16:creationId xmlns:a16="http://schemas.microsoft.com/office/drawing/2014/main" id="{6D55CFF6-F08F-7AA3-79C3-818A67955760}"/>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4">
            <a:extLst>
              <a:ext uri="{FF2B5EF4-FFF2-40B4-BE49-F238E27FC236}">
                <a16:creationId xmlns:a16="http://schemas.microsoft.com/office/drawing/2014/main" id="{0B37EF19-F72A-C59F-9A1E-A5936333F4F1}"/>
              </a:ext>
            </a:extLst>
          </p:cNvPr>
          <p:cNvSpPr>
            <a:spLocks noGrp="1"/>
          </p:cNvSpPr>
          <p:nvPr>
            <p:ph type="sldNum" sz="quarter" idx="12"/>
          </p:nvPr>
        </p:nvSpPr>
        <p:spPr/>
        <p:txBody>
          <a:bodyPr/>
          <a:lstStyle>
            <a:lvl1pPr>
              <a:defRPr/>
            </a:lvl1pPr>
          </a:lstStyle>
          <a:p>
            <a:fld id="{5DDFFCBC-2A1D-4E70-83BB-398C078F2487}" type="slidenum">
              <a:rPr lang="en-US" altLang="en-US"/>
              <a:pPr/>
              <a:t>‹#›</a:t>
            </a:fld>
            <a:endParaRPr lang="en-US" altLang="en-US"/>
          </a:p>
        </p:txBody>
      </p:sp>
    </p:spTree>
    <p:extLst>
      <p:ext uri="{BB962C8B-B14F-4D97-AF65-F5344CB8AC3E}">
        <p14:creationId xmlns:p14="http://schemas.microsoft.com/office/powerpoint/2010/main" val="1315720486"/>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Straight Connector 1">
            <a:extLst>
              <a:ext uri="{FF2B5EF4-FFF2-40B4-BE49-F238E27FC236}">
                <a16:creationId xmlns:a16="http://schemas.microsoft.com/office/drawing/2014/main" id="{365F179C-2C06-EB83-5F3A-3EF6685218EB}"/>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9">
            <a:extLst>
              <a:ext uri="{FF2B5EF4-FFF2-40B4-BE49-F238E27FC236}">
                <a16:creationId xmlns:a16="http://schemas.microsoft.com/office/drawing/2014/main" id="{24E7F734-8DDB-DCBA-5B08-258A26EDE55E}"/>
              </a:ext>
            </a:extLst>
          </p:cNvPr>
          <p:cNvSpPr>
            <a:spLocks noGrp="1"/>
          </p:cNvSpPr>
          <p:nvPr>
            <p:ph type="dt" sz="half" idx="10"/>
          </p:nvPr>
        </p:nvSpPr>
        <p:spPr/>
        <p:txBody>
          <a:bodyPr/>
          <a:lstStyle>
            <a:lvl1pPr>
              <a:defRPr/>
            </a:lvl1pPr>
          </a:lstStyle>
          <a:p>
            <a:pPr>
              <a:defRPr/>
            </a:pPr>
            <a:endParaRPr lang="en-US"/>
          </a:p>
        </p:txBody>
      </p:sp>
      <p:sp>
        <p:nvSpPr>
          <p:cNvPr id="5" name="Footer Placeholder 5">
            <a:extLst>
              <a:ext uri="{FF2B5EF4-FFF2-40B4-BE49-F238E27FC236}">
                <a16:creationId xmlns:a16="http://schemas.microsoft.com/office/drawing/2014/main" id="{7B7C71DA-D373-95C7-3985-65415AD6CD5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6">
            <a:extLst>
              <a:ext uri="{FF2B5EF4-FFF2-40B4-BE49-F238E27FC236}">
                <a16:creationId xmlns:a16="http://schemas.microsoft.com/office/drawing/2014/main" id="{0CBE5164-3F09-ACBC-B62B-2C858382F8E6}"/>
              </a:ext>
            </a:extLst>
          </p:cNvPr>
          <p:cNvSpPr>
            <a:spLocks noGrp="1"/>
          </p:cNvSpPr>
          <p:nvPr>
            <p:ph type="sldNum" sz="quarter" idx="12"/>
          </p:nvPr>
        </p:nvSpPr>
        <p:spPr>
          <a:xfrm>
            <a:off x="8229600" y="6477000"/>
            <a:ext cx="762000" cy="247650"/>
          </a:xfrm>
        </p:spPr>
        <p:txBody>
          <a:bodyPr/>
          <a:lstStyle>
            <a:lvl1pPr>
              <a:defRPr/>
            </a:lvl1pPr>
          </a:lstStyle>
          <a:p>
            <a:fld id="{FC28C9E7-3155-4E97-BE3B-C30EB49438D6}" type="slidenum">
              <a:rPr lang="en-US" altLang="en-US"/>
              <a:pPr/>
              <a:t>‹#›</a:t>
            </a:fld>
            <a:endParaRPr lang="en-US" altLang="en-US"/>
          </a:p>
        </p:txBody>
      </p:sp>
    </p:spTree>
    <p:extLst>
      <p:ext uri="{BB962C8B-B14F-4D97-AF65-F5344CB8AC3E}">
        <p14:creationId xmlns:p14="http://schemas.microsoft.com/office/powerpoint/2010/main" val="3205558907"/>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2" name="Date Placeholder 10">
            <a:extLst>
              <a:ext uri="{FF2B5EF4-FFF2-40B4-BE49-F238E27FC236}">
                <a16:creationId xmlns:a16="http://schemas.microsoft.com/office/drawing/2014/main" id="{B0FD3A51-87AD-E1E8-AEAC-40125EDFCEE3}"/>
              </a:ext>
            </a:extLst>
          </p:cNvPr>
          <p:cNvSpPr>
            <a:spLocks noGrp="1"/>
          </p:cNvSpPr>
          <p:nvPr>
            <p:ph type="dt" sz="half" idx="10"/>
          </p:nvPr>
        </p:nvSpPr>
        <p:spPr/>
        <p:txBody>
          <a:bodyPr/>
          <a:lstStyle>
            <a:lvl1pPr>
              <a:defRPr/>
            </a:lvl1pPr>
          </a:lstStyle>
          <a:p>
            <a:pPr>
              <a:defRPr/>
            </a:pPr>
            <a:endParaRPr lang="en-US"/>
          </a:p>
        </p:txBody>
      </p:sp>
      <p:sp>
        <p:nvSpPr>
          <p:cNvPr id="3" name="Footer Placeholder 27">
            <a:extLst>
              <a:ext uri="{FF2B5EF4-FFF2-40B4-BE49-F238E27FC236}">
                <a16:creationId xmlns:a16="http://schemas.microsoft.com/office/drawing/2014/main" id="{44FDEB3F-2D1A-0779-BE50-2B2E1F8330E2}"/>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4">
            <a:extLst>
              <a:ext uri="{FF2B5EF4-FFF2-40B4-BE49-F238E27FC236}">
                <a16:creationId xmlns:a16="http://schemas.microsoft.com/office/drawing/2014/main" id="{71BE50B3-00A6-773F-1B90-42554C28185E}"/>
              </a:ext>
            </a:extLst>
          </p:cNvPr>
          <p:cNvSpPr>
            <a:spLocks noGrp="1"/>
          </p:cNvSpPr>
          <p:nvPr>
            <p:ph type="sldNum" sz="quarter" idx="12"/>
          </p:nvPr>
        </p:nvSpPr>
        <p:spPr/>
        <p:txBody>
          <a:bodyPr/>
          <a:lstStyle>
            <a:lvl1pPr>
              <a:defRPr/>
            </a:lvl1pPr>
          </a:lstStyle>
          <a:p>
            <a:fld id="{7C87A0C7-CC82-4E47-ABC0-F547D1B3C051}" type="slidenum">
              <a:rPr lang="en-US" altLang="en-US"/>
              <a:pPr/>
              <a:t>‹#›</a:t>
            </a:fld>
            <a:endParaRPr lang="en-US" altLang="en-US"/>
          </a:p>
        </p:txBody>
      </p:sp>
    </p:spTree>
    <p:extLst>
      <p:ext uri="{BB962C8B-B14F-4D97-AF65-F5344CB8AC3E}">
        <p14:creationId xmlns:p14="http://schemas.microsoft.com/office/powerpoint/2010/main" val="1597307527"/>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AE7400DB-EEA3-C0EC-1BD6-4637279C720A}"/>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3DA20E0A-1281-1D26-4F45-48B08E6BD3F8}"/>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D869754B-4172-F7A3-EAC5-FCEED2149DE3}"/>
              </a:ext>
            </a:extLst>
          </p:cNvPr>
          <p:cNvSpPr>
            <a:spLocks noGrp="1"/>
          </p:cNvSpPr>
          <p:nvPr>
            <p:ph type="sldNum" sz="quarter" idx="12"/>
          </p:nvPr>
        </p:nvSpPr>
        <p:spPr/>
        <p:txBody>
          <a:bodyPr/>
          <a:lstStyle>
            <a:lvl1pPr>
              <a:defRPr/>
            </a:lvl1pPr>
          </a:lstStyle>
          <a:p>
            <a:fld id="{1F7D7EA4-E10C-4ED6-B489-71423ED5C821}" type="slidenum">
              <a:rPr lang="en-US" altLang="en-US"/>
              <a:pPr/>
              <a:t>‹#›</a:t>
            </a:fld>
            <a:endParaRPr lang="en-US" altLang="en-US"/>
          </a:p>
        </p:txBody>
      </p:sp>
    </p:spTree>
    <p:extLst>
      <p:ext uri="{BB962C8B-B14F-4D97-AF65-F5344CB8AC3E}">
        <p14:creationId xmlns:p14="http://schemas.microsoft.com/office/powerpoint/2010/main" val="1610365640"/>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Straight Connector 1">
            <a:extLst>
              <a:ext uri="{FF2B5EF4-FFF2-40B4-BE49-F238E27FC236}">
                <a16:creationId xmlns:a16="http://schemas.microsoft.com/office/drawing/2014/main" id="{1115BBBD-04FE-1E9A-AB91-2CB293D114CD}"/>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Date Placeholder 24">
            <a:extLst>
              <a:ext uri="{FF2B5EF4-FFF2-40B4-BE49-F238E27FC236}">
                <a16:creationId xmlns:a16="http://schemas.microsoft.com/office/drawing/2014/main" id="{5C9AB778-C105-6AD4-100A-01C3F0D0C2FB}"/>
              </a:ext>
            </a:extLst>
          </p:cNvPr>
          <p:cNvSpPr>
            <a:spLocks noGrp="1"/>
          </p:cNvSpPr>
          <p:nvPr>
            <p:ph type="dt" sz="half" idx="10"/>
          </p:nvPr>
        </p:nvSpPr>
        <p:spPr/>
        <p:txBody>
          <a:bodyPr/>
          <a:lstStyle>
            <a:lvl1pPr>
              <a:defRPr/>
            </a:lvl1pPr>
          </a:lstStyle>
          <a:p>
            <a:pPr>
              <a:defRPr/>
            </a:pPr>
            <a:endParaRPr lang="en-US"/>
          </a:p>
        </p:txBody>
      </p:sp>
      <p:sp>
        <p:nvSpPr>
          <p:cNvPr id="4" name="Footer Placeholder 28">
            <a:extLst>
              <a:ext uri="{FF2B5EF4-FFF2-40B4-BE49-F238E27FC236}">
                <a16:creationId xmlns:a16="http://schemas.microsoft.com/office/drawing/2014/main" id="{C49C3732-B1F7-3D0C-AFED-2C3B4AE087B9}"/>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6">
            <a:extLst>
              <a:ext uri="{FF2B5EF4-FFF2-40B4-BE49-F238E27FC236}">
                <a16:creationId xmlns:a16="http://schemas.microsoft.com/office/drawing/2014/main" id="{35ED3191-CBEA-EADC-561E-18756008ACA2}"/>
              </a:ext>
            </a:extLst>
          </p:cNvPr>
          <p:cNvSpPr>
            <a:spLocks noGrp="1"/>
          </p:cNvSpPr>
          <p:nvPr>
            <p:ph type="sldNum" sz="quarter" idx="12"/>
          </p:nvPr>
        </p:nvSpPr>
        <p:spPr/>
        <p:txBody>
          <a:bodyPr/>
          <a:lstStyle>
            <a:lvl1pPr>
              <a:defRPr/>
            </a:lvl1pPr>
          </a:lstStyle>
          <a:p>
            <a:fld id="{517BB549-503D-4D5C-AB1B-4966494C6244}" type="slidenum">
              <a:rPr lang="en-US" altLang="en-US"/>
              <a:pPr/>
              <a:t>‹#›</a:t>
            </a:fld>
            <a:endParaRPr lang="en-US" altLang="en-US"/>
          </a:p>
        </p:txBody>
      </p:sp>
    </p:spTree>
    <p:extLst>
      <p:ext uri="{BB962C8B-B14F-4D97-AF65-F5344CB8AC3E}">
        <p14:creationId xmlns:p14="http://schemas.microsoft.com/office/powerpoint/2010/main" val="348371741"/>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2" name="Date Placeholder 6">
            <a:extLst>
              <a:ext uri="{FF2B5EF4-FFF2-40B4-BE49-F238E27FC236}">
                <a16:creationId xmlns:a16="http://schemas.microsoft.com/office/drawing/2014/main" id="{B8EED8FB-49D8-97DB-78A2-BD793EEFF52D}"/>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8A20AB25-C9D5-E3A7-C52D-B21D78B00438}"/>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30">
            <a:extLst>
              <a:ext uri="{FF2B5EF4-FFF2-40B4-BE49-F238E27FC236}">
                <a16:creationId xmlns:a16="http://schemas.microsoft.com/office/drawing/2014/main" id="{601CEC46-D5DD-5FEF-4D73-F0DA8678C216}"/>
              </a:ext>
            </a:extLst>
          </p:cNvPr>
          <p:cNvSpPr>
            <a:spLocks noGrp="1"/>
          </p:cNvSpPr>
          <p:nvPr>
            <p:ph type="sldNum" sz="quarter" idx="12"/>
          </p:nvPr>
        </p:nvSpPr>
        <p:spPr/>
        <p:txBody>
          <a:bodyPr/>
          <a:lstStyle>
            <a:lvl1pPr>
              <a:defRPr/>
            </a:lvl1pPr>
          </a:lstStyle>
          <a:p>
            <a:fld id="{09ED1302-8E46-4ED4-A85F-049E1964609F}" type="slidenum">
              <a:rPr lang="en-US" altLang="en-US"/>
              <a:pPr/>
              <a:t>‹#›</a:t>
            </a:fld>
            <a:endParaRPr lang="en-US" altLang="en-US"/>
          </a:p>
        </p:txBody>
      </p:sp>
    </p:spTree>
    <p:extLst>
      <p:ext uri="{BB962C8B-B14F-4D97-AF65-F5344CB8AC3E}">
        <p14:creationId xmlns:p14="http://schemas.microsoft.com/office/powerpoint/2010/main" val="371005878"/>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BD1916C1-00BB-7582-A879-6F7B41504ADE}"/>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029" name="Text Placeholder 7">
            <a:extLst>
              <a:ext uri="{FF2B5EF4-FFF2-40B4-BE49-F238E27FC236}">
                <a16:creationId xmlns:a16="http://schemas.microsoft.com/office/drawing/2014/main" id="{AF56BB76-17B0-36AE-8E5B-7D1EFFE15F36}"/>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4E6DB4C6-8116-9586-00CA-BDC20FC5603F}"/>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2B4A49B8-11FC-CDD6-3A00-10B2BB5C52F4}"/>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399CCB68-AE20-74CF-16E1-83C69B28EEE9}"/>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a:defRPr sz="1200">
                <a:solidFill>
                  <a:srgbClr val="D38E27"/>
                </a:solidFill>
              </a:defRPr>
            </a:lvl1pPr>
          </a:lstStyle>
          <a:p>
            <a:fld id="{0E6D4D3E-9F07-4C16-B3D3-166F5DF3A51C}" type="slidenum">
              <a:rPr lang="en-US" altLang="en-US"/>
              <a:pPr/>
              <a:t>‹#›</a:t>
            </a:fld>
            <a:endParaRPr lang="en-US" altLang="en-US"/>
          </a:p>
        </p:txBody>
      </p:sp>
      <p:sp>
        <p:nvSpPr>
          <p:cNvPr id="10" name="Title Placeholder 9">
            <a:extLst>
              <a:ext uri="{FF2B5EF4-FFF2-40B4-BE49-F238E27FC236}">
                <a16:creationId xmlns:a16="http://schemas.microsoft.com/office/drawing/2014/main" id="{A34670F9-C3BF-E926-1780-0652AB2FFC17}"/>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3428312A-228F-2252-EEF8-1EE3F9548AE7}"/>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Straight Connector 11">
            <a:extLst>
              <a:ext uri="{FF2B5EF4-FFF2-40B4-BE49-F238E27FC236}">
                <a16:creationId xmlns:a16="http://schemas.microsoft.com/office/drawing/2014/main" id="{2C72C3F0-2A28-DA66-CBD9-98F89DA5E62F}"/>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4208" r:id="rId1"/>
    <p:sldLayoutId id="2147484209" r:id="rId2"/>
    <p:sldLayoutId id="2147484210" r:id="rId3"/>
    <p:sldLayoutId id="2147484205" r:id="rId4"/>
    <p:sldLayoutId id="2147484211" r:id="rId5"/>
    <p:sldLayoutId id="2147484206" r:id="rId6"/>
    <p:sldLayoutId id="2147484212" r:id="rId7"/>
    <p:sldLayoutId id="2147484213" r:id="rId8"/>
    <p:sldLayoutId id="2147484214" r:id="rId9"/>
    <p:sldLayoutId id="2147484207" r:id="rId10"/>
    <p:sldLayoutId id="2147484215"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73D8CCA5-8745-30A5-5F8C-C5D8E7053730}"/>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Biblical Parenting  </a:t>
            </a:r>
            <a:r>
              <a:rPr lang="en-US" sz="6600" b="1">
                <a:solidFill>
                  <a:srgbClr val="002060"/>
                </a:solidFill>
                <a:effectLst>
                  <a:outerShdw blurRad="38100" dist="38100" dir="2700000" algn="tl">
                    <a:srgbClr val="000000">
                      <a:alpha val="43137"/>
                    </a:srgbClr>
                  </a:outerShdw>
                </a:effectLst>
              </a:rPr>
              <a:t>for Pre-Teens</a:t>
            </a:r>
            <a:endParaRPr lang="en-US" sz="6600" b="1"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8CE208F-8FD6-60A6-E994-D978ECFDBCB9}"/>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F189699-2695-7A05-9B22-7A14F1C58CCD}"/>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t>
            </a:r>
            <a:r>
              <a:rPr lang="en-US" sz="4400" b="1" dirty="0">
                <a:solidFill>
                  <a:srgbClr val="006600"/>
                </a:solidFill>
                <a:effectLst>
                  <a:outerShdw blurRad="38100" dist="38100" dir="2700000" algn="tl">
                    <a:srgbClr val="000000">
                      <a:alpha val="43137"/>
                    </a:srgbClr>
                  </a:outerShdw>
                </a:effectLst>
                <a:latin typeface="Arial Narrow" pitchFamily="34" charset="0"/>
              </a:rPr>
              <a:t>The problem:</a:t>
            </a:r>
            <a:r>
              <a:rPr lang="en-US" sz="4400" b="1" dirty="0">
                <a:solidFill>
                  <a:srgbClr val="990033"/>
                </a:solidFill>
                <a:effectLst>
                  <a:outerShdw blurRad="38100" dist="38100" dir="2700000" algn="tl">
                    <a:srgbClr val="000000">
                      <a:alpha val="43137"/>
                    </a:srgbClr>
                  </a:outerShdw>
                </a:effectLst>
                <a:latin typeface="Arial Narrow" pitchFamily="34" charset="0"/>
              </a:rPr>
              <a:t> incorrect methods 	of </a:t>
            </a:r>
            <a:r>
              <a:rPr lang="en-US" sz="4400" b="1" u="sng" dirty="0">
                <a:solidFill>
                  <a:srgbClr val="990033"/>
                </a:solidFill>
                <a:effectLst>
                  <a:outerShdw blurRad="38100" dist="38100" dir="2700000" algn="tl">
                    <a:srgbClr val="000000">
                      <a:alpha val="43137"/>
                    </a:srgbClr>
                  </a:outerShdw>
                </a:effectLst>
                <a:latin typeface="Arial Narrow" pitchFamily="34" charset="0"/>
              </a:rPr>
              <a:t>discipline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Ephesians 6:4 - Fathers, do not exasperate your children; instead, bring them up in the training and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instruction</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of the Lord.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4. </a:t>
            </a:r>
            <a:r>
              <a:rPr lang="en-US" sz="4400" b="1">
                <a:solidFill>
                  <a:srgbClr val="006600"/>
                </a:solidFill>
                <a:effectLst>
                  <a:outerShdw blurRad="38100" dist="38100" dir="2700000" algn="tl">
                    <a:srgbClr val="000000">
                      <a:alpha val="43137"/>
                    </a:srgbClr>
                  </a:outerShdw>
                </a:effectLst>
                <a:latin typeface="Arial Narrow" pitchFamily="34" charset="0"/>
              </a:rPr>
              <a:t>Instruction</a:t>
            </a:r>
            <a:r>
              <a:rPr lang="en-US" sz="4400" b="1">
                <a:solidFill>
                  <a:srgbClr val="990033"/>
                </a:solidFill>
                <a:effectLst>
                  <a:outerShdw blurRad="38100" dist="38100" dir="2700000" algn="tl">
                    <a:srgbClr val="000000">
                      <a:alpha val="43137"/>
                    </a:srgbClr>
                  </a:outerShdw>
                </a:effectLst>
                <a:latin typeface="Arial Narrow" pitchFamily="34" charset="0"/>
              </a:rPr>
              <a:t> </a:t>
            </a:r>
            <a:r>
              <a:rPr lang="en-US" sz="4400" b="1">
                <a:solidFill>
                  <a:schemeClr val="tx1"/>
                </a:solidFill>
                <a:effectLst>
                  <a:outerShdw blurRad="38100" dist="38100" dir="2700000" algn="tl">
                    <a:srgbClr val="000000">
                      <a:alpha val="43137"/>
                    </a:srgbClr>
                  </a:outerShdw>
                </a:effectLst>
                <a:latin typeface="Arial Narrow" pitchFamily="34" charset="0"/>
              </a:rPr>
              <a:t>*</a:t>
            </a:r>
            <a:r>
              <a:rPr lang="en-US" sz="4400" b="1">
                <a:solidFill>
                  <a:srgbClr val="990033"/>
                </a:solidFill>
                <a:effectLst>
                  <a:outerShdw blurRad="38100" dist="38100" dir="2700000" algn="tl">
                    <a:srgbClr val="000000">
                      <a:alpha val="43137"/>
                    </a:srgbClr>
                  </a:outerShdw>
                </a:effectLst>
                <a:latin typeface="Arial Narrow" pitchFamily="34" charset="0"/>
              </a:rPr>
              <a:t> = admonition, 	teaching</a:t>
            </a:r>
            <a:r>
              <a:rPr lang="en-US" sz="4400" b="1" dirty="0">
                <a:solidFill>
                  <a:srgbClr val="990033"/>
                </a:solidFill>
                <a:effectLst>
                  <a:outerShdw blurRad="38100" dist="38100" dir="2700000" algn="tl">
                    <a:srgbClr val="000000">
                      <a:alpha val="43137"/>
                    </a:srgbClr>
                  </a:outerShdw>
                </a:effectLst>
                <a:latin typeface="Arial Narrow" pitchFamily="34" charset="0"/>
              </a:rPr>
              <a:t>, warning</a:t>
            </a:r>
            <a:r>
              <a:rPr lang="en-US" sz="4400" b="1">
                <a:solidFill>
                  <a:srgbClr val="990033"/>
                </a:solidFill>
                <a:effectLst>
                  <a:outerShdw blurRad="38100" dist="38100" dir="2700000" algn="tl">
                    <a:srgbClr val="000000">
                      <a:alpha val="43137"/>
                    </a:srgbClr>
                  </a:outerShdw>
                </a:effectLst>
                <a:latin typeface="Arial Narrow" pitchFamily="34" charset="0"/>
              </a:rPr>
              <a:t>, to cause 	children </a:t>
            </a:r>
            <a:r>
              <a:rPr lang="en-US" sz="4400" b="1" dirty="0">
                <a:solidFill>
                  <a:srgbClr val="990033"/>
                </a:solidFill>
                <a:effectLst>
                  <a:outerShdw blurRad="38100" dist="38100" dir="2700000" algn="tl">
                    <a:srgbClr val="000000">
                      <a:alpha val="43137"/>
                    </a:srgbClr>
                  </a:outerShdw>
                </a:effectLst>
                <a:latin typeface="Arial Narrow" pitchFamily="34" charset="0"/>
              </a:rPr>
              <a:t>to </a:t>
            </a:r>
            <a:r>
              <a:rPr lang="en-US" sz="4400" b="1">
                <a:solidFill>
                  <a:srgbClr val="990033"/>
                </a:solidFill>
                <a:effectLst>
                  <a:outerShdw blurRad="38100" dist="38100" dir="2700000" algn="tl">
                    <a:srgbClr val="000000">
                      <a:alpha val="43137"/>
                    </a:srgbClr>
                  </a:outerShdw>
                </a:effectLst>
                <a:latin typeface="Arial Narrow" pitchFamily="34" charset="0"/>
              </a:rPr>
              <a:t>learn.</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 </a:t>
            </a:r>
            <a:r>
              <a:rPr lang="el-GR"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νουθεσία</a:t>
            </a:r>
            <a:endParaRPr lang="en-US" sz="2800" b="1" dirty="0">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endParaRPr>
          </a:p>
        </p:txBody>
      </p:sp>
      <p:sp>
        <p:nvSpPr>
          <p:cNvPr id="4" name="Rectangle 3">
            <a:extLst>
              <a:ext uri="{FF2B5EF4-FFF2-40B4-BE49-F238E27FC236}">
                <a16:creationId xmlns:a16="http://schemas.microsoft.com/office/drawing/2014/main" id="{B2B982C2-C372-371F-CE5E-F7266E36B7CB}"/>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A Communication Barrier is Erected</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4C80910-25C9-2AB9-51BD-7B884369A31E}"/>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FBBA49E-55E3-4ADA-9808-253D2167BCF8}"/>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t>
            </a:r>
            <a:r>
              <a:rPr lang="en-US" sz="4400" b="1" dirty="0">
                <a:solidFill>
                  <a:srgbClr val="006600"/>
                </a:solidFill>
                <a:effectLst>
                  <a:outerShdw blurRad="38100" dist="38100" dir="2700000" algn="tl">
                    <a:srgbClr val="000000">
                      <a:alpha val="43137"/>
                    </a:srgbClr>
                  </a:outerShdw>
                </a:effectLst>
                <a:latin typeface="Arial Narrow" pitchFamily="34" charset="0"/>
              </a:rPr>
              <a:t>The problem:</a:t>
            </a:r>
            <a:r>
              <a:rPr lang="en-US" sz="4400" b="1" dirty="0">
                <a:solidFill>
                  <a:srgbClr val="990033"/>
                </a:solidFill>
                <a:effectLst>
                  <a:outerShdw blurRad="38100" dist="38100" dir="2700000" algn="tl">
                    <a:srgbClr val="000000">
                      <a:alpha val="43137"/>
                    </a:srgbClr>
                  </a:outerShdw>
                </a:effectLst>
                <a:latin typeface="Arial Narrow" pitchFamily="34" charset="0"/>
              </a:rPr>
              <a:t> incorrect methods 	of </a:t>
            </a:r>
            <a:r>
              <a:rPr lang="en-US" sz="4400" b="1" u="sng" dirty="0">
                <a:solidFill>
                  <a:srgbClr val="990033"/>
                </a:solidFill>
                <a:effectLst>
                  <a:outerShdw blurRad="38100" dist="38100" dir="2700000" algn="tl">
                    <a:srgbClr val="000000">
                      <a:alpha val="43137"/>
                    </a:srgbClr>
                  </a:outerShdw>
                </a:effectLst>
                <a:latin typeface="Arial Narrow" pitchFamily="34" charset="0"/>
              </a:rPr>
              <a:t>discipline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Ephesians 6:4 - Fathers, do not exasperate your children; instead, bring them up in the training and instruction of the Lord.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5. What does this mean?</a:t>
            </a:r>
          </a:p>
        </p:txBody>
      </p:sp>
      <p:sp>
        <p:nvSpPr>
          <p:cNvPr id="4" name="Rectangle 3">
            <a:extLst>
              <a:ext uri="{FF2B5EF4-FFF2-40B4-BE49-F238E27FC236}">
                <a16:creationId xmlns:a16="http://schemas.microsoft.com/office/drawing/2014/main" id="{B7E8857A-92F4-A4B9-6574-FF5033BB55F8}"/>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A Communication Barrier is Erected</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ECA8D6C-2BCF-048C-1BB7-F6496762C527}"/>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2DEB7CB-91C9-CB00-A7C5-74AF5F3601AD}"/>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5. What does this mean?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Training &amp; instruction are 	necessary.</a:t>
            </a:r>
          </a:p>
        </p:txBody>
      </p:sp>
      <p:sp>
        <p:nvSpPr>
          <p:cNvPr id="4" name="Rectangle 3">
            <a:extLst>
              <a:ext uri="{FF2B5EF4-FFF2-40B4-BE49-F238E27FC236}">
                <a16:creationId xmlns:a16="http://schemas.microsoft.com/office/drawing/2014/main" id="{A313AD2E-93AA-5A77-437A-FB522FE8B0B8}"/>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A Communication Barrier is Erected</a:t>
            </a:r>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FFC6D00-449E-D74B-B52A-43C69EF3774F}"/>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D6A582F-605D-6151-93D5-952DB529847F}"/>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5. What does this mean?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Training &amp; instruction are 	necessary.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Try to remove </a:t>
            </a:r>
            <a:r>
              <a:rPr lang="en-US" sz="4400" b="1">
                <a:solidFill>
                  <a:srgbClr val="990033"/>
                </a:solidFill>
                <a:effectLst>
                  <a:outerShdw blurRad="38100" dist="38100" dir="2700000" algn="tl">
                    <a:srgbClr val="000000">
                      <a:alpha val="43137"/>
                    </a:srgbClr>
                  </a:outerShdw>
                </a:effectLst>
                <a:latin typeface="Arial Narrow" pitchFamily="34" charset="0"/>
              </a:rPr>
              <a:t>the communi-	cation </a:t>
            </a:r>
            <a:r>
              <a:rPr lang="en-US" sz="4400" b="1" dirty="0">
                <a:solidFill>
                  <a:srgbClr val="990033"/>
                </a:solidFill>
                <a:effectLst>
                  <a:outerShdw blurRad="38100" dist="38100" dir="2700000" algn="tl">
                    <a:srgbClr val="000000">
                      <a:alpha val="43137"/>
                    </a:srgbClr>
                  </a:outerShdw>
                </a:effectLst>
                <a:latin typeface="Arial Narrow" pitchFamily="34" charset="0"/>
              </a:rPr>
              <a:t>barrier.</a:t>
            </a:r>
          </a:p>
        </p:txBody>
      </p:sp>
      <p:sp>
        <p:nvSpPr>
          <p:cNvPr id="4" name="Rectangle 3">
            <a:extLst>
              <a:ext uri="{FF2B5EF4-FFF2-40B4-BE49-F238E27FC236}">
                <a16:creationId xmlns:a16="http://schemas.microsoft.com/office/drawing/2014/main" id="{E87B6C79-F30B-49D4-A12C-2F61C86FCF50}"/>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A Communication Barrier is Erected</a:t>
            </a:r>
            <a:endParaRPr lang="en-US"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26C7FDF-A9C9-48B6-0D19-B63F8B13EBD1}"/>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681EBC4-E9E5-CE63-0789-F672AE60C3A3}"/>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5. What does this mean?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Training &amp; instruction are 	necessary.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Try to remove </a:t>
            </a:r>
            <a:r>
              <a:rPr lang="en-US" sz="4400" b="1">
                <a:solidFill>
                  <a:srgbClr val="990033"/>
                </a:solidFill>
                <a:effectLst>
                  <a:outerShdw blurRad="38100" dist="38100" dir="2700000" algn="tl">
                    <a:srgbClr val="000000">
                      <a:alpha val="43137"/>
                    </a:srgbClr>
                  </a:outerShdw>
                </a:effectLst>
                <a:latin typeface="Arial Narrow" pitchFamily="34" charset="0"/>
              </a:rPr>
              <a:t>the communi-	cation </a:t>
            </a:r>
            <a:r>
              <a:rPr lang="en-US" sz="4400" b="1" dirty="0">
                <a:solidFill>
                  <a:srgbClr val="990033"/>
                </a:solidFill>
                <a:effectLst>
                  <a:outerShdw blurRad="38100" dist="38100" dir="2700000" algn="tl">
                    <a:srgbClr val="000000">
                      <a:alpha val="43137"/>
                    </a:srgbClr>
                  </a:outerShdw>
                </a:effectLst>
                <a:latin typeface="Arial Narrow" pitchFamily="34" charset="0"/>
              </a:rPr>
              <a:t>barrier.</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c. Never over correct.</a:t>
            </a:r>
          </a:p>
        </p:txBody>
      </p:sp>
      <p:sp>
        <p:nvSpPr>
          <p:cNvPr id="4" name="Rectangle 3">
            <a:extLst>
              <a:ext uri="{FF2B5EF4-FFF2-40B4-BE49-F238E27FC236}">
                <a16:creationId xmlns:a16="http://schemas.microsoft.com/office/drawing/2014/main" id="{B480FCBD-A446-47C5-BE26-26A50AEEC867}"/>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A Communication Barrier is Erected</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C43CA8E-DEB9-0897-CFA8-9387B3DE76E8}"/>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331FA09-9578-3D9D-BE62-98195A992F23}"/>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5. What does this mean?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Training &amp; instruction are 	necessary.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Try to remove </a:t>
            </a:r>
            <a:r>
              <a:rPr lang="en-US" sz="4400" b="1">
                <a:solidFill>
                  <a:srgbClr val="990033"/>
                </a:solidFill>
                <a:effectLst>
                  <a:outerShdw blurRad="38100" dist="38100" dir="2700000" algn="tl">
                    <a:srgbClr val="000000">
                      <a:alpha val="43137"/>
                    </a:srgbClr>
                  </a:outerShdw>
                </a:effectLst>
                <a:latin typeface="Arial Narrow" pitchFamily="34" charset="0"/>
              </a:rPr>
              <a:t>the communi-	cation </a:t>
            </a:r>
            <a:r>
              <a:rPr lang="en-US" sz="4400" b="1" dirty="0">
                <a:solidFill>
                  <a:srgbClr val="990033"/>
                </a:solidFill>
                <a:effectLst>
                  <a:outerShdw blurRad="38100" dist="38100" dir="2700000" algn="tl">
                    <a:srgbClr val="000000">
                      <a:alpha val="43137"/>
                    </a:srgbClr>
                  </a:outerShdw>
                </a:effectLst>
                <a:latin typeface="Arial Narrow" pitchFamily="34" charset="0"/>
              </a:rPr>
              <a:t>barrier.</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c. Never over correct.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d. Never leave leftover guilt.</a:t>
            </a:r>
          </a:p>
        </p:txBody>
      </p:sp>
      <p:sp>
        <p:nvSpPr>
          <p:cNvPr id="4" name="Rectangle 3">
            <a:extLst>
              <a:ext uri="{FF2B5EF4-FFF2-40B4-BE49-F238E27FC236}">
                <a16:creationId xmlns:a16="http://schemas.microsoft.com/office/drawing/2014/main" id="{CD6C215B-2281-8F34-A2E5-25F12E06F546}"/>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A Communication Barrier is Erected</a:t>
            </a:r>
            <a:endParaRPr lang="en-US"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D6EBC51-C0E4-37EF-785E-02E03ADB0FCB}"/>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36EF2BB-9B02-8898-2013-6EDFD5D12715}"/>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The typical reaction:</a:t>
            </a:r>
          </a:p>
        </p:txBody>
      </p:sp>
      <p:sp>
        <p:nvSpPr>
          <p:cNvPr id="4" name="Rectangle 3">
            <a:extLst>
              <a:ext uri="{FF2B5EF4-FFF2-40B4-BE49-F238E27FC236}">
                <a16:creationId xmlns:a16="http://schemas.microsoft.com/office/drawing/2014/main" id="{A7C8A0AF-29B3-DED1-144F-AD469772B9FB}"/>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A Communication Barrier is Erected</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4C5FD7B-E0B5-F316-5F84-CD50E1D5C406}"/>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4599032-FD8F-3382-3491-F2DCC313AA0D}"/>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The typical reaction: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a:t>
            </a:r>
            <a:r>
              <a:rPr lang="en-US" sz="4400" b="1" dirty="0">
                <a:solidFill>
                  <a:srgbClr val="006600"/>
                </a:solidFill>
                <a:effectLst>
                  <a:outerShdw blurRad="38100" dist="38100" dir="2700000" algn="tl">
                    <a:srgbClr val="000000">
                      <a:alpha val="43137"/>
                    </a:srgbClr>
                  </a:outerShdw>
                </a:effectLst>
                <a:latin typeface="Arial Narrow" pitchFamily="34" charset="0"/>
              </a:rPr>
              <a:t>The wrong way:</a:t>
            </a:r>
            <a:r>
              <a:rPr lang="en-US" sz="4400" b="1" dirty="0">
                <a:solidFill>
                  <a:srgbClr val="990033"/>
                </a:solidFill>
                <a:effectLst>
                  <a:outerShdw blurRad="38100" dist="38100" dir="2700000" algn="tl">
                    <a:srgbClr val="000000">
                      <a:alpha val="43137"/>
                    </a:srgbClr>
                  </a:outerShdw>
                </a:effectLst>
                <a:latin typeface="Arial Narrow" pitchFamily="34" charset="0"/>
              </a:rPr>
              <a:t> justify your 	actions.</a:t>
            </a:r>
          </a:p>
        </p:txBody>
      </p:sp>
      <p:sp>
        <p:nvSpPr>
          <p:cNvPr id="4" name="Rectangle 3">
            <a:extLst>
              <a:ext uri="{FF2B5EF4-FFF2-40B4-BE49-F238E27FC236}">
                <a16:creationId xmlns:a16="http://schemas.microsoft.com/office/drawing/2014/main" id="{A9157E0C-4FAE-A433-948F-8CE37483B065}"/>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A Communication Barrier is Erected</a:t>
            </a:r>
            <a:endParaRPr lang="en-US" dirty="0"/>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FA45B2C-7AA7-682B-997A-8C473093CF78}"/>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0E253D1-2433-488D-7242-ECEFBF92B509}"/>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The typical reaction: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a:t>
            </a:r>
            <a:r>
              <a:rPr lang="en-US" sz="4400" b="1" dirty="0">
                <a:solidFill>
                  <a:srgbClr val="006600"/>
                </a:solidFill>
                <a:effectLst>
                  <a:outerShdw blurRad="38100" dist="38100" dir="2700000" algn="tl">
                    <a:srgbClr val="000000">
                      <a:alpha val="43137"/>
                    </a:srgbClr>
                  </a:outerShdw>
                </a:effectLst>
                <a:latin typeface="Arial Narrow" pitchFamily="34" charset="0"/>
              </a:rPr>
              <a:t>The wrong way:</a:t>
            </a:r>
            <a:r>
              <a:rPr lang="en-US" sz="4400" b="1" dirty="0">
                <a:solidFill>
                  <a:srgbClr val="990033"/>
                </a:solidFill>
                <a:effectLst>
                  <a:outerShdw blurRad="38100" dist="38100" dir="2700000" algn="tl">
                    <a:srgbClr val="000000">
                      <a:alpha val="43137"/>
                    </a:srgbClr>
                  </a:outerShdw>
                </a:effectLst>
                <a:latin typeface="Arial Narrow" pitchFamily="34" charset="0"/>
              </a:rPr>
              <a:t> justify your 	actions.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a:t>
            </a:r>
            <a:r>
              <a:rPr lang="en-US" sz="4400" b="1" dirty="0">
                <a:solidFill>
                  <a:srgbClr val="006600"/>
                </a:solidFill>
                <a:effectLst>
                  <a:outerShdw blurRad="38100" dist="38100" dir="2700000" algn="tl">
                    <a:srgbClr val="000000">
                      <a:alpha val="43137"/>
                    </a:srgbClr>
                  </a:outerShdw>
                </a:effectLst>
                <a:latin typeface="Arial Narrow" pitchFamily="34" charset="0"/>
              </a:rPr>
              <a:t>The right way:</a:t>
            </a:r>
            <a:r>
              <a:rPr lang="en-US" sz="4400" b="1" dirty="0">
                <a:solidFill>
                  <a:srgbClr val="339966"/>
                </a:solidFill>
                <a:effectLst>
                  <a:outerShdw blurRad="38100" dist="38100" dir="2700000" algn="tl">
                    <a:srgbClr val="000000">
                      <a:alpha val="43137"/>
                    </a:srgbClr>
                  </a:outerShdw>
                </a:effectLst>
                <a:latin typeface="Arial Narrow" pitchFamily="34"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rPr>
              <a:t>admit wrong &amp; 	ask forgiveness.</a:t>
            </a:r>
          </a:p>
        </p:txBody>
      </p:sp>
      <p:sp>
        <p:nvSpPr>
          <p:cNvPr id="4" name="Rectangle 3">
            <a:extLst>
              <a:ext uri="{FF2B5EF4-FFF2-40B4-BE49-F238E27FC236}">
                <a16:creationId xmlns:a16="http://schemas.microsoft.com/office/drawing/2014/main" id="{E843A0C5-6CDA-D37B-0EC0-5AFE9D9D4AA1}"/>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A Communication Barrier is Erected</a:t>
            </a:r>
            <a:endParaRPr lang="en-US" dirty="0"/>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FDD8E71-87BD-CD06-2E17-1F21429848CE}"/>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2809939-8ADE-7ED1-A52F-1BBE5751BD20}"/>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The typical reaction: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a:t>
            </a:r>
            <a:r>
              <a:rPr lang="en-US" sz="4400" b="1" dirty="0">
                <a:solidFill>
                  <a:srgbClr val="006600"/>
                </a:solidFill>
                <a:effectLst>
                  <a:outerShdw blurRad="38100" dist="38100" dir="2700000" algn="tl">
                    <a:srgbClr val="000000">
                      <a:alpha val="43137"/>
                    </a:srgbClr>
                  </a:outerShdw>
                </a:effectLst>
                <a:latin typeface="Arial Narrow" pitchFamily="34" charset="0"/>
              </a:rPr>
              <a:t>The wrong way:</a:t>
            </a:r>
            <a:r>
              <a:rPr lang="en-US" sz="4400" b="1" dirty="0">
                <a:solidFill>
                  <a:srgbClr val="990033"/>
                </a:solidFill>
                <a:effectLst>
                  <a:outerShdw blurRad="38100" dist="38100" dir="2700000" algn="tl">
                    <a:srgbClr val="000000">
                      <a:alpha val="43137"/>
                    </a:srgbClr>
                  </a:outerShdw>
                </a:effectLst>
                <a:latin typeface="Arial Narrow" pitchFamily="34" charset="0"/>
              </a:rPr>
              <a:t> justify your 	actions.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a:t>
            </a:r>
            <a:r>
              <a:rPr lang="en-US" sz="4400" b="1" dirty="0">
                <a:solidFill>
                  <a:srgbClr val="006600"/>
                </a:solidFill>
                <a:effectLst>
                  <a:outerShdw blurRad="38100" dist="38100" dir="2700000" algn="tl">
                    <a:srgbClr val="000000">
                      <a:alpha val="43137"/>
                    </a:srgbClr>
                  </a:outerShdw>
                </a:effectLst>
                <a:latin typeface="Arial Narrow" pitchFamily="34" charset="0"/>
              </a:rPr>
              <a:t>The right way:</a:t>
            </a:r>
            <a:r>
              <a:rPr lang="en-US" sz="4400" b="1" dirty="0">
                <a:solidFill>
                  <a:srgbClr val="339966"/>
                </a:solidFill>
                <a:effectLst>
                  <a:outerShdw blurRad="38100" dist="38100" dir="2700000" algn="tl">
                    <a:srgbClr val="000000">
                      <a:alpha val="43137"/>
                    </a:srgbClr>
                  </a:outerShdw>
                </a:effectLst>
                <a:latin typeface="Arial Narrow" pitchFamily="34"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rPr>
              <a:t>admit wrong &amp; 	ask forgiveness.</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But we usually compensate with over generosity!</a:t>
            </a:r>
          </a:p>
        </p:txBody>
      </p:sp>
      <p:sp>
        <p:nvSpPr>
          <p:cNvPr id="4" name="Rectangle 3">
            <a:extLst>
              <a:ext uri="{FF2B5EF4-FFF2-40B4-BE49-F238E27FC236}">
                <a16:creationId xmlns:a16="http://schemas.microsoft.com/office/drawing/2014/main" id="{25C3206F-BA2A-2389-D704-339BBAF96825}"/>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A Communication Barrier is Erected</a:t>
            </a:r>
            <a:endParaRPr lang="en-US"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6EB4800-BDEE-D355-EAA0-BED3235F25A7}"/>
              </a:ext>
            </a:extLst>
          </p:cNvPr>
          <p:cNvSpPr>
            <a:spLocks noGrp="1" noChangeArrowheads="1"/>
          </p:cNvSpPr>
          <p:nvPr>
            <p:ph type="title"/>
          </p:nvPr>
        </p:nvSpPr>
        <p:spPr>
          <a:xfrm>
            <a:off x="457200" y="1524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C858B9A-355A-0288-44DE-4E7ECD322767}"/>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A Communication Barrier </a:t>
            </a:r>
            <a:r>
              <a:rPr lang="en-US" sz="4400" b="1">
                <a:solidFill>
                  <a:srgbClr val="002060"/>
                </a:solidFill>
                <a:effectLst>
                  <a:outerShdw blurRad="38100" dist="38100" dir="2700000" algn="tl">
                    <a:srgbClr val="000000">
                      <a:alpha val="43137"/>
                    </a:srgbClr>
                  </a:outerShdw>
                </a:effectLst>
                <a:latin typeface="Arial Narrow" pitchFamily="34" charset="0"/>
              </a:rPr>
              <a:t>is Erected</a:t>
            </a:r>
            <a:endParaRPr lang="en-US" sz="4400" b="1" dirty="0">
              <a:solidFill>
                <a:srgbClr val="002060"/>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63F36E3-C640-AECF-C7BF-35EDEA64B770}"/>
              </a:ext>
            </a:extLst>
          </p:cNvPr>
          <p:cNvSpPr>
            <a:spLocks noGrp="1" noChangeArrowheads="1"/>
          </p:cNvSpPr>
          <p:nvPr>
            <p:ph type="title"/>
          </p:nvPr>
        </p:nvSpPr>
        <p:spPr>
          <a:xfrm>
            <a:off x="457200" y="1524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B20277D-9B0B-3065-F299-79C5E2F0E39E}"/>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A Communication Barrier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is Erected</a:t>
            </a:r>
            <a:endPar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But - the Child </a:t>
            </a:r>
            <a:r>
              <a:rPr lang="en-US" sz="4400" b="1">
                <a:solidFill>
                  <a:srgbClr val="002060"/>
                </a:solidFill>
                <a:effectLst>
                  <a:outerShdw blurRad="38100" dist="38100" dir="2700000" algn="tl">
                    <a:srgbClr val="000000">
                      <a:alpha val="43137"/>
                    </a:srgbClr>
                  </a:outerShdw>
                </a:effectLst>
                <a:latin typeface="Arial Narrow" pitchFamily="34" charset="0"/>
              </a:rPr>
              <a:t>Becomes Ungrateful</a:t>
            </a:r>
            <a:endParaRPr lang="en-US" sz="4400" b="1" dirty="0">
              <a:solidFill>
                <a:srgbClr val="002060"/>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2AAA1AA-F430-A54F-D46E-DDA56D6CFD4C}"/>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2D508D8-B7DD-F700-FDC5-D1966CC4958B}"/>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dirty="0">
                <a:solidFill>
                  <a:srgbClr val="006600"/>
                </a:solidFill>
                <a:effectLst>
                  <a:outerShdw blurRad="38100" dist="38100" dir="2700000" algn="tl">
                    <a:srgbClr val="000000">
                      <a:alpha val="43137"/>
                    </a:srgbClr>
                  </a:outerShdw>
                </a:effectLst>
                <a:latin typeface="Arial Narrow" pitchFamily="34" charset="0"/>
              </a:rPr>
              <a:t>The real cause:</a:t>
            </a:r>
            <a:r>
              <a:rPr lang="en-US" sz="4400" b="1" dirty="0">
                <a:solidFill>
                  <a:srgbClr val="990033"/>
                </a:solidFill>
                <a:effectLst>
                  <a:outerShdw blurRad="38100" dist="38100" dir="2700000" algn="tl">
                    <a:srgbClr val="000000">
                      <a:alpha val="43137"/>
                    </a:srgbClr>
                  </a:outerShdw>
                </a:effectLst>
                <a:latin typeface="Arial Narrow" pitchFamily="34" charset="0"/>
              </a:rPr>
              <a:t> the attitude that 	his parents owe him.</a:t>
            </a:r>
          </a:p>
        </p:txBody>
      </p:sp>
      <p:sp>
        <p:nvSpPr>
          <p:cNvPr id="4" name="Rectangle 3">
            <a:extLst>
              <a:ext uri="{FF2B5EF4-FFF2-40B4-BE49-F238E27FC236}">
                <a16:creationId xmlns:a16="http://schemas.microsoft.com/office/drawing/2014/main" id="{62FD4D5D-C1DE-5559-73DD-0D390F538FCB}"/>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But - the Child Becomes Ungrateful</a:t>
            </a:r>
            <a:endParaRPr lang="en-US" dirty="0"/>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54FE249-6650-358C-52B1-9BEA50663644}"/>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717E3E0-B0FB-8400-49DC-D77A26E2555C}"/>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t>
            </a:r>
            <a:r>
              <a:rPr lang="en-US" sz="4400" b="1" dirty="0">
                <a:solidFill>
                  <a:srgbClr val="006600"/>
                </a:solidFill>
                <a:effectLst>
                  <a:outerShdw blurRad="38100" dist="38100" dir="2700000" algn="tl">
                    <a:srgbClr val="000000">
                      <a:alpha val="43137"/>
                    </a:srgbClr>
                  </a:outerShdw>
                </a:effectLst>
                <a:latin typeface="Arial Narrow" pitchFamily="34" charset="0"/>
              </a:rPr>
              <a:t>The problem:</a:t>
            </a:r>
            <a:r>
              <a:rPr lang="en-US" sz="4400" b="1" dirty="0">
                <a:solidFill>
                  <a:srgbClr val="990033"/>
                </a:solidFill>
                <a:effectLst>
                  <a:outerShdw blurRad="38100" dist="38100" dir="2700000" algn="tl">
                    <a:srgbClr val="000000">
                      <a:alpha val="43137"/>
                    </a:srgbClr>
                  </a:outerShdw>
                </a:effectLst>
                <a:latin typeface="Arial Narrow" pitchFamily="34" charset="0"/>
              </a:rPr>
              <a:t> parents negotiated 	a </a:t>
            </a:r>
            <a:r>
              <a:rPr lang="en-US" sz="4400" b="1" u="sng" dirty="0">
                <a:solidFill>
                  <a:srgbClr val="990033"/>
                </a:solidFill>
                <a:effectLst>
                  <a:outerShdw blurRad="38100" dist="38100" dir="2700000" algn="tl">
                    <a:srgbClr val="000000">
                      <a:alpha val="43137"/>
                    </a:srgbClr>
                  </a:outerShdw>
                </a:effectLst>
                <a:latin typeface="Arial Narrow" pitchFamily="34" charset="0"/>
              </a:rPr>
              <a:t>tragic</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trade</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AA957F7D-86C9-9DF3-C34C-1C25BF44B07F}"/>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But - the Child Becomes Ungrateful</a:t>
            </a:r>
            <a:endParaRPr lang="en-US" dirty="0"/>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E4E80BA-90F9-4324-CA99-229B881563E9}"/>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E5B2B7F-0A5C-4877-2917-FB8136FF84ED}"/>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t>
            </a:r>
            <a:r>
              <a:rPr lang="en-US" sz="4400" b="1" dirty="0">
                <a:solidFill>
                  <a:srgbClr val="006600"/>
                </a:solidFill>
                <a:effectLst>
                  <a:outerShdw blurRad="38100" dist="38100" dir="2700000" algn="tl">
                    <a:srgbClr val="000000">
                      <a:alpha val="43137"/>
                    </a:srgbClr>
                  </a:outerShdw>
                </a:effectLst>
                <a:latin typeface="Arial Narrow" pitchFamily="34" charset="0"/>
              </a:rPr>
              <a:t>The problem:</a:t>
            </a:r>
            <a:r>
              <a:rPr lang="en-US" sz="4400" b="1" dirty="0">
                <a:solidFill>
                  <a:srgbClr val="990033"/>
                </a:solidFill>
                <a:effectLst>
                  <a:outerShdw blurRad="38100" dist="38100" dir="2700000" algn="tl">
                    <a:srgbClr val="000000">
                      <a:alpha val="43137"/>
                    </a:srgbClr>
                  </a:outerShdw>
                </a:effectLst>
                <a:latin typeface="Arial Narrow" pitchFamily="34" charset="0"/>
              </a:rPr>
              <a:t> parents negotiated 	a </a:t>
            </a:r>
            <a:r>
              <a:rPr lang="en-US" sz="4400" b="1" u="sng" dirty="0">
                <a:solidFill>
                  <a:srgbClr val="990033"/>
                </a:solidFill>
                <a:effectLst>
                  <a:outerShdw blurRad="38100" dist="38100" dir="2700000" algn="tl">
                    <a:srgbClr val="000000">
                      <a:alpha val="43137"/>
                    </a:srgbClr>
                  </a:outerShdw>
                </a:effectLst>
                <a:latin typeface="Arial Narrow" pitchFamily="34" charset="0"/>
              </a:rPr>
              <a:t>tragic</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trade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Proverbs 13:10 - </a:t>
            </a:r>
            <a:r>
              <a:rPr lang="en-US" sz="27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Pride only breeds quarrels</a:t>
            </a:r>
            <a:r>
              <a:rPr lang="en-US" sz="27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but wisdom is found in those who take advice.</a:t>
            </a:r>
          </a:p>
        </p:txBody>
      </p:sp>
      <p:sp>
        <p:nvSpPr>
          <p:cNvPr id="4" name="Rectangle 3">
            <a:extLst>
              <a:ext uri="{FF2B5EF4-FFF2-40B4-BE49-F238E27FC236}">
                <a16:creationId xmlns:a16="http://schemas.microsoft.com/office/drawing/2014/main" id="{10782850-66CF-B911-2FB4-8FB1279BC3A7}"/>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But - the Child Becomes Ungrateful</a:t>
            </a:r>
            <a:endParaRPr lang="en-US" dirty="0"/>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4A566E7-7240-4922-41D0-F28CB2413921}"/>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61BC764-CAF1-D952-F347-F7CC4943189B}"/>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t>
            </a:r>
            <a:r>
              <a:rPr lang="en-US" sz="4400" b="1" dirty="0">
                <a:solidFill>
                  <a:srgbClr val="006600"/>
                </a:solidFill>
                <a:effectLst>
                  <a:outerShdw blurRad="38100" dist="38100" dir="2700000" algn="tl">
                    <a:srgbClr val="000000">
                      <a:alpha val="43137"/>
                    </a:srgbClr>
                  </a:outerShdw>
                </a:effectLst>
                <a:latin typeface="Arial Narrow" pitchFamily="34" charset="0"/>
              </a:rPr>
              <a:t>The problem:</a:t>
            </a:r>
            <a:r>
              <a:rPr lang="en-US" sz="4400" b="1" dirty="0">
                <a:solidFill>
                  <a:srgbClr val="990033"/>
                </a:solidFill>
                <a:effectLst>
                  <a:outerShdw blurRad="38100" dist="38100" dir="2700000" algn="tl">
                    <a:srgbClr val="000000">
                      <a:alpha val="43137"/>
                    </a:srgbClr>
                  </a:outerShdw>
                </a:effectLst>
                <a:latin typeface="Arial Narrow" pitchFamily="34" charset="0"/>
              </a:rPr>
              <a:t> parents negotiated 	a </a:t>
            </a:r>
            <a:r>
              <a:rPr lang="en-US" sz="4400" b="1" u="sng" dirty="0">
                <a:solidFill>
                  <a:srgbClr val="990033"/>
                </a:solidFill>
                <a:effectLst>
                  <a:outerShdw blurRad="38100" dist="38100" dir="2700000" algn="tl">
                    <a:srgbClr val="000000">
                      <a:alpha val="43137"/>
                    </a:srgbClr>
                  </a:outerShdw>
                </a:effectLst>
                <a:latin typeface="Arial Narrow" pitchFamily="34" charset="0"/>
              </a:rPr>
              <a:t>tragic</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trade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Proverbs 13:10 - Pride only breeds quarrels, but wisdom is found in those who take advice.</a:t>
            </a:r>
          </a:p>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Proverbs 28:13 - He who </a:t>
            </a:r>
            <a:r>
              <a:rPr lang="en-US" sz="27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conceals his sins does not prosper</a:t>
            </a:r>
            <a:r>
              <a:rPr lang="en-US" sz="27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but whoever confesses and renounces them finds mercy.</a:t>
            </a:r>
          </a:p>
        </p:txBody>
      </p:sp>
      <p:sp>
        <p:nvSpPr>
          <p:cNvPr id="4" name="Rectangle 3">
            <a:extLst>
              <a:ext uri="{FF2B5EF4-FFF2-40B4-BE49-F238E27FC236}">
                <a16:creationId xmlns:a16="http://schemas.microsoft.com/office/drawing/2014/main" id="{4E551B6A-DF18-FBE0-0550-97ECFADAA19D}"/>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But - the Child Becomes Ungrateful</a:t>
            </a:r>
            <a:endParaRPr lang="en-US" dirty="0"/>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F950135-4632-B54C-DDC0-E1BA5924836F}"/>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81D8364-0778-F2B4-2C90-EC387F801F01}"/>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t>
            </a:r>
            <a:r>
              <a:rPr lang="en-US" sz="4400" b="1" dirty="0">
                <a:solidFill>
                  <a:srgbClr val="006600"/>
                </a:solidFill>
                <a:effectLst>
                  <a:outerShdw blurRad="38100" dist="38100" dir="2700000" algn="tl">
                    <a:srgbClr val="000000">
                      <a:alpha val="43137"/>
                    </a:srgbClr>
                  </a:outerShdw>
                </a:effectLst>
                <a:latin typeface="Arial Narrow" pitchFamily="34" charset="0"/>
              </a:rPr>
              <a:t>The problem:</a:t>
            </a:r>
            <a:r>
              <a:rPr lang="en-US" sz="4400" b="1" dirty="0">
                <a:solidFill>
                  <a:srgbClr val="990033"/>
                </a:solidFill>
                <a:effectLst>
                  <a:outerShdw blurRad="38100" dist="38100" dir="2700000" algn="tl">
                    <a:srgbClr val="000000">
                      <a:alpha val="43137"/>
                    </a:srgbClr>
                  </a:outerShdw>
                </a:effectLst>
                <a:latin typeface="Arial Narrow" pitchFamily="34" charset="0"/>
              </a:rPr>
              <a:t> parents negotiated 	a </a:t>
            </a:r>
            <a:r>
              <a:rPr lang="en-US" sz="4400" b="1" u="sng" dirty="0">
                <a:solidFill>
                  <a:srgbClr val="990033"/>
                </a:solidFill>
                <a:effectLst>
                  <a:outerShdw blurRad="38100" dist="38100" dir="2700000" algn="tl">
                    <a:srgbClr val="000000">
                      <a:alpha val="43137"/>
                    </a:srgbClr>
                  </a:outerShdw>
                </a:effectLst>
                <a:latin typeface="Arial Narrow" pitchFamily="34" charset="0"/>
              </a:rPr>
              <a:t>tragic</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trade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Proverbs 13:10 - Pride only breeds quarrels, but wisdom is found in those who take advice.</a:t>
            </a:r>
          </a:p>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Proverbs 28:13 - He who conceals his sins does not prosper, but whoever confesses and renounces them finds mercy.</a:t>
            </a:r>
          </a:p>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II Corinthians 10:12 - </a:t>
            </a:r>
            <a:r>
              <a:rPr lang="en-US" sz="27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When they measure themselves by themselves</a:t>
            </a:r>
            <a:r>
              <a:rPr lang="en-US" sz="27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compare themselves with themselves, they are not wise.</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76C3C13D-AC98-2A00-395D-67C15F30542B}"/>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But - the Child Becomes Ungrateful</a:t>
            </a:r>
            <a:endParaRPr lang="en-US" dirty="0"/>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671D661-2C69-1E0D-8D09-B1918197549A}"/>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800B326-8CBB-5500-009C-7A7097A6658A}"/>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t>
            </a:r>
            <a:r>
              <a:rPr lang="en-US" sz="4400" b="1" dirty="0">
                <a:solidFill>
                  <a:srgbClr val="006600"/>
                </a:solidFill>
                <a:effectLst>
                  <a:outerShdw blurRad="38100" dist="38100" dir="2700000" algn="tl">
                    <a:srgbClr val="000000">
                      <a:alpha val="43137"/>
                    </a:srgbClr>
                  </a:outerShdw>
                </a:effectLst>
                <a:latin typeface="Arial Narrow" pitchFamily="34" charset="0"/>
              </a:rPr>
              <a:t>The problem:</a:t>
            </a:r>
            <a:r>
              <a:rPr lang="en-US" sz="4400" b="1" dirty="0">
                <a:solidFill>
                  <a:srgbClr val="990033"/>
                </a:solidFill>
                <a:effectLst>
                  <a:outerShdw blurRad="38100" dist="38100" dir="2700000" algn="tl">
                    <a:srgbClr val="000000">
                      <a:alpha val="43137"/>
                    </a:srgbClr>
                  </a:outerShdw>
                </a:effectLst>
                <a:latin typeface="Arial Narrow" pitchFamily="34" charset="0"/>
              </a:rPr>
              <a:t> parents negotiated 	a </a:t>
            </a:r>
            <a:r>
              <a:rPr lang="en-US" sz="4400" b="1" u="sng" dirty="0">
                <a:solidFill>
                  <a:srgbClr val="990033"/>
                </a:solidFill>
                <a:effectLst>
                  <a:outerShdw blurRad="38100" dist="38100" dir="2700000" algn="tl">
                    <a:srgbClr val="000000">
                      <a:alpha val="43137"/>
                    </a:srgbClr>
                  </a:outerShdw>
                </a:effectLst>
                <a:latin typeface="Arial Narrow" pitchFamily="34" charset="0"/>
              </a:rPr>
              <a:t>tragic</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trade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Almost all contention stems 	from pride.</a:t>
            </a:r>
          </a:p>
        </p:txBody>
      </p:sp>
      <p:sp>
        <p:nvSpPr>
          <p:cNvPr id="4" name="Rectangle 3">
            <a:extLst>
              <a:ext uri="{FF2B5EF4-FFF2-40B4-BE49-F238E27FC236}">
                <a16:creationId xmlns:a16="http://schemas.microsoft.com/office/drawing/2014/main" id="{49A79773-1296-2D81-5833-29B9AF633FDF}"/>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But - the Child Becomes Ungrateful</a:t>
            </a:r>
            <a:endParaRPr lang="en-US" dirty="0"/>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014B5F7-69F0-2F44-A9F2-E5867DDED9D4}"/>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819B8A6-6A65-4A41-C45C-347F70824FCC}"/>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t>
            </a:r>
            <a:r>
              <a:rPr lang="en-US" sz="4400" b="1" dirty="0">
                <a:solidFill>
                  <a:srgbClr val="006600"/>
                </a:solidFill>
                <a:effectLst>
                  <a:outerShdw blurRad="38100" dist="38100" dir="2700000" algn="tl">
                    <a:srgbClr val="000000">
                      <a:alpha val="43137"/>
                    </a:srgbClr>
                  </a:outerShdw>
                </a:effectLst>
                <a:latin typeface="Arial Narrow" pitchFamily="34" charset="0"/>
              </a:rPr>
              <a:t>The problem:</a:t>
            </a:r>
            <a:r>
              <a:rPr lang="en-US" sz="4400" b="1" dirty="0">
                <a:solidFill>
                  <a:srgbClr val="990033"/>
                </a:solidFill>
                <a:effectLst>
                  <a:outerShdw blurRad="38100" dist="38100" dir="2700000" algn="tl">
                    <a:srgbClr val="000000">
                      <a:alpha val="43137"/>
                    </a:srgbClr>
                  </a:outerShdw>
                </a:effectLst>
                <a:latin typeface="Arial Narrow" pitchFamily="34" charset="0"/>
              </a:rPr>
              <a:t> parents negotiated 	a </a:t>
            </a:r>
            <a:r>
              <a:rPr lang="en-US" sz="4400" b="1" u="sng" dirty="0">
                <a:solidFill>
                  <a:srgbClr val="990033"/>
                </a:solidFill>
                <a:effectLst>
                  <a:outerShdw blurRad="38100" dist="38100" dir="2700000" algn="tl">
                    <a:srgbClr val="000000">
                      <a:alpha val="43137"/>
                    </a:srgbClr>
                  </a:outerShdw>
                </a:effectLst>
                <a:latin typeface="Arial Narrow" pitchFamily="34" charset="0"/>
              </a:rPr>
              <a:t>tragic</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trade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Almost all contention stems 	from pride.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So - swallow your pride!</a:t>
            </a:r>
          </a:p>
        </p:txBody>
      </p:sp>
      <p:sp>
        <p:nvSpPr>
          <p:cNvPr id="4" name="Rectangle 3">
            <a:extLst>
              <a:ext uri="{FF2B5EF4-FFF2-40B4-BE49-F238E27FC236}">
                <a16:creationId xmlns:a16="http://schemas.microsoft.com/office/drawing/2014/main" id="{B5071B1A-586C-D194-B8DF-2CCA4166143D}"/>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But - the Child Becomes Ungrateful</a:t>
            </a:r>
            <a:endParaRPr lang="en-US" dirty="0"/>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0168783-7D36-48DF-1F9D-C2F3B6B42C3B}"/>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04C0CBE-10AB-3941-E616-C8AC8688386B}"/>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Our typical reaction.</a:t>
            </a:r>
          </a:p>
        </p:txBody>
      </p:sp>
      <p:sp>
        <p:nvSpPr>
          <p:cNvPr id="4" name="Rectangle 3">
            <a:extLst>
              <a:ext uri="{FF2B5EF4-FFF2-40B4-BE49-F238E27FC236}">
                <a16:creationId xmlns:a16="http://schemas.microsoft.com/office/drawing/2014/main" id="{6C00A8CD-88EA-489E-8FA6-79A23898825B}"/>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 But - the Child Becomes Ungrateful</a:t>
            </a:r>
            <a:endParaRPr lang="en-US" dirty="0"/>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A6A5D09-373B-DB97-855C-2A26B3358205}"/>
              </a:ext>
            </a:extLst>
          </p:cNvPr>
          <p:cNvSpPr>
            <a:spLocks noGrp="1" noChangeArrowheads="1"/>
          </p:cNvSpPr>
          <p:nvPr>
            <p:ph type="title"/>
          </p:nvPr>
        </p:nvSpPr>
        <p:spPr>
          <a:xfrm>
            <a:off x="457200" y="1524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A91D666-6F3D-DB17-7E11-7E963A99FCBB}"/>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A Communication Barrier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is Erected</a:t>
            </a:r>
            <a:endPar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II. But - the Child </a:t>
            </a:r>
            <a:r>
              <a:rPr lang="en-US" sz="4400" b="1">
                <a:solidFill>
                  <a:schemeClr val="bg1">
                    <a:lumMod val="65000"/>
                  </a:schemeClr>
                </a:solidFill>
                <a:effectLst>
                  <a:outerShdw blurRad="38100" dist="38100" dir="2700000" algn="tl">
                    <a:srgbClr val="000000">
                      <a:alpha val="43137"/>
                    </a:srgbClr>
                  </a:outerShdw>
                </a:effectLst>
                <a:latin typeface="Arial Narrow" pitchFamily="34" charset="0"/>
              </a:rPr>
              <a:t>Becomes Ungrateful</a:t>
            </a:r>
            <a:endPar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III. Then - the Child </a:t>
            </a:r>
            <a:r>
              <a:rPr lang="en-US" sz="4400" b="1">
                <a:solidFill>
                  <a:srgbClr val="002060"/>
                </a:solidFill>
                <a:effectLst>
                  <a:outerShdw blurRad="38100" dist="38100" dir="2700000" algn="tl">
                    <a:srgbClr val="000000">
                      <a:alpha val="43137"/>
                    </a:srgbClr>
                  </a:outerShdw>
                </a:effectLst>
                <a:latin typeface="Arial Narrow" pitchFamily="34" charset="0"/>
              </a:rPr>
              <a:t>Becomes Rebellious</a:t>
            </a:r>
            <a:endParaRPr lang="en-US" sz="4400" b="1" dirty="0">
              <a:solidFill>
                <a:srgbClr val="002060"/>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0DE7290-40E4-4592-8E9D-9C5182350E49}"/>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EAA714F-2EF2-3223-C73F-34BB5206CD46}"/>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dirty="0">
                <a:solidFill>
                  <a:srgbClr val="006600"/>
                </a:solidFill>
                <a:effectLst>
                  <a:outerShdw blurRad="38100" dist="38100" dir="2700000" algn="tl">
                    <a:srgbClr val="000000">
                      <a:alpha val="43137"/>
                    </a:srgbClr>
                  </a:outerShdw>
                </a:effectLst>
                <a:latin typeface="Arial Narrow" pitchFamily="34" charset="0"/>
              </a:rPr>
              <a:t>The real cause:</a:t>
            </a:r>
            <a:r>
              <a:rPr lang="en-US" sz="4400" b="1" dirty="0">
                <a:solidFill>
                  <a:srgbClr val="990033"/>
                </a:solidFill>
                <a:effectLst>
                  <a:outerShdw blurRad="38100" dist="38100" dir="2700000" algn="tl">
                    <a:srgbClr val="000000">
                      <a:alpha val="43137"/>
                    </a:srgbClr>
                  </a:outerShdw>
                </a:effectLst>
                <a:latin typeface="Arial Narrow" pitchFamily="34" charset="0"/>
              </a:rPr>
              <a:t> a broken spirit 	resulting in </a:t>
            </a:r>
            <a:r>
              <a:rPr lang="en-US" sz="4400" b="1" u="sng" dirty="0">
                <a:solidFill>
                  <a:srgbClr val="990033"/>
                </a:solidFill>
                <a:effectLst>
                  <a:outerShdw blurRad="38100" dist="38100" dir="2700000" algn="tl">
                    <a:srgbClr val="000000">
                      <a:alpha val="43137"/>
                    </a:srgbClr>
                  </a:outerShdw>
                </a:effectLst>
                <a:latin typeface="Arial Narrow" pitchFamily="34" charset="0"/>
              </a:rPr>
              <a:t>bitterness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Hebrews 12:15 - See to it that no one misses the grace of God and that no bitter root grows up to cause trouble and defile many.</a:t>
            </a:r>
          </a:p>
        </p:txBody>
      </p:sp>
      <p:sp>
        <p:nvSpPr>
          <p:cNvPr id="4" name="Rectangle 3">
            <a:extLst>
              <a:ext uri="{FF2B5EF4-FFF2-40B4-BE49-F238E27FC236}">
                <a16:creationId xmlns:a16="http://schemas.microsoft.com/office/drawing/2014/main" id="{4D81426A-5B36-DB33-382B-81B3FDA00AE6}"/>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A Communication Barrier is Erected</a:t>
            </a:r>
            <a:endParaRPr lang="en-US" dirty="0"/>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633ED88-4487-8FE4-22F5-E1F0EEBEA7F3}"/>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EDDF304-781D-64D0-70BC-ED3000C1D512}"/>
              </a:ext>
            </a:extLst>
          </p:cNvPr>
          <p:cNvSpPr>
            <a:spLocks noGrp="1" noChangeArrowheads="1"/>
          </p:cNvSpPr>
          <p:nvPr>
            <p:ph idx="1"/>
          </p:nvPr>
        </p:nvSpPr>
        <p:spPr>
          <a:xfrm>
            <a:off x="533400" y="1066800"/>
            <a:ext cx="8229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dirty="0">
                <a:solidFill>
                  <a:srgbClr val="006600"/>
                </a:solidFill>
                <a:effectLst>
                  <a:outerShdw blurRad="38100" dist="38100" dir="2700000" algn="tl">
                    <a:srgbClr val="000000">
                      <a:alpha val="43137"/>
                    </a:srgbClr>
                  </a:outerShdw>
                </a:effectLst>
                <a:latin typeface="Arial Narrow" pitchFamily="34" charset="0"/>
              </a:rPr>
              <a:t>The real cause:</a:t>
            </a:r>
            <a:r>
              <a:rPr lang="en-US" sz="4400" b="1" dirty="0">
                <a:solidFill>
                  <a:srgbClr val="990033"/>
                </a:solidFill>
                <a:effectLst>
                  <a:outerShdw blurRad="38100" dist="38100" dir="2700000" algn="tl">
                    <a:srgbClr val="000000">
                      <a:alpha val="43137"/>
                    </a:srgbClr>
                  </a:outerShdw>
                </a:effectLst>
                <a:latin typeface="Arial Narrow" pitchFamily="34" charset="0"/>
              </a:rPr>
              <a:t> a rejection of 	</a:t>
            </a:r>
            <a:r>
              <a:rPr lang="en-US" sz="4400" b="1" u="sng" dirty="0">
                <a:solidFill>
                  <a:srgbClr val="990033"/>
                </a:solidFill>
                <a:effectLst>
                  <a:outerShdw blurRad="38100" dist="38100" dir="2700000" algn="tl">
                    <a:srgbClr val="000000">
                      <a:alpha val="43137"/>
                    </a:srgbClr>
                  </a:outerShdw>
                </a:effectLst>
                <a:latin typeface="Arial Narrow" pitchFamily="34" charset="0"/>
              </a:rPr>
              <a:t>authority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II Timothy 3:2-4 - People will be lovers of themselves, lovers of money, boastful, proud, abusive,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disobedient</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to their parents</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ungrateful, unholy, </a:t>
            </a:r>
            <a:r>
              <a:rPr lang="en-US" sz="2800" b="1" baseline="300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without love, unforgiving, slanderous, without self-control, brutal, not lovers of the good, </a:t>
            </a:r>
            <a:r>
              <a:rPr lang="en-US" sz="2800" b="1" baseline="300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treacherous, rash, conceited, lovers of pleasure rather than lovers of God . . .</a:t>
            </a:r>
          </a:p>
        </p:txBody>
      </p:sp>
      <p:sp>
        <p:nvSpPr>
          <p:cNvPr id="4" name="Rectangle 3">
            <a:extLst>
              <a:ext uri="{FF2B5EF4-FFF2-40B4-BE49-F238E27FC236}">
                <a16:creationId xmlns:a16="http://schemas.microsoft.com/office/drawing/2014/main" id="{EFF5E452-4B2A-0332-012F-013E3040CAAA}"/>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Then - the Child Becomes Rebellious</a:t>
            </a:r>
            <a:endParaRPr lang="en-US" dirty="0"/>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6565581-88F9-CCC7-1CE6-5DDF296ED37F}"/>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26E0DBD-D080-57F3-79D2-B0E71F41464C}"/>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dirty="0">
                <a:solidFill>
                  <a:srgbClr val="006600"/>
                </a:solidFill>
                <a:effectLst>
                  <a:outerShdw blurRad="38100" dist="38100" dir="2700000" algn="tl">
                    <a:srgbClr val="000000">
                      <a:alpha val="43137"/>
                    </a:srgbClr>
                  </a:outerShdw>
                </a:effectLst>
                <a:latin typeface="Arial Narrow" pitchFamily="34" charset="0"/>
              </a:rPr>
              <a:t>The real cause:</a:t>
            </a:r>
            <a:r>
              <a:rPr lang="en-US" sz="4400" b="1" dirty="0">
                <a:solidFill>
                  <a:srgbClr val="990033"/>
                </a:solidFill>
                <a:effectLst>
                  <a:outerShdw blurRad="38100" dist="38100" dir="2700000" algn="tl">
                    <a:srgbClr val="000000">
                      <a:alpha val="43137"/>
                    </a:srgbClr>
                  </a:outerShdw>
                </a:effectLst>
                <a:latin typeface="Arial Narrow" pitchFamily="34" charset="0"/>
              </a:rPr>
              <a:t> a rejection of 	</a:t>
            </a:r>
            <a:r>
              <a:rPr lang="en-US" sz="4400" b="1" u="sng" dirty="0">
                <a:solidFill>
                  <a:srgbClr val="990033"/>
                </a:solidFill>
                <a:effectLst>
                  <a:outerShdw blurRad="38100" dist="38100" dir="2700000" algn="tl">
                    <a:srgbClr val="000000">
                      <a:alpha val="43137"/>
                    </a:srgbClr>
                  </a:outerShdw>
                </a:effectLst>
                <a:latin typeface="Arial Narrow" pitchFamily="34" charset="0"/>
              </a:rPr>
              <a:t>authority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When a child rejects authority 	he removes himself from God’s 	protection.</a:t>
            </a:r>
          </a:p>
          <a:p>
            <a:pPr marL="609600" indent="-609600" algn="just" eaLnBrk="1" fontAlgn="auto" hangingPunct="1">
              <a:spcAft>
                <a:spcPts val="0"/>
              </a:spcAft>
              <a:buFont typeface="Wingdings 2" panose="05020102010507070707" pitchFamily="18" charset="2"/>
              <a:buNone/>
              <a:defRPr/>
            </a:pP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Ephesians 6:1-3 - Children, obey your parents in the Lord, for this is right. </a:t>
            </a:r>
            <a:r>
              <a:rPr lang="en-US" sz="2400" b="1" baseline="300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“Honor your father and mother” — which is the first commandment with a promise — </a:t>
            </a:r>
            <a:r>
              <a:rPr lang="en-US" sz="2400" b="1" baseline="300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24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it may go well with you and that you may enjoy long life on the earth</a:t>
            </a:r>
            <a:r>
              <a:rPr lang="en-US" sz="24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855C0006-7B9D-F180-3EB4-2643B6E14F55}"/>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Then - the Child Becomes Rebellious</a:t>
            </a:r>
            <a:endParaRPr lang="en-US" dirty="0"/>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3BD6CC5-0250-7AE2-1913-8FA7D410CD97}"/>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5CE5FC7-0A7A-0F75-1905-9F5A387360D7}"/>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dirty="0">
                <a:solidFill>
                  <a:srgbClr val="006600"/>
                </a:solidFill>
                <a:effectLst>
                  <a:outerShdw blurRad="38100" dist="38100" dir="2700000" algn="tl">
                    <a:srgbClr val="000000">
                      <a:alpha val="43137"/>
                    </a:srgbClr>
                  </a:outerShdw>
                </a:effectLst>
                <a:latin typeface="Arial Narrow" pitchFamily="34" charset="0"/>
              </a:rPr>
              <a:t>The real cause:</a:t>
            </a:r>
            <a:r>
              <a:rPr lang="en-US" sz="4400" b="1" dirty="0">
                <a:solidFill>
                  <a:srgbClr val="990033"/>
                </a:solidFill>
                <a:effectLst>
                  <a:outerShdw blurRad="38100" dist="38100" dir="2700000" algn="tl">
                    <a:srgbClr val="000000">
                      <a:alpha val="43137"/>
                    </a:srgbClr>
                  </a:outerShdw>
                </a:effectLst>
                <a:latin typeface="Arial Narrow" pitchFamily="34" charset="0"/>
              </a:rPr>
              <a:t> a rejection of 	</a:t>
            </a:r>
            <a:r>
              <a:rPr lang="en-US" sz="4400" b="1" u="sng" dirty="0">
                <a:solidFill>
                  <a:srgbClr val="990033"/>
                </a:solidFill>
                <a:effectLst>
                  <a:outerShdw blurRad="38100" dist="38100" dir="2700000" algn="tl">
                    <a:srgbClr val="000000">
                      <a:alpha val="43137"/>
                    </a:srgbClr>
                  </a:outerShdw>
                </a:effectLst>
                <a:latin typeface="Arial Narrow" pitchFamily="34" charset="0"/>
              </a:rPr>
              <a:t>authority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When a child rejects authority 	he removes himself from God’s 	protection.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Proverbs 17:6 - Parents are the pride of their children.</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BDCF9331-36F8-7370-E99B-8938CC3BD674}"/>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Then - the Child Becomes Rebellious</a:t>
            </a:r>
            <a:endParaRPr lang="en-US" dirty="0"/>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EE06D9F-454E-7E8B-A252-02C348529735}"/>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4D01946-D421-27F9-6D1D-92B0CB9323DC}"/>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dirty="0">
                <a:solidFill>
                  <a:srgbClr val="006600"/>
                </a:solidFill>
                <a:effectLst>
                  <a:outerShdw blurRad="38100" dist="38100" dir="2700000" algn="tl">
                    <a:srgbClr val="000000">
                      <a:alpha val="43137"/>
                    </a:srgbClr>
                  </a:outerShdw>
                </a:effectLst>
                <a:latin typeface="Arial Narrow" pitchFamily="34" charset="0"/>
              </a:rPr>
              <a:t>The real cause:</a:t>
            </a:r>
            <a:r>
              <a:rPr lang="en-US" sz="4400" b="1" dirty="0">
                <a:solidFill>
                  <a:srgbClr val="990033"/>
                </a:solidFill>
                <a:effectLst>
                  <a:outerShdw blurRad="38100" dist="38100" dir="2700000" algn="tl">
                    <a:srgbClr val="000000">
                      <a:alpha val="43137"/>
                    </a:srgbClr>
                  </a:outerShdw>
                </a:effectLst>
                <a:latin typeface="Arial Narrow" pitchFamily="34" charset="0"/>
              </a:rPr>
              <a:t> a rejection of 	</a:t>
            </a:r>
            <a:r>
              <a:rPr lang="en-US" sz="4400" b="1" u="sng" dirty="0">
                <a:solidFill>
                  <a:srgbClr val="990033"/>
                </a:solidFill>
                <a:effectLst>
                  <a:outerShdw blurRad="38100" dist="38100" dir="2700000" algn="tl">
                    <a:srgbClr val="000000">
                      <a:alpha val="43137"/>
                    </a:srgbClr>
                  </a:outerShdw>
                </a:effectLst>
                <a:latin typeface="Arial Narrow" pitchFamily="34" charset="0"/>
              </a:rPr>
              <a:t>authority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When a child rejects authority 	he removes himself from God’s 	protection.</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Romans 13:1-2 - Everyone must submit himself to the governing authorities,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for there is no authority except that which God has established</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The authorities that exist have been established by God.</a:t>
            </a:r>
            <a:endParaRPr lang="en-US" sz="28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F70FF6ED-8683-734E-58CB-5EAF2F711BF4}"/>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Then - the Child Becomes Rebellious</a:t>
            </a:r>
            <a:endParaRPr lang="en-US" dirty="0"/>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BBC6EBF-7D87-5452-2C86-B5C8E1F4B62C}"/>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C03498D-3FF0-1FC1-E2A5-C383019ED724}"/>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dirty="0">
                <a:solidFill>
                  <a:srgbClr val="006600"/>
                </a:solidFill>
                <a:effectLst>
                  <a:outerShdw blurRad="38100" dist="38100" dir="2700000" algn="tl">
                    <a:srgbClr val="000000">
                      <a:alpha val="43137"/>
                    </a:srgbClr>
                  </a:outerShdw>
                </a:effectLst>
                <a:latin typeface="Arial Narrow" pitchFamily="34" charset="0"/>
              </a:rPr>
              <a:t>The real cause:</a:t>
            </a:r>
            <a:r>
              <a:rPr lang="en-US" sz="4400" b="1" dirty="0">
                <a:solidFill>
                  <a:srgbClr val="990033"/>
                </a:solidFill>
                <a:effectLst>
                  <a:outerShdw blurRad="38100" dist="38100" dir="2700000" algn="tl">
                    <a:srgbClr val="000000">
                      <a:alpha val="43137"/>
                    </a:srgbClr>
                  </a:outerShdw>
                </a:effectLst>
                <a:latin typeface="Arial Narrow" pitchFamily="34" charset="0"/>
              </a:rPr>
              <a:t> a rejection of 	</a:t>
            </a:r>
            <a:r>
              <a:rPr lang="en-US" sz="4400" b="1" u="sng" dirty="0">
                <a:solidFill>
                  <a:srgbClr val="990033"/>
                </a:solidFill>
                <a:effectLst>
                  <a:outerShdw blurRad="38100" dist="38100" dir="2700000" algn="tl">
                    <a:srgbClr val="000000">
                      <a:alpha val="43137"/>
                    </a:srgbClr>
                  </a:outerShdw>
                </a:effectLst>
                <a:latin typeface="Arial Narrow" pitchFamily="34" charset="0"/>
              </a:rPr>
              <a:t>authority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Samuel 15:23 - For rebellion is like the sin of witchcraft, and arrogance like the evil of idolatry.</a:t>
            </a:r>
          </a:p>
        </p:txBody>
      </p:sp>
      <p:sp>
        <p:nvSpPr>
          <p:cNvPr id="4" name="Rectangle 3">
            <a:extLst>
              <a:ext uri="{FF2B5EF4-FFF2-40B4-BE49-F238E27FC236}">
                <a16:creationId xmlns:a16="http://schemas.microsoft.com/office/drawing/2014/main" id="{74EE4701-F722-BE5D-80FF-3B1CE023E537}"/>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Then - the Child Becomes Rebellious</a:t>
            </a:r>
            <a:endParaRPr lang="en-US" dirty="0"/>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E8D7540-ACF8-387F-A287-1B01CCF9552F}"/>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ED6782A-7893-F40B-2C21-AA7F77D392AF}"/>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dirty="0">
                <a:solidFill>
                  <a:srgbClr val="006600"/>
                </a:solidFill>
                <a:effectLst>
                  <a:outerShdw blurRad="38100" dist="38100" dir="2700000" algn="tl">
                    <a:srgbClr val="000000">
                      <a:alpha val="43137"/>
                    </a:srgbClr>
                  </a:outerShdw>
                </a:effectLst>
                <a:latin typeface="Arial Narrow" pitchFamily="34" charset="0"/>
              </a:rPr>
              <a:t>The real cause:</a:t>
            </a:r>
            <a:r>
              <a:rPr lang="en-US" sz="4400" b="1" dirty="0">
                <a:solidFill>
                  <a:srgbClr val="990033"/>
                </a:solidFill>
                <a:effectLst>
                  <a:outerShdw blurRad="38100" dist="38100" dir="2700000" algn="tl">
                    <a:srgbClr val="000000">
                      <a:alpha val="43137"/>
                    </a:srgbClr>
                  </a:outerShdw>
                </a:effectLst>
                <a:latin typeface="Arial Narrow" pitchFamily="34" charset="0"/>
              </a:rPr>
              <a:t> a rejection of 	</a:t>
            </a:r>
            <a:r>
              <a:rPr lang="en-US" sz="4400" b="1" u="sng" dirty="0">
                <a:solidFill>
                  <a:srgbClr val="990033"/>
                </a:solidFill>
                <a:effectLst>
                  <a:outerShdw blurRad="38100" dist="38100" dir="2700000" algn="tl">
                    <a:srgbClr val="000000">
                      <a:alpha val="43137"/>
                    </a:srgbClr>
                  </a:outerShdw>
                </a:effectLst>
                <a:latin typeface="Arial Narrow" pitchFamily="34" charset="0"/>
              </a:rPr>
              <a:t>authority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Samuel 15:23 - For rebellion is like the sin of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witchcraft</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arrogance like the evil of idolatry.</a:t>
            </a:r>
          </a:p>
        </p:txBody>
      </p:sp>
      <p:sp>
        <p:nvSpPr>
          <p:cNvPr id="4" name="Rectangle 3">
            <a:extLst>
              <a:ext uri="{FF2B5EF4-FFF2-40B4-BE49-F238E27FC236}">
                <a16:creationId xmlns:a16="http://schemas.microsoft.com/office/drawing/2014/main" id="{B6777B4A-12BD-858C-F116-53872C613EF4}"/>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Then - the Child Becomes Rebellious</a:t>
            </a:r>
            <a:endParaRPr lang="en-US" dirty="0"/>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681E141-9886-E59F-D47A-F4A67D295425}"/>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0DC3D8-B658-E292-E42B-991413B45A24}"/>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dirty="0">
                <a:solidFill>
                  <a:srgbClr val="006600"/>
                </a:solidFill>
                <a:effectLst>
                  <a:outerShdw blurRad="38100" dist="38100" dir="2700000" algn="tl">
                    <a:srgbClr val="000000">
                      <a:alpha val="43137"/>
                    </a:srgbClr>
                  </a:outerShdw>
                </a:effectLst>
                <a:latin typeface="Arial Narrow" pitchFamily="34" charset="0"/>
              </a:rPr>
              <a:t>The real cause:</a:t>
            </a:r>
            <a:r>
              <a:rPr lang="en-US" sz="4400" b="1" dirty="0">
                <a:solidFill>
                  <a:srgbClr val="990033"/>
                </a:solidFill>
                <a:effectLst>
                  <a:outerShdw blurRad="38100" dist="38100" dir="2700000" algn="tl">
                    <a:srgbClr val="000000">
                      <a:alpha val="43137"/>
                    </a:srgbClr>
                  </a:outerShdw>
                </a:effectLst>
                <a:latin typeface="Arial Narrow" pitchFamily="34" charset="0"/>
              </a:rPr>
              <a:t> a rejection of 	</a:t>
            </a:r>
            <a:r>
              <a:rPr lang="en-US" sz="4400" b="1" u="sng" dirty="0">
                <a:solidFill>
                  <a:srgbClr val="990033"/>
                </a:solidFill>
                <a:effectLst>
                  <a:outerShdw blurRad="38100" dist="38100" dir="2700000" algn="tl">
                    <a:srgbClr val="000000">
                      <a:alpha val="43137"/>
                    </a:srgbClr>
                  </a:outerShdw>
                </a:effectLst>
                <a:latin typeface="Arial Narrow" pitchFamily="34" charset="0"/>
              </a:rPr>
              <a:t>authority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Samuel 15:23 - For rebellion is like the sin of witchcraft, and arrogance like the evil of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idolatry</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p:txBody>
      </p:sp>
      <p:sp>
        <p:nvSpPr>
          <p:cNvPr id="4" name="Rectangle 3">
            <a:extLst>
              <a:ext uri="{FF2B5EF4-FFF2-40B4-BE49-F238E27FC236}">
                <a16:creationId xmlns:a16="http://schemas.microsoft.com/office/drawing/2014/main" id="{D0F95BC4-7841-A806-AC29-F2F5FDA03E0C}"/>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Then - the Child Becomes Rebellious</a:t>
            </a:r>
            <a:endParaRPr lang="en-US" dirty="0"/>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6A5B306-D337-09DE-51CE-5770FC45664B}"/>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9C4D0AD-C7A4-DF0A-F99D-391836249440}"/>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dirty="0">
                <a:solidFill>
                  <a:srgbClr val="006600"/>
                </a:solidFill>
                <a:effectLst>
                  <a:outerShdw blurRad="38100" dist="38100" dir="2700000" algn="tl">
                    <a:srgbClr val="000000">
                      <a:alpha val="43137"/>
                    </a:srgbClr>
                  </a:outerShdw>
                </a:effectLst>
                <a:latin typeface="Arial Narrow" pitchFamily="34" charset="0"/>
              </a:rPr>
              <a:t>The real cause:</a:t>
            </a:r>
            <a:r>
              <a:rPr lang="en-US" sz="4400" b="1" dirty="0">
                <a:solidFill>
                  <a:srgbClr val="990033"/>
                </a:solidFill>
                <a:effectLst>
                  <a:outerShdw blurRad="38100" dist="38100" dir="2700000" algn="tl">
                    <a:srgbClr val="000000">
                      <a:alpha val="43137"/>
                    </a:srgbClr>
                  </a:outerShdw>
                </a:effectLst>
                <a:latin typeface="Arial Narrow" pitchFamily="34" charset="0"/>
              </a:rPr>
              <a:t> a rejection of 	</a:t>
            </a:r>
            <a:r>
              <a:rPr lang="en-US" sz="4400" b="1" u="sng" dirty="0">
                <a:solidFill>
                  <a:srgbClr val="990033"/>
                </a:solidFill>
                <a:effectLst>
                  <a:outerShdw blurRad="38100" dist="38100" dir="2700000" algn="tl">
                    <a:srgbClr val="000000">
                      <a:alpha val="43137"/>
                    </a:srgbClr>
                  </a:outerShdw>
                </a:effectLst>
                <a:latin typeface="Arial Narrow" pitchFamily="34" charset="0"/>
              </a:rPr>
              <a:t>authority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The child sets himself up as his 	own authority!</a:t>
            </a:r>
          </a:p>
        </p:txBody>
      </p:sp>
      <p:sp>
        <p:nvSpPr>
          <p:cNvPr id="4" name="Rectangle 3">
            <a:extLst>
              <a:ext uri="{FF2B5EF4-FFF2-40B4-BE49-F238E27FC236}">
                <a16:creationId xmlns:a16="http://schemas.microsoft.com/office/drawing/2014/main" id="{ACE4FA48-93BB-DE2E-BC8C-BA3D5D237922}"/>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Then - the Child Becomes Rebellious</a:t>
            </a:r>
            <a:endParaRPr lang="en-US" dirty="0"/>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67C8A53-E832-BD6E-4317-3858FAB9398F}"/>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927EEBC-C872-8122-C5C5-654A48EF1711}"/>
              </a:ext>
            </a:extLst>
          </p:cNvPr>
          <p:cNvSpPr>
            <a:spLocks noGrp="1" noChangeArrowheads="1"/>
          </p:cNvSpPr>
          <p:nvPr>
            <p:ph idx="1"/>
          </p:nvPr>
        </p:nvSpPr>
        <p:spPr>
          <a:xfrm>
            <a:off x="533400" y="1066800"/>
            <a:ext cx="8229600" cy="4479925"/>
          </a:xfrm>
        </p:spPr>
        <p:txBody>
          <a:bodyPr>
            <a:noAutofit/>
          </a:bodyPr>
          <a:lstStyle/>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Genesis 3:4-5 - “You will not surely die,” the serpent said to the woman. “For God knows that when you eat of it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your eyes will be opened, and you will be like God</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knowing good and evil.”</a:t>
            </a:r>
          </a:p>
        </p:txBody>
      </p:sp>
      <p:sp>
        <p:nvSpPr>
          <p:cNvPr id="4" name="Rectangle 3">
            <a:extLst>
              <a:ext uri="{FF2B5EF4-FFF2-40B4-BE49-F238E27FC236}">
                <a16:creationId xmlns:a16="http://schemas.microsoft.com/office/drawing/2014/main" id="{E7AC1CA1-62B1-582D-929A-02D488C09B14}"/>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Then - the Child Becomes Rebellious</a:t>
            </a:r>
            <a:endParaRPr lang="en-US" dirty="0"/>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9067E62-A173-2BF5-3DCB-E94D4E566A34}"/>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2E5D663-C5ED-6CAE-F2ED-E1180A074618}"/>
              </a:ext>
            </a:extLst>
          </p:cNvPr>
          <p:cNvSpPr>
            <a:spLocks noGrp="1" noChangeArrowheads="1"/>
          </p:cNvSpPr>
          <p:nvPr>
            <p:ph idx="1"/>
          </p:nvPr>
        </p:nvSpPr>
        <p:spPr>
          <a:xfrm>
            <a:off x="533400" y="1066800"/>
            <a:ext cx="8229600" cy="5791200"/>
          </a:xfrm>
        </p:spPr>
        <p:txBody>
          <a:bodyPr>
            <a:noAutofit/>
          </a:bodyPr>
          <a:lstStyle/>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Genesis 3:4-5 - “You will not surely die,” the serpent said to the woman. “For God knows that when you eat of it your eyes will be opened, and you will be like God, knowing good and evil.”</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Isaiah 14:13-14 - You said in your heart, “I will ascend to heaven; I will raise my throne above the stars of God; I will sit enthroned on the mount of assembly, on the utmost heights of the sacred mountain.</a:t>
            </a:r>
            <a:r>
              <a:rPr lang="en-US" sz="2800" b="1" baseline="30000"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will ascend above the tops of the clouds; I will make myself like the Most High.”</a:t>
            </a:r>
          </a:p>
        </p:txBody>
      </p:sp>
      <p:sp>
        <p:nvSpPr>
          <p:cNvPr id="4" name="Rectangle 3">
            <a:extLst>
              <a:ext uri="{FF2B5EF4-FFF2-40B4-BE49-F238E27FC236}">
                <a16:creationId xmlns:a16="http://schemas.microsoft.com/office/drawing/2014/main" id="{A192C441-D4D0-B6F5-8E5B-30B0F8BE9ED9}"/>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Then - the Child Becomes Rebellious</a:t>
            </a:r>
            <a:endParaRPr lang="en-US"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F015F08-44FD-AE13-41FA-086A9A82C537}"/>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DC381F7-C5E9-A4D2-7BBA-DC26CA9D4C04}"/>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dirty="0">
                <a:solidFill>
                  <a:srgbClr val="006600"/>
                </a:solidFill>
                <a:effectLst>
                  <a:outerShdw blurRad="38100" dist="38100" dir="2700000" algn="tl">
                    <a:srgbClr val="000000">
                      <a:alpha val="43137"/>
                    </a:srgbClr>
                  </a:outerShdw>
                </a:effectLst>
                <a:latin typeface="Arial Narrow" pitchFamily="34" charset="0"/>
              </a:rPr>
              <a:t>The real cause:</a:t>
            </a:r>
            <a:r>
              <a:rPr lang="en-US" sz="4400" b="1" dirty="0">
                <a:solidFill>
                  <a:srgbClr val="990033"/>
                </a:solidFill>
                <a:effectLst>
                  <a:outerShdw blurRad="38100" dist="38100" dir="2700000" algn="tl">
                    <a:srgbClr val="000000">
                      <a:alpha val="43137"/>
                    </a:srgbClr>
                  </a:outerShdw>
                </a:effectLst>
                <a:latin typeface="Arial Narrow" pitchFamily="34" charset="0"/>
              </a:rPr>
              <a:t> a broken spirit 	resulting in </a:t>
            </a:r>
            <a:r>
              <a:rPr lang="en-US" sz="4400" b="1" u="sng" dirty="0">
                <a:solidFill>
                  <a:srgbClr val="990033"/>
                </a:solidFill>
                <a:effectLst>
                  <a:outerShdw blurRad="38100" dist="38100" dir="2700000" algn="tl">
                    <a:srgbClr val="000000">
                      <a:alpha val="43137"/>
                    </a:srgbClr>
                  </a:outerShdw>
                </a:effectLst>
                <a:latin typeface="Arial Narrow" pitchFamily="34" charset="0"/>
              </a:rPr>
              <a:t>bitterness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Hebrews 12:15 -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See to it that no one misses the grace of God</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that no bitter root grows up to cause trouble and defile many.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God’s grace to us is 	undeserved forgiveness.</a:t>
            </a:r>
          </a:p>
        </p:txBody>
      </p:sp>
      <p:sp>
        <p:nvSpPr>
          <p:cNvPr id="4" name="Rectangle 3">
            <a:extLst>
              <a:ext uri="{FF2B5EF4-FFF2-40B4-BE49-F238E27FC236}">
                <a16:creationId xmlns:a16="http://schemas.microsoft.com/office/drawing/2014/main" id="{CCEC4DAE-23EE-A8D0-0B83-2E372698812B}"/>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A Communication Barrier is Erected</a:t>
            </a:r>
            <a:endParaRPr lang="en-US" dirty="0"/>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6A6D97F-8D85-175D-B952-01DD8D3ED28F}"/>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53D76D2-B39F-C25D-B03E-4ADC687A1779}"/>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t>
            </a:r>
            <a:r>
              <a:rPr lang="en-US" sz="4400" b="1" dirty="0">
                <a:solidFill>
                  <a:srgbClr val="006600"/>
                </a:solidFill>
                <a:effectLst>
                  <a:outerShdw blurRad="38100" dist="38100" dir="2700000" algn="tl">
                    <a:srgbClr val="000000">
                      <a:alpha val="43137"/>
                    </a:srgbClr>
                  </a:outerShdw>
                </a:effectLst>
                <a:latin typeface="Arial Narrow" pitchFamily="34" charset="0"/>
              </a:rPr>
              <a:t>The problem:</a:t>
            </a:r>
            <a:r>
              <a:rPr lang="en-US" sz="4400" b="1" dirty="0">
                <a:solidFill>
                  <a:srgbClr val="990033"/>
                </a:solidFill>
                <a:effectLst>
                  <a:outerShdw blurRad="38100" dist="38100" dir="2700000" algn="tl">
                    <a:srgbClr val="000000">
                      <a:alpha val="43137"/>
                    </a:srgbClr>
                  </a:outerShdw>
                </a:effectLst>
                <a:latin typeface="Arial Narrow" pitchFamily="34" charset="0"/>
              </a:rPr>
              <a:t> you </a:t>
            </a:r>
            <a:r>
              <a:rPr lang="en-US" sz="4400" b="1" u="sng" dirty="0">
                <a:solidFill>
                  <a:srgbClr val="990033"/>
                </a:solidFill>
                <a:effectLst>
                  <a:outerShdw blurRad="38100" dist="38100" dir="2700000" algn="tl">
                    <a:srgbClr val="000000">
                      <a:alpha val="43137"/>
                    </a:srgbClr>
                  </a:outerShdw>
                </a:effectLst>
                <a:latin typeface="Arial Narrow" pitchFamily="34" charset="0"/>
              </a:rPr>
              <a:t>lost</a:t>
            </a:r>
            <a:r>
              <a:rPr lang="en-US" sz="4400" b="1" dirty="0">
                <a:solidFill>
                  <a:srgbClr val="990033"/>
                </a:solidFill>
                <a:effectLst>
                  <a:outerShdw blurRad="38100" dist="38100" dir="2700000" algn="tl">
                    <a:srgbClr val="000000">
                      <a:alpha val="43137"/>
                    </a:srgbClr>
                  </a:outerShdw>
                </a:effectLst>
                <a:latin typeface="Arial Narrow" pitchFamily="34" charset="0"/>
              </a:rPr>
              <a:t> your child.</a:t>
            </a:r>
          </a:p>
        </p:txBody>
      </p:sp>
      <p:sp>
        <p:nvSpPr>
          <p:cNvPr id="4" name="Rectangle 3">
            <a:extLst>
              <a:ext uri="{FF2B5EF4-FFF2-40B4-BE49-F238E27FC236}">
                <a16:creationId xmlns:a16="http://schemas.microsoft.com/office/drawing/2014/main" id="{5800034D-E064-DD35-9143-61B3A0604361}"/>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Then - the Child Becomes Rebellious</a:t>
            </a:r>
            <a:endParaRPr lang="en-US" dirty="0"/>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3C809D2-E764-C756-4223-CA07234AEACB}"/>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0B8BDEB-E774-840B-065A-DAC749BCF929}"/>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t>
            </a:r>
            <a:r>
              <a:rPr lang="en-US" sz="4400" b="1" dirty="0">
                <a:solidFill>
                  <a:srgbClr val="006600"/>
                </a:solidFill>
                <a:effectLst>
                  <a:outerShdw blurRad="38100" dist="38100" dir="2700000" algn="tl">
                    <a:srgbClr val="000000">
                      <a:alpha val="43137"/>
                    </a:srgbClr>
                  </a:outerShdw>
                </a:effectLst>
                <a:latin typeface="Arial Narrow" pitchFamily="34" charset="0"/>
              </a:rPr>
              <a:t>The problem:</a:t>
            </a:r>
            <a:r>
              <a:rPr lang="en-US" sz="4400" b="1" dirty="0">
                <a:solidFill>
                  <a:srgbClr val="990033"/>
                </a:solidFill>
                <a:effectLst>
                  <a:outerShdw blurRad="38100" dist="38100" dir="2700000" algn="tl">
                    <a:srgbClr val="000000">
                      <a:alpha val="43137"/>
                    </a:srgbClr>
                  </a:outerShdw>
                </a:effectLst>
                <a:latin typeface="Arial Narrow" pitchFamily="34" charset="0"/>
              </a:rPr>
              <a:t> you </a:t>
            </a:r>
            <a:r>
              <a:rPr lang="en-US" sz="4400" b="1" u="sng" dirty="0">
                <a:solidFill>
                  <a:srgbClr val="990033"/>
                </a:solidFill>
                <a:effectLst>
                  <a:outerShdw blurRad="38100" dist="38100" dir="2700000" algn="tl">
                    <a:srgbClr val="000000">
                      <a:alpha val="43137"/>
                    </a:srgbClr>
                  </a:outerShdw>
                </a:effectLst>
                <a:latin typeface="Arial Narrow" pitchFamily="34" charset="0"/>
              </a:rPr>
              <a:t>lost</a:t>
            </a:r>
            <a:r>
              <a:rPr lang="en-US" sz="4400" b="1" dirty="0">
                <a:solidFill>
                  <a:srgbClr val="990033"/>
                </a:solidFill>
                <a:effectLst>
                  <a:outerShdw blurRad="38100" dist="38100" dir="2700000" algn="tl">
                    <a:srgbClr val="000000">
                      <a:alpha val="43137"/>
                    </a:srgbClr>
                  </a:outerShdw>
                </a:effectLst>
                <a:latin typeface="Arial Narrow" pitchFamily="34" charset="0"/>
              </a:rPr>
              <a:t> your child.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What is a parent to do?</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Colossians 3:21 - Fathers, do not embitter your children, or they will become discouraged.</a:t>
            </a:r>
          </a:p>
        </p:txBody>
      </p:sp>
      <p:sp>
        <p:nvSpPr>
          <p:cNvPr id="4" name="Rectangle 3">
            <a:extLst>
              <a:ext uri="{FF2B5EF4-FFF2-40B4-BE49-F238E27FC236}">
                <a16:creationId xmlns:a16="http://schemas.microsoft.com/office/drawing/2014/main" id="{98F11105-43C2-2D0A-6507-09DF921FFA5B}"/>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Then - the Child Becomes Rebellious</a:t>
            </a:r>
            <a:endParaRPr lang="en-US" dirty="0"/>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0D2CBAA-C25C-C6BF-B0C4-0CB3C92253B4}"/>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D9BA308-5032-9E39-F31E-8C8F05601D12}"/>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t>
            </a:r>
            <a:r>
              <a:rPr lang="en-US" sz="4400" b="1" dirty="0">
                <a:solidFill>
                  <a:srgbClr val="006600"/>
                </a:solidFill>
                <a:effectLst>
                  <a:outerShdw blurRad="38100" dist="38100" dir="2700000" algn="tl">
                    <a:srgbClr val="000000">
                      <a:alpha val="43137"/>
                    </a:srgbClr>
                  </a:outerShdw>
                </a:effectLst>
                <a:latin typeface="Arial Narrow" pitchFamily="34" charset="0"/>
              </a:rPr>
              <a:t>The problem:</a:t>
            </a:r>
            <a:r>
              <a:rPr lang="en-US" sz="4400" b="1" dirty="0">
                <a:solidFill>
                  <a:srgbClr val="990033"/>
                </a:solidFill>
                <a:effectLst>
                  <a:outerShdw blurRad="38100" dist="38100" dir="2700000" algn="tl">
                    <a:srgbClr val="000000">
                      <a:alpha val="43137"/>
                    </a:srgbClr>
                  </a:outerShdw>
                </a:effectLst>
                <a:latin typeface="Arial Narrow" pitchFamily="34" charset="0"/>
              </a:rPr>
              <a:t> you </a:t>
            </a:r>
            <a:r>
              <a:rPr lang="en-US" sz="4400" b="1" u="sng" dirty="0">
                <a:solidFill>
                  <a:srgbClr val="990033"/>
                </a:solidFill>
                <a:effectLst>
                  <a:outerShdw blurRad="38100" dist="38100" dir="2700000" algn="tl">
                    <a:srgbClr val="000000">
                      <a:alpha val="43137"/>
                    </a:srgbClr>
                  </a:outerShdw>
                </a:effectLst>
                <a:latin typeface="Arial Narrow" pitchFamily="34" charset="0"/>
              </a:rPr>
              <a:t>lost</a:t>
            </a:r>
            <a:r>
              <a:rPr lang="en-US" sz="4400" b="1" dirty="0">
                <a:solidFill>
                  <a:srgbClr val="990033"/>
                </a:solidFill>
                <a:effectLst>
                  <a:outerShdw blurRad="38100" dist="38100" dir="2700000" algn="tl">
                    <a:srgbClr val="000000">
                      <a:alpha val="43137"/>
                    </a:srgbClr>
                  </a:outerShdw>
                </a:effectLst>
                <a:latin typeface="Arial Narrow" pitchFamily="34" charset="0"/>
              </a:rPr>
              <a:t> your child.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What is a parent to do?</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Colossians 3:21 - Fathers, do not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embitter</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your children, or they will become discouraged.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a:t>
            </a:r>
            <a:r>
              <a:rPr lang="en-US" sz="4400" b="1">
                <a:solidFill>
                  <a:srgbClr val="990033"/>
                </a:solidFill>
                <a:effectLst>
                  <a:outerShdw blurRad="38100" dist="38100" dir="2700000" algn="tl">
                    <a:srgbClr val="000000">
                      <a:alpha val="43137"/>
                    </a:srgbClr>
                  </a:outerShdw>
                </a:effectLst>
                <a:latin typeface="Arial Narrow" pitchFamily="34" charset="0"/>
              </a:rPr>
              <a:t>.  </a:t>
            </a:r>
            <a:r>
              <a:rPr lang="en-US" sz="4400" b="1">
                <a:solidFill>
                  <a:srgbClr val="006600"/>
                </a:solidFill>
                <a:effectLst>
                  <a:outerShdw blurRad="38100" dist="38100" dir="2700000" algn="tl">
                    <a:srgbClr val="000000">
                      <a:alpha val="43137"/>
                    </a:srgbClr>
                  </a:outerShdw>
                </a:effectLst>
                <a:latin typeface="Arial Narrow" pitchFamily="34" charset="0"/>
              </a:rPr>
              <a:t>Embitter</a:t>
            </a:r>
            <a:r>
              <a:rPr lang="en-US" sz="4400" b="1">
                <a:solidFill>
                  <a:srgbClr val="990033"/>
                </a:solidFill>
                <a:effectLst>
                  <a:outerShdw blurRad="38100" dist="38100" dir="2700000" algn="tl">
                    <a:srgbClr val="000000">
                      <a:alpha val="43137"/>
                    </a:srgbClr>
                  </a:outerShdw>
                </a:effectLst>
                <a:latin typeface="Arial Narrow" pitchFamily="34" charset="0"/>
              </a:rPr>
              <a:t> </a:t>
            </a:r>
            <a:r>
              <a:rPr lang="en-US" sz="4400" b="1">
                <a:solidFill>
                  <a:schemeClr val="tx1"/>
                </a:solidFill>
                <a:effectLst>
                  <a:outerShdw blurRad="38100" dist="38100" dir="2700000" algn="tl">
                    <a:srgbClr val="000000">
                      <a:alpha val="43137"/>
                    </a:srgbClr>
                  </a:outerShdw>
                </a:effectLst>
                <a:latin typeface="Arial Narrow" pitchFamily="34" charset="0"/>
              </a:rPr>
              <a:t>*</a:t>
            </a:r>
            <a:r>
              <a:rPr lang="en-US" sz="4400" b="1">
                <a:solidFill>
                  <a:srgbClr val="990033"/>
                </a:solidFill>
                <a:effectLst>
                  <a:outerShdw blurRad="38100" dist="38100" dir="2700000" algn="tl">
                    <a:srgbClr val="000000">
                      <a:alpha val="43137"/>
                    </a:srgbClr>
                  </a:outerShdw>
                </a:effectLst>
                <a:latin typeface="Arial Narrow" pitchFamily="34"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rPr>
              <a:t>= provoke</a:t>
            </a:r>
            <a:r>
              <a:rPr lang="en-US" sz="4400" b="1">
                <a:solidFill>
                  <a:srgbClr val="990033"/>
                </a:solidFill>
                <a:effectLst>
                  <a:outerShdw blurRad="38100" dist="38100" dir="2700000" algn="tl">
                    <a:srgbClr val="000000">
                      <a:alpha val="43137"/>
                    </a:srgbClr>
                  </a:outerShdw>
                </a:effectLst>
                <a:latin typeface="Arial Narrow" pitchFamily="34" charset="0"/>
              </a:rPr>
              <a:t>, make 		resentful</a:t>
            </a:r>
            <a:r>
              <a:rPr lang="en-US" sz="4400" b="1" dirty="0">
                <a:solidFill>
                  <a:srgbClr val="990033"/>
                </a:solidFill>
                <a:effectLst>
                  <a:outerShdw blurRad="38100" dist="38100" dir="2700000" algn="tl">
                    <a:srgbClr val="000000">
                      <a:alpha val="43137"/>
                    </a:srgbClr>
                  </a:outerShdw>
                </a:effectLst>
                <a:latin typeface="Arial Narrow" pitchFamily="34" charset="0"/>
              </a:rPr>
              <a:t>, irritate, </a:t>
            </a:r>
            <a:r>
              <a:rPr lang="en-US" sz="4400" b="1">
                <a:solidFill>
                  <a:srgbClr val="990033"/>
                </a:solidFill>
                <a:effectLst>
                  <a:outerShdw blurRad="38100" dist="38100" dir="2700000" algn="tl">
                    <a:srgbClr val="000000">
                      <a:alpha val="43137"/>
                    </a:srgbClr>
                  </a:outerShdw>
                </a:effectLst>
                <a:latin typeface="Arial Narrow" pitchFamily="34" charset="0"/>
              </a:rPr>
              <a:t>stir up a 		spirit </a:t>
            </a:r>
            <a:r>
              <a:rPr lang="en-US" sz="4400" b="1" dirty="0">
                <a:solidFill>
                  <a:srgbClr val="990033"/>
                </a:solidFill>
                <a:effectLst>
                  <a:outerShdw blurRad="38100" dist="38100" dir="2700000" algn="tl">
                    <a:srgbClr val="000000">
                      <a:alpha val="43137"/>
                    </a:srgbClr>
                  </a:outerShdw>
                </a:effectLst>
                <a:latin typeface="Arial Narrow" pitchFamily="34" charset="0"/>
              </a:rPr>
              <a:t>of </a:t>
            </a:r>
            <a:r>
              <a:rPr lang="en-US" sz="4400" b="1">
                <a:solidFill>
                  <a:srgbClr val="990033"/>
                </a:solidFill>
                <a:effectLst>
                  <a:outerShdw blurRad="38100" dist="38100" dir="2700000" algn="tl">
                    <a:srgbClr val="000000">
                      <a:alpha val="43137"/>
                    </a:srgbClr>
                  </a:outerShdw>
                </a:effectLst>
                <a:latin typeface="Arial Narrow" pitchFamily="34" charset="0"/>
              </a:rPr>
              <a:t>division.</a:t>
            </a:r>
          </a:p>
          <a:p>
            <a:pPr marL="609600" indent="-609600" algn="just" eaLnBrk="1" fontAlgn="auto" hangingPunct="1">
              <a:spcAft>
                <a:spcPts val="0"/>
              </a:spcAf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endParaRP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 e</a:t>
            </a:r>
            <a:r>
              <a:rPr lang="el-GR"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ρεθίζω</a:t>
            </a:r>
            <a:endParaRPr lang="en-US" sz="2800" b="1" dirty="0">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endParaRPr>
          </a:p>
        </p:txBody>
      </p:sp>
      <p:sp>
        <p:nvSpPr>
          <p:cNvPr id="4" name="Rectangle 3">
            <a:extLst>
              <a:ext uri="{FF2B5EF4-FFF2-40B4-BE49-F238E27FC236}">
                <a16:creationId xmlns:a16="http://schemas.microsoft.com/office/drawing/2014/main" id="{8C339BB9-F1F7-BFEC-977D-2544EB644C03}"/>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Then - the Child Becomes Rebellious</a:t>
            </a:r>
            <a:endParaRPr lang="en-US" dirty="0"/>
          </a:p>
        </p:txBody>
      </p:sp>
    </p:spTree>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3BC726E-E372-1A1D-784B-DAC96F2B9AEC}"/>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3275E75-B834-BAA4-E8BC-D285E5F1CDBF}"/>
              </a:ext>
            </a:extLst>
          </p:cNvPr>
          <p:cNvSpPr>
            <a:spLocks noGrp="1" noChangeArrowheads="1"/>
          </p:cNvSpPr>
          <p:nvPr>
            <p:ph idx="1"/>
          </p:nvPr>
        </p:nvSpPr>
        <p:spPr>
          <a:xfrm>
            <a:off x="533400" y="1066800"/>
            <a:ext cx="82296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t>
            </a:r>
            <a:r>
              <a:rPr lang="en-US" sz="4400" b="1" dirty="0">
                <a:solidFill>
                  <a:srgbClr val="006600"/>
                </a:solidFill>
                <a:effectLst>
                  <a:outerShdw blurRad="38100" dist="38100" dir="2700000" algn="tl">
                    <a:srgbClr val="000000">
                      <a:alpha val="43137"/>
                    </a:srgbClr>
                  </a:outerShdw>
                </a:effectLst>
                <a:latin typeface="Arial Narrow" pitchFamily="34" charset="0"/>
              </a:rPr>
              <a:t>The problem:</a:t>
            </a:r>
            <a:r>
              <a:rPr lang="en-US" sz="4400" b="1" dirty="0">
                <a:solidFill>
                  <a:srgbClr val="990033"/>
                </a:solidFill>
                <a:effectLst>
                  <a:outerShdw blurRad="38100" dist="38100" dir="2700000" algn="tl">
                    <a:srgbClr val="000000">
                      <a:alpha val="43137"/>
                    </a:srgbClr>
                  </a:outerShdw>
                </a:effectLst>
                <a:latin typeface="Arial Narrow" pitchFamily="34" charset="0"/>
              </a:rPr>
              <a:t> you </a:t>
            </a:r>
            <a:r>
              <a:rPr lang="en-US" sz="4400" b="1" u="sng" dirty="0">
                <a:solidFill>
                  <a:srgbClr val="990033"/>
                </a:solidFill>
                <a:effectLst>
                  <a:outerShdw blurRad="38100" dist="38100" dir="2700000" algn="tl">
                    <a:srgbClr val="000000">
                      <a:alpha val="43137"/>
                    </a:srgbClr>
                  </a:outerShdw>
                </a:effectLst>
                <a:latin typeface="Arial Narrow" pitchFamily="34" charset="0"/>
              </a:rPr>
              <a:t>lost</a:t>
            </a:r>
            <a:r>
              <a:rPr lang="en-US" sz="4400" b="1" dirty="0">
                <a:solidFill>
                  <a:srgbClr val="990033"/>
                </a:solidFill>
                <a:effectLst>
                  <a:outerShdw blurRad="38100" dist="38100" dir="2700000" algn="tl">
                    <a:srgbClr val="000000">
                      <a:alpha val="43137"/>
                    </a:srgbClr>
                  </a:outerShdw>
                </a:effectLst>
                <a:latin typeface="Arial Narrow" pitchFamily="34" charset="0"/>
              </a:rPr>
              <a:t> your child.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What is a parent to do?</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Colossians 3:21 - Fathers, do not embitter your children, or they will become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discouraged</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a:solidFill>
                  <a:srgbClr val="990033"/>
                </a:solidFill>
                <a:effectLst>
                  <a:outerShdw blurRad="38100" dist="38100" dir="2700000" algn="tl">
                    <a:srgbClr val="000000">
                      <a:alpha val="43137"/>
                    </a:srgbClr>
                  </a:outerShdw>
                </a:effectLst>
                <a:latin typeface="Arial Narrow" pitchFamily="34" charset="0"/>
              </a:rPr>
              <a:t>b.  </a:t>
            </a:r>
            <a:r>
              <a:rPr lang="en-US" sz="4400" b="1">
                <a:solidFill>
                  <a:srgbClr val="006600"/>
                </a:solidFill>
                <a:effectLst>
                  <a:outerShdw blurRad="38100" dist="38100" dir="2700000" algn="tl">
                    <a:srgbClr val="000000">
                      <a:alpha val="43137"/>
                    </a:srgbClr>
                  </a:outerShdw>
                </a:effectLst>
                <a:latin typeface="Arial Narrow" pitchFamily="34" charset="0"/>
              </a:rPr>
              <a:t>Discouraged</a:t>
            </a:r>
            <a:r>
              <a:rPr lang="en-US" sz="4400" b="1">
                <a:solidFill>
                  <a:srgbClr val="990033"/>
                </a:solidFill>
                <a:effectLst>
                  <a:outerShdw blurRad="38100" dist="38100" dir="2700000" algn="tl">
                    <a:srgbClr val="000000">
                      <a:alpha val="43137"/>
                    </a:srgbClr>
                  </a:outerShdw>
                </a:effectLst>
                <a:latin typeface="Arial Narrow" pitchFamily="34" charset="0"/>
              </a:rPr>
              <a:t> </a:t>
            </a:r>
            <a:r>
              <a:rPr lang="en-US" sz="4400" b="1">
                <a:solidFill>
                  <a:schemeClr val="tx1"/>
                </a:solidFill>
                <a:effectLst>
                  <a:outerShdw blurRad="38100" dist="38100" dir="2700000" algn="tl">
                    <a:srgbClr val="000000">
                      <a:alpha val="43137"/>
                    </a:srgbClr>
                  </a:outerShdw>
                </a:effectLst>
                <a:latin typeface="Arial Narrow" pitchFamily="34" charset="0"/>
              </a:rPr>
              <a:t>*</a:t>
            </a:r>
            <a:r>
              <a:rPr lang="en-US" sz="4400" b="1">
                <a:solidFill>
                  <a:srgbClr val="990033"/>
                </a:solidFill>
                <a:effectLst>
                  <a:outerShdw blurRad="38100" dist="38100" dir="2700000" algn="tl">
                    <a:srgbClr val="000000">
                      <a:alpha val="43137"/>
                    </a:srgbClr>
                  </a:outerShdw>
                </a:effectLst>
                <a:latin typeface="Arial Narrow" pitchFamily="34"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rPr>
              <a:t>= to </a:t>
            </a:r>
            <a:r>
              <a:rPr lang="en-US" sz="4400" b="1">
                <a:solidFill>
                  <a:srgbClr val="990033"/>
                </a:solidFill>
                <a:effectLst>
                  <a:outerShdw blurRad="38100" dist="38100" dir="2700000" algn="tl">
                    <a:srgbClr val="000000">
                      <a:alpha val="43137"/>
                    </a:srgbClr>
                  </a:outerShdw>
                </a:effectLst>
                <a:latin typeface="Arial Narrow" pitchFamily="34" charset="0"/>
              </a:rPr>
              <a:t>be 				enraged</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a:solidFill>
                  <a:srgbClr val="990033"/>
                </a:solidFill>
                <a:effectLst>
                  <a:outerShdw blurRad="38100" dist="38100" dir="2700000" algn="tl">
                    <a:srgbClr val="000000">
                      <a:alpha val="43137"/>
                    </a:srgbClr>
                  </a:outerShdw>
                </a:effectLst>
                <a:latin typeface="Arial Narrow" pitchFamily="34" charset="0"/>
              </a:rPr>
              <a:t>disheartened.</a:t>
            </a:r>
          </a:p>
          <a:p>
            <a:pPr marL="609600" indent="-609600" algn="just" eaLnBrk="1" fontAlgn="auto" hangingPunct="1">
              <a:spcAft>
                <a:spcPts val="0"/>
              </a:spcAf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endParaRP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 a</a:t>
            </a:r>
            <a:r>
              <a:rPr lang="el-GR"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θυμέω</a:t>
            </a:r>
            <a:endParaRPr lang="en-US" sz="2800" dirty="0">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endParaRPr>
          </a:p>
        </p:txBody>
      </p:sp>
      <p:sp>
        <p:nvSpPr>
          <p:cNvPr id="4" name="Rectangle 3">
            <a:extLst>
              <a:ext uri="{FF2B5EF4-FFF2-40B4-BE49-F238E27FC236}">
                <a16:creationId xmlns:a16="http://schemas.microsoft.com/office/drawing/2014/main" id="{B0C7E807-383A-BFB7-2576-AA5AFD5FC181}"/>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Then - the Child Becomes Rebellious</a:t>
            </a:r>
            <a:endParaRPr lang="en-US" dirty="0"/>
          </a:p>
        </p:txBody>
      </p:sp>
    </p:spTree>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6062D10-9D2B-0CC8-C1D4-3FEC68F9BE5D}"/>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040A851-0764-3553-D337-325A83869B95}"/>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t>
            </a:r>
            <a:r>
              <a:rPr lang="en-US" sz="4400" b="1" dirty="0">
                <a:solidFill>
                  <a:srgbClr val="006600"/>
                </a:solidFill>
                <a:effectLst>
                  <a:outerShdw blurRad="38100" dist="38100" dir="2700000" algn="tl">
                    <a:srgbClr val="000000">
                      <a:alpha val="43137"/>
                    </a:srgbClr>
                  </a:outerShdw>
                </a:effectLst>
                <a:latin typeface="Arial Narrow" pitchFamily="34" charset="0"/>
              </a:rPr>
              <a:t>The problem:</a:t>
            </a:r>
            <a:r>
              <a:rPr lang="en-US" sz="4400" b="1" dirty="0">
                <a:solidFill>
                  <a:srgbClr val="990033"/>
                </a:solidFill>
                <a:effectLst>
                  <a:outerShdw blurRad="38100" dist="38100" dir="2700000" algn="tl">
                    <a:srgbClr val="000000">
                      <a:alpha val="43137"/>
                    </a:srgbClr>
                  </a:outerShdw>
                </a:effectLst>
                <a:latin typeface="Arial Narrow" pitchFamily="34" charset="0"/>
              </a:rPr>
              <a:t> you </a:t>
            </a:r>
            <a:r>
              <a:rPr lang="en-US" sz="4400" b="1" u="sng" dirty="0">
                <a:solidFill>
                  <a:srgbClr val="990033"/>
                </a:solidFill>
                <a:effectLst>
                  <a:outerShdw blurRad="38100" dist="38100" dir="2700000" algn="tl">
                    <a:srgbClr val="000000">
                      <a:alpha val="43137"/>
                    </a:srgbClr>
                  </a:outerShdw>
                </a:effectLst>
                <a:latin typeface="Arial Narrow" pitchFamily="34" charset="0"/>
              </a:rPr>
              <a:t>lost</a:t>
            </a:r>
            <a:r>
              <a:rPr lang="en-US" sz="4400" b="1" dirty="0">
                <a:solidFill>
                  <a:srgbClr val="990033"/>
                </a:solidFill>
                <a:effectLst>
                  <a:outerShdw blurRad="38100" dist="38100" dir="2700000" algn="tl">
                    <a:srgbClr val="000000">
                      <a:alpha val="43137"/>
                    </a:srgbClr>
                  </a:outerShdw>
                </a:effectLst>
                <a:latin typeface="Arial Narrow" pitchFamily="34" charset="0"/>
              </a:rPr>
              <a:t> your child.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What does this mean?</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I Timothy 4:12 - Don’t let anyone look down on you because you are young, but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set an example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for the believers in speech, in life, in love, in faith and in purity.</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57556F21-F6E0-A31C-5ACE-1A77C050BF4E}"/>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Then - the Child Becomes Rebellious</a:t>
            </a:r>
            <a:endParaRPr lang="en-US" dirty="0"/>
          </a:p>
        </p:txBody>
      </p:sp>
    </p:spTree>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D643F09-0BBD-3B07-83C2-ED2007B541B8}"/>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D5252FC-0F58-6538-C326-851A670D0A28}"/>
              </a:ext>
            </a:extLst>
          </p:cNvPr>
          <p:cNvSpPr>
            <a:spLocks noGrp="1" noChangeArrowheads="1"/>
          </p:cNvSpPr>
          <p:nvPr>
            <p:ph idx="1"/>
          </p:nvPr>
        </p:nvSpPr>
        <p:spPr>
          <a:xfrm>
            <a:off x="533400" y="1066800"/>
            <a:ext cx="8229600" cy="4479925"/>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Our typical reaction.</a:t>
            </a:r>
          </a:p>
        </p:txBody>
      </p:sp>
      <p:sp>
        <p:nvSpPr>
          <p:cNvPr id="4" name="Rectangle 3">
            <a:extLst>
              <a:ext uri="{FF2B5EF4-FFF2-40B4-BE49-F238E27FC236}">
                <a16:creationId xmlns:a16="http://schemas.microsoft.com/office/drawing/2014/main" id="{BAB17541-4F63-E148-EFD0-DB160F2AF76C}"/>
              </a:ext>
            </a:extLst>
          </p:cNvPr>
          <p:cNvSpPr/>
          <p:nvPr/>
        </p:nvSpPr>
        <p:spPr>
          <a:xfrm>
            <a:off x="8382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III. Then - the Child Becomes Rebellious</a:t>
            </a:r>
            <a:endParaRPr lang="en-US" dirty="0"/>
          </a:p>
        </p:txBody>
      </p:sp>
    </p:spTree>
  </p:cSld>
  <p:clrMapOvr>
    <a:masterClrMapping/>
  </p:clrMapOvr>
  <p:transition>
    <p:dissolv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D5671AB-643C-09F2-5DC0-B0835F304E4E}"/>
              </a:ext>
            </a:extLst>
          </p:cNvPr>
          <p:cNvSpPr>
            <a:spLocks noGrp="1" noChangeArrowheads="1"/>
          </p:cNvSpPr>
          <p:nvPr>
            <p:ph type="title"/>
          </p:nvPr>
        </p:nvSpPr>
        <p:spPr>
          <a:xfrm>
            <a:off x="457200" y="990600"/>
            <a:ext cx="8229600" cy="838200"/>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3742D69-8D9D-49A1-4249-91CEA62A2C6B}"/>
              </a:ext>
            </a:extLst>
          </p:cNvPr>
          <p:cNvSpPr>
            <a:spLocks noGrp="1" noChangeArrowheads="1"/>
          </p:cNvSpPr>
          <p:nvPr>
            <p:ph idx="1"/>
          </p:nvPr>
        </p:nvSpPr>
        <p:spPr>
          <a:xfrm>
            <a:off x="457200" y="990600"/>
            <a:ext cx="8229600" cy="5318125"/>
          </a:xfrm>
        </p:spPr>
        <p:txBody>
          <a:bodyPr>
            <a:normAutofit/>
          </a:bodyPr>
          <a:lstStyle/>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Let God’s word direct your parenting!</a:t>
            </a:r>
          </a:p>
        </p:txBody>
      </p:sp>
      <p:sp>
        <p:nvSpPr>
          <p:cNvPr id="56324" name="Rectangle 3">
            <a:extLst>
              <a:ext uri="{FF2B5EF4-FFF2-40B4-BE49-F238E27FC236}">
                <a16:creationId xmlns:a16="http://schemas.microsoft.com/office/drawing/2014/main" id="{B4B10F0B-8CEF-1227-5FFE-23FBFD4C2C46}"/>
              </a:ext>
            </a:extLst>
          </p:cNvPr>
          <p:cNvSpPr>
            <a:spLocks noChangeArrowheads="1"/>
          </p:cNvSpPr>
          <p:nvPr/>
        </p:nvSpPr>
        <p:spPr bwMode="auto">
          <a:xfrm>
            <a:off x="762000" y="0"/>
            <a:ext cx="784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b="1">
                <a:solidFill>
                  <a:srgbClr val="990033"/>
                </a:solidFill>
                <a:latin typeface="Arial Narrow" panose="020B0606020202030204" pitchFamily="34" charset="0"/>
              </a:defRPr>
            </a:lvl1pPr>
            <a:lvl2pPr marL="742950" indent="-285750" eaLnBrk="0" hangingPunct="0">
              <a:defRPr sz="2800" b="1">
                <a:solidFill>
                  <a:srgbClr val="990033"/>
                </a:solidFill>
                <a:latin typeface="Arial Narrow" panose="020B0606020202030204" pitchFamily="34" charset="0"/>
              </a:defRPr>
            </a:lvl2pPr>
            <a:lvl3pPr marL="1143000" indent="-228600" eaLnBrk="0" hangingPunct="0">
              <a:defRPr sz="2800" b="1">
                <a:solidFill>
                  <a:srgbClr val="990033"/>
                </a:solidFill>
                <a:latin typeface="Arial Narrow" panose="020B0606020202030204" pitchFamily="34" charset="0"/>
              </a:defRPr>
            </a:lvl3pPr>
            <a:lvl4pPr marL="1600200" indent="-228600" eaLnBrk="0" hangingPunct="0">
              <a:defRPr sz="2800" b="1">
                <a:solidFill>
                  <a:srgbClr val="990033"/>
                </a:solidFill>
                <a:latin typeface="Arial Narrow" panose="020B0606020202030204" pitchFamily="34" charset="0"/>
              </a:defRPr>
            </a:lvl4pPr>
            <a:lvl5pPr marL="2057400" indent="-228600" eaLnBrk="0" hangingPunct="0">
              <a:defRPr sz="2800" b="1">
                <a:solidFill>
                  <a:srgbClr val="990033"/>
                </a:solidFill>
                <a:latin typeface="Arial Narrow" panose="020B0606020202030204" pitchFamily="34" charset="0"/>
              </a:defRPr>
            </a:lvl5pPr>
            <a:lvl6pPr marL="2514600" indent="-228600" eaLnBrk="0" fontAlgn="base" hangingPunct="0">
              <a:spcBef>
                <a:spcPct val="0"/>
              </a:spcBef>
              <a:spcAft>
                <a:spcPct val="0"/>
              </a:spcAft>
              <a:defRPr sz="2800" b="1">
                <a:solidFill>
                  <a:srgbClr val="990033"/>
                </a:solidFill>
                <a:latin typeface="Arial Narrow" panose="020B0606020202030204" pitchFamily="34" charset="0"/>
              </a:defRPr>
            </a:lvl6pPr>
            <a:lvl7pPr marL="2971800" indent="-228600" eaLnBrk="0" fontAlgn="base" hangingPunct="0">
              <a:spcBef>
                <a:spcPct val="0"/>
              </a:spcBef>
              <a:spcAft>
                <a:spcPct val="0"/>
              </a:spcAft>
              <a:defRPr sz="2800" b="1">
                <a:solidFill>
                  <a:srgbClr val="990033"/>
                </a:solidFill>
                <a:latin typeface="Arial Narrow" panose="020B0606020202030204" pitchFamily="34" charset="0"/>
              </a:defRPr>
            </a:lvl7pPr>
            <a:lvl8pPr marL="3429000" indent="-228600" eaLnBrk="0" fontAlgn="base" hangingPunct="0">
              <a:spcBef>
                <a:spcPct val="0"/>
              </a:spcBef>
              <a:spcAft>
                <a:spcPct val="0"/>
              </a:spcAft>
              <a:defRPr sz="2800" b="1">
                <a:solidFill>
                  <a:srgbClr val="990033"/>
                </a:solidFill>
                <a:latin typeface="Arial Narrow" panose="020B0606020202030204" pitchFamily="34" charset="0"/>
              </a:defRPr>
            </a:lvl8pPr>
            <a:lvl9pPr marL="3886200" indent="-228600" eaLnBrk="0" fontAlgn="base" hangingPunct="0">
              <a:spcBef>
                <a:spcPct val="0"/>
              </a:spcBef>
              <a:spcAft>
                <a:spcPct val="0"/>
              </a:spcAft>
              <a:defRPr sz="2800" b="1">
                <a:solidFill>
                  <a:srgbClr val="990033"/>
                </a:solidFill>
                <a:latin typeface="Arial Narrow" panose="020B0606020202030204" pitchFamily="34" charset="0"/>
              </a:defRPr>
            </a:lvl9pPr>
          </a:lstStyle>
          <a:p>
            <a:pPr algn="ctr" eaLnBrk="1" hangingPunct="1"/>
            <a:endParaRPr lang="en-US" altLang="en-US"/>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D0CA1BB-C950-7336-55FF-175B620A32AB}"/>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29F6CAB-1A9C-8620-7FF7-DEE71DC2E25A}"/>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dirty="0">
                <a:solidFill>
                  <a:srgbClr val="006600"/>
                </a:solidFill>
                <a:effectLst>
                  <a:outerShdw blurRad="38100" dist="38100" dir="2700000" algn="tl">
                    <a:srgbClr val="000000">
                      <a:alpha val="43137"/>
                    </a:srgbClr>
                  </a:outerShdw>
                </a:effectLst>
                <a:latin typeface="Arial Narrow" pitchFamily="34" charset="0"/>
              </a:rPr>
              <a:t>The real cause:</a:t>
            </a:r>
            <a:r>
              <a:rPr lang="en-US" sz="4400" b="1" dirty="0">
                <a:solidFill>
                  <a:srgbClr val="990033"/>
                </a:solidFill>
                <a:effectLst>
                  <a:outerShdw blurRad="38100" dist="38100" dir="2700000" algn="tl">
                    <a:srgbClr val="000000">
                      <a:alpha val="43137"/>
                    </a:srgbClr>
                  </a:outerShdw>
                </a:effectLst>
                <a:latin typeface="Arial Narrow" pitchFamily="34" charset="0"/>
              </a:rPr>
              <a:t> a broken spirit 	resulting in </a:t>
            </a:r>
            <a:r>
              <a:rPr lang="en-US" sz="4400" b="1" u="sng" dirty="0">
                <a:solidFill>
                  <a:srgbClr val="990033"/>
                </a:solidFill>
                <a:effectLst>
                  <a:outerShdw blurRad="38100" dist="38100" dir="2700000" algn="tl">
                    <a:srgbClr val="000000">
                      <a:alpha val="43137"/>
                    </a:srgbClr>
                  </a:outerShdw>
                </a:effectLst>
                <a:latin typeface="Arial Narrow" pitchFamily="34" charset="0"/>
              </a:rPr>
              <a:t>bitterness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Hebrews 12:15 - See to it that no one misses the grace of God and that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no bitter root grows up</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to cause trouble and defile many.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When grace is not shown 	bitterness results.</a:t>
            </a:r>
          </a:p>
        </p:txBody>
      </p:sp>
      <p:sp>
        <p:nvSpPr>
          <p:cNvPr id="4" name="Rectangle 3">
            <a:extLst>
              <a:ext uri="{FF2B5EF4-FFF2-40B4-BE49-F238E27FC236}">
                <a16:creationId xmlns:a16="http://schemas.microsoft.com/office/drawing/2014/main" id="{9BAA3539-CDDA-AF30-21FB-6C09F669C73F}"/>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A Communication Barrier is Erected</a:t>
            </a:r>
            <a:endParaRPr lang="en-US"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086CC2F-C7B1-3A87-38E3-5E1E86EFE763}"/>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357DBFC-AEE3-58A6-AED7-90ABB521915E}"/>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t>
            </a:r>
            <a:r>
              <a:rPr lang="en-US" sz="4400" b="1" dirty="0">
                <a:solidFill>
                  <a:srgbClr val="006600"/>
                </a:solidFill>
                <a:effectLst>
                  <a:outerShdw blurRad="38100" dist="38100" dir="2700000" algn="tl">
                    <a:srgbClr val="000000">
                      <a:alpha val="43137"/>
                    </a:srgbClr>
                  </a:outerShdw>
                </a:effectLst>
                <a:latin typeface="Arial Narrow" pitchFamily="34" charset="0"/>
              </a:rPr>
              <a:t>The problem:</a:t>
            </a:r>
            <a:r>
              <a:rPr lang="en-US" sz="4400" b="1" dirty="0">
                <a:solidFill>
                  <a:srgbClr val="990033"/>
                </a:solidFill>
                <a:effectLst>
                  <a:outerShdw blurRad="38100" dist="38100" dir="2700000" algn="tl">
                    <a:srgbClr val="000000">
                      <a:alpha val="43137"/>
                    </a:srgbClr>
                  </a:outerShdw>
                </a:effectLst>
                <a:latin typeface="Arial Narrow" pitchFamily="34" charset="0"/>
              </a:rPr>
              <a:t> incorrect methods 	of </a:t>
            </a:r>
            <a:r>
              <a:rPr lang="en-US" sz="4400" b="1" u="sng" dirty="0">
                <a:solidFill>
                  <a:srgbClr val="990033"/>
                </a:solidFill>
                <a:effectLst>
                  <a:outerShdw blurRad="38100" dist="38100" dir="2700000" algn="tl">
                    <a:srgbClr val="000000">
                      <a:alpha val="43137"/>
                    </a:srgbClr>
                  </a:outerShdw>
                </a:effectLst>
                <a:latin typeface="Arial Narrow" pitchFamily="34" charset="0"/>
              </a:rPr>
              <a:t>discipline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Ephesians 6:4 - Fathers, do not exasperate your children; instead, bring them up in the training and instruction of the Lord.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t>
            </a:r>
          </a:p>
        </p:txBody>
      </p:sp>
      <p:sp>
        <p:nvSpPr>
          <p:cNvPr id="4" name="Rectangle 3">
            <a:extLst>
              <a:ext uri="{FF2B5EF4-FFF2-40B4-BE49-F238E27FC236}">
                <a16:creationId xmlns:a16="http://schemas.microsoft.com/office/drawing/2014/main" id="{A9E56ED5-CD99-4B16-4B47-40E740263990}"/>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A Communication Barrier is Erected</a:t>
            </a:r>
            <a:endParaRPr lang="en-US"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4656653-B83F-E67E-6BEC-EB77E2D8B485}"/>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E672034-72C9-408B-51B7-4A1DA870AECC}"/>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t>
            </a:r>
            <a:r>
              <a:rPr lang="en-US" sz="4400" b="1" dirty="0">
                <a:solidFill>
                  <a:srgbClr val="006600"/>
                </a:solidFill>
                <a:effectLst>
                  <a:outerShdw blurRad="38100" dist="38100" dir="2700000" algn="tl">
                    <a:srgbClr val="000000">
                      <a:alpha val="43137"/>
                    </a:srgbClr>
                  </a:outerShdw>
                </a:effectLst>
                <a:latin typeface="Arial Narrow" pitchFamily="34" charset="0"/>
              </a:rPr>
              <a:t>The problem:</a:t>
            </a:r>
            <a:r>
              <a:rPr lang="en-US" sz="4400" b="1" dirty="0">
                <a:solidFill>
                  <a:srgbClr val="990033"/>
                </a:solidFill>
                <a:effectLst>
                  <a:outerShdw blurRad="38100" dist="38100" dir="2700000" algn="tl">
                    <a:srgbClr val="000000">
                      <a:alpha val="43137"/>
                    </a:srgbClr>
                  </a:outerShdw>
                </a:effectLst>
                <a:latin typeface="Arial Narrow" pitchFamily="34" charset="0"/>
              </a:rPr>
              <a:t> incorrect methods 	of </a:t>
            </a:r>
            <a:r>
              <a:rPr lang="en-US" sz="4400" b="1" u="sng" dirty="0">
                <a:solidFill>
                  <a:srgbClr val="990033"/>
                </a:solidFill>
                <a:effectLst>
                  <a:outerShdw blurRad="38100" dist="38100" dir="2700000" algn="tl">
                    <a:srgbClr val="000000">
                      <a:alpha val="43137"/>
                    </a:srgbClr>
                  </a:outerShdw>
                </a:effectLst>
                <a:latin typeface="Arial Narrow" pitchFamily="34" charset="0"/>
              </a:rPr>
              <a:t>discipline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Ephesians 6:4 - Fathers, do not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exasperate</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your children; instead, bring them up in the training and instruction of the Lord.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a:t>
            </a:r>
            <a:r>
              <a:rPr lang="en-US" sz="4400" b="1">
                <a:solidFill>
                  <a:srgbClr val="990033"/>
                </a:solidFill>
                <a:effectLst>
                  <a:outerShdw blurRad="38100" dist="38100" dir="2700000" algn="tl">
                    <a:srgbClr val="000000">
                      <a:alpha val="43137"/>
                    </a:srgbClr>
                  </a:outerShdw>
                </a:effectLst>
                <a:latin typeface="Arial Narrow" pitchFamily="34" charset="0"/>
              </a:rPr>
              <a:t>.  </a:t>
            </a:r>
            <a:r>
              <a:rPr lang="en-US" sz="4400" b="1">
                <a:solidFill>
                  <a:srgbClr val="006600"/>
                </a:solidFill>
                <a:effectLst>
                  <a:outerShdw blurRad="38100" dist="38100" dir="2700000" algn="tl">
                    <a:srgbClr val="000000">
                      <a:alpha val="43137"/>
                    </a:srgbClr>
                  </a:outerShdw>
                </a:effectLst>
                <a:latin typeface="Arial Narrow" pitchFamily="34" charset="0"/>
              </a:rPr>
              <a:t>Exasperate</a:t>
            </a:r>
            <a:r>
              <a:rPr lang="en-US" sz="4400" b="1">
                <a:solidFill>
                  <a:srgbClr val="990033"/>
                </a:solidFill>
                <a:effectLst>
                  <a:outerShdw blurRad="38100" dist="38100" dir="2700000" algn="tl">
                    <a:srgbClr val="000000">
                      <a:alpha val="43137"/>
                    </a:srgbClr>
                  </a:outerShdw>
                </a:effectLst>
                <a:latin typeface="Arial Narrow" pitchFamily="34" charset="0"/>
              </a:rPr>
              <a:t> </a:t>
            </a:r>
            <a:r>
              <a:rPr lang="en-US" sz="4400" b="1">
                <a:solidFill>
                  <a:schemeClr val="tx1"/>
                </a:solidFill>
                <a:effectLst>
                  <a:outerShdw blurRad="38100" dist="38100" dir="2700000" algn="tl">
                    <a:srgbClr val="000000">
                      <a:alpha val="43137"/>
                    </a:srgbClr>
                  </a:outerShdw>
                </a:effectLst>
                <a:latin typeface="Arial Narrow" pitchFamily="34" charset="0"/>
              </a:rPr>
              <a:t>*</a:t>
            </a:r>
            <a:r>
              <a:rPr lang="en-US" sz="4400" b="1">
                <a:solidFill>
                  <a:srgbClr val="990033"/>
                </a:solidFill>
                <a:effectLst>
                  <a:outerShdw blurRad="38100" dist="38100" dir="2700000" algn="tl">
                    <a:srgbClr val="000000">
                      <a:alpha val="43137"/>
                    </a:srgbClr>
                  </a:outerShdw>
                </a:effectLst>
                <a:latin typeface="Arial Narrow" pitchFamily="34" charset="0"/>
              </a:rPr>
              <a:t>  = provoke to 	anger</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a:solidFill>
                  <a:srgbClr val="990033"/>
                </a:solidFill>
                <a:effectLst>
                  <a:outerShdw blurRad="38100" dist="38100" dir="2700000" algn="tl">
                    <a:srgbClr val="000000">
                      <a:alpha val="43137"/>
                    </a:srgbClr>
                  </a:outerShdw>
                </a:effectLst>
                <a:latin typeface="Arial Narrow" pitchFamily="34" charset="0"/>
              </a:rPr>
              <a:t>irritate.</a:t>
            </a:r>
          </a:p>
          <a:p>
            <a:pPr marL="609600" indent="-609600" algn="just" eaLnBrk="1" fontAlgn="auto" hangingPunct="1">
              <a:spcAft>
                <a:spcPts val="0"/>
              </a:spcAf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endParaRP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 </a:t>
            </a:r>
            <a:r>
              <a:rPr lang="el-GR"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παροργίζω</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4371AA1B-1B48-8D83-F983-01250A0E6BBA}"/>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A Communication Barrier is Erected</a:t>
            </a: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2114C09-EFB2-64ED-2FDE-AF17CD042912}"/>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F19B008-BFF8-4470-140F-E7DC489AAE86}"/>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t>
            </a:r>
            <a:r>
              <a:rPr lang="en-US" sz="4400" b="1" dirty="0">
                <a:solidFill>
                  <a:srgbClr val="006600"/>
                </a:solidFill>
                <a:effectLst>
                  <a:outerShdw blurRad="38100" dist="38100" dir="2700000" algn="tl">
                    <a:srgbClr val="000000">
                      <a:alpha val="43137"/>
                    </a:srgbClr>
                  </a:outerShdw>
                </a:effectLst>
                <a:latin typeface="Arial Narrow" pitchFamily="34" charset="0"/>
              </a:rPr>
              <a:t>The problem:</a:t>
            </a:r>
            <a:r>
              <a:rPr lang="en-US" sz="4400" b="1" dirty="0">
                <a:solidFill>
                  <a:srgbClr val="990033"/>
                </a:solidFill>
                <a:effectLst>
                  <a:outerShdw blurRad="38100" dist="38100" dir="2700000" algn="tl">
                    <a:srgbClr val="000000">
                      <a:alpha val="43137"/>
                    </a:srgbClr>
                  </a:outerShdw>
                </a:effectLst>
                <a:latin typeface="Arial Narrow" pitchFamily="34" charset="0"/>
              </a:rPr>
              <a:t> incorrect methods 	of </a:t>
            </a:r>
            <a:r>
              <a:rPr lang="en-US" sz="4400" b="1" u="sng" dirty="0">
                <a:solidFill>
                  <a:srgbClr val="990033"/>
                </a:solidFill>
                <a:effectLst>
                  <a:outerShdw blurRad="38100" dist="38100" dir="2700000" algn="tl">
                    <a:srgbClr val="000000">
                      <a:alpha val="43137"/>
                    </a:srgbClr>
                  </a:outerShdw>
                </a:effectLst>
                <a:latin typeface="Arial Narrow" pitchFamily="34" charset="0"/>
              </a:rPr>
              <a:t>discipline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Ephesians 6:4 - Fathers, do not exasperate your children; instead,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bring them up</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in the training and instruction of the Lord.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a:t>
            </a:r>
            <a:r>
              <a:rPr lang="en-US" sz="4400" b="1" dirty="0">
                <a:solidFill>
                  <a:srgbClr val="006600"/>
                </a:solidFill>
                <a:effectLst>
                  <a:outerShdw blurRad="38100" dist="38100" dir="2700000" algn="tl">
                    <a:srgbClr val="000000">
                      <a:alpha val="43137"/>
                    </a:srgbClr>
                  </a:outerShdw>
                </a:effectLst>
                <a:latin typeface="Arial Narrow" pitchFamily="34" charset="0"/>
              </a:rPr>
              <a:t>Bring </a:t>
            </a:r>
            <a:r>
              <a:rPr lang="en-US" sz="4400" b="1">
                <a:solidFill>
                  <a:srgbClr val="006600"/>
                </a:solidFill>
                <a:effectLst>
                  <a:outerShdw blurRad="38100" dist="38100" dir="2700000" algn="tl">
                    <a:srgbClr val="000000">
                      <a:alpha val="43137"/>
                    </a:srgbClr>
                  </a:outerShdw>
                </a:effectLst>
                <a:latin typeface="Arial Narrow" pitchFamily="34" charset="0"/>
              </a:rPr>
              <a:t>up</a:t>
            </a:r>
            <a:r>
              <a:rPr lang="en-US" sz="4400" b="1">
                <a:solidFill>
                  <a:srgbClr val="339966"/>
                </a:solidFill>
                <a:effectLst>
                  <a:outerShdw blurRad="38100" dist="38100" dir="2700000" algn="tl">
                    <a:srgbClr val="000000">
                      <a:alpha val="43137"/>
                    </a:srgbClr>
                  </a:outerShdw>
                </a:effectLst>
                <a:latin typeface="Arial Narrow" pitchFamily="34" charset="0"/>
              </a:rPr>
              <a:t> </a:t>
            </a:r>
            <a:r>
              <a:rPr lang="en-US" sz="4400" b="1">
                <a:solidFill>
                  <a:schemeClr val="tx1"/>
                </a:solidFill>
                <a:effectLst>
                  <a:outerShdw blurRad="38100" dist="38100" dir="2700000" algn="tl">
                    <a:srgbClr val="000000">
                      <a:alpha val="43137"/>
                    </a:srgbClr>
                  </a:outerShdw>
                </a:effectLst>
                <a:latin typeface="Arial Narrow" pitchFamily="34" charset="0"/>
              </a:rPr>
              <a:t>*</a:t>
            </a:r>
            <a:r>
              <a:rPr lang="en-US" sz="4400" b="1">
                <a:solidFill>
                  <a:srgbClr val="990033"/>
                </a:solidFill>
                <a:effectLst>
                  <a:outerShdw blurRad="38100" dist="38100" dir="2700000" algn="tl">
                    <a:srgbClr val="000000">
                      <a:alpha val="43137"/>
                    </a:srgbClr>
                  </a:outerShdw>
                </a:effectLst>
                <a:latin typeface="Arial Narrow" pitchFamily="34" charset="0"/>
              </a:rPr>
              <a:t> = to cherish, cause 	to mature, nourish.</a:t>
            </a:r>
          </a:p>
          <a:p>
            <a:pPr marL="609600" indent="-609600" algn="just" eaLnBrk="1" fontAlgn="auto" hangingPunct="1">
              <a:spcAft>
                <a:spcPts val="0"/>
              </a:spcAf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endParaRP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 e</a:t>
            </a:r>
            <a:r>
              <a:rPr lang="el-GR"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κτρέφω</a:t>
            </a:r>
            <a:endParaRPr lang="en-US" sz="2800" b="1" dirty="0">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endParaRPr>
          </a:p>
        </p:txBody>
      </p:sp>
      <p:sp>
        <p:nvSpPr>
          <p:cNvPr id="4" name="Rectangle 3">
            <a:extLst>
              <a:ext uri="{FF2B5EF4-FFF2-40B4-BE49-F238E27FC236}">
                <a16:creationId xmlns:a16="http://schemas.microsoft.com/office/drawing/2014/main" id="{094731DC-F3E4-7302-4220-680A6AA7D4AB}"/>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A Communication Barrier is Erected</a:t>
            </a:r>
            <a:endParaRPr lang="en-U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ACA1D6D-8FAA-8E06-0FAE-8ECAD7C41897}"/>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0896B83-8A31-BF18-C294-A1DB03B9FA30}"/>
              </a:ext>
            </a:extLst>
          </p:cNvPr>
          <p:cNvSpPr>
            <a:spLocks noGrp="1" noChangeArrowheads="1"/>
          </p:cNvSpPr>
          <p:nvPr>
            <p:ph idx="1"/>
          </p:nvPr>
        </p:nvSpPr>
        <p:spPr>
          <a:xfrm>
            <a:off x="457200" y="1143000"/>
            <a:ext cx="8229600" cy="5715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t>
            </a:r>
            <a:r>
              <a:rPr lang="en-US" sz="4400" b="1" dirty="0">
                <a:solidFill>
                  <a:srgbClr val="006600"/>
                </a:solidFill>
                <a:effectLst>
                  <a:outerShdw blurRad="38100" dist="38100" dir="2700000" algn="tl">
                    <a:srgbClr val="000000">
                      <a:alpha val="43137"/>
                    </a:srgbClr>
                  </a:outerShdw>
                </a:effectLst>
                <a:latin typeface="Arial Narrow" pitchFamily="34" charset="0"/>
              </a:rPr>
              <a:t>The problem:</a:t>
            </a:r>
            <a:r>
              <a:rPr lang="en-US" sz="4400" b="1" dirty="0">
                <a:solidFill>
                  <a:srgbClr val="990033"/>
                </a:solidFill>
                <a:effectLst>
                  <a:outerShdw blurRad="38100" dist="38100" dir="2700000" algn="tl">
                    <a:srgbClr val="000000">
                      <a:alpha val="43137"/>
                    </a:srgbClr>
                  </a:outerShdw>
                </a:effectLst>
                <a:latin typeface="Arial Narrow" pitchFamily="34" charset="0"/>
              </a:rPr>
              <a:t> incorrect methods 	of </a:t>
            </a:r>
            <a:r>
              <a:rPr lang="en-US" sz="4400" b="1" u="sng" dirty="0">
                <a:solidFill>
                  <a:srgbClr val="990033"/>
                </a:solidFill>
                <a:effectLst>
                  <a:outerShdw blurRad="38100" dist="38100" dir="2700000" algn="tl">
                    <a:srgbClr val="000000">
                      <a:alpha val="43137"/>
                    </a:srgbClr>
                  </a:outerShdw>
                </a:effectLst>
                <a:latin typeface="Arial Narrow" pitchFamily="34" charset="0"/>
              </a:rPr>
              <a:t>discipline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Ephesians 6:4 - Fathers, do not exasperate your children; instead, bring them up in the </a:t>
            </a:r>
            <a:r>
              <a:rPr lang="en-US" sz="2800" b="1" u="sng"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training</a:t>
            </a:r>
            <a:r>
              <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instruction of the Lord.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a:t>
            </a:r>
            <a:r>
              <a:rPr lang="en-US" sz="4400" b="1">
                <a:solidFill>
                  <a:srgbClr val="990033"/>
                </a:solidFill>
                <a:effectLst>
                  <a:outerShdw blurRad="38100" dist="38100" dir="2700000" algn="tl">
                    <a:srgbClr val="000000">
                      <a:alpha val="43137"/>
                    </a:srgbClr>
                  </a:outerShdw>
                </a:effectLst>
                <a:latin typeface="Arial Narrow" pitchFamily="34" charset="0"/>
              </a:rPr>
              <a:t>.  </a:t>
            </a:r>
            <a:r>
              <a:rPr lang="en-US" sz="4400" b="1">
                <a:solidFill>
                  <a:srgbClr val="006600"/>
                </a:solidFill>
                <a:effectLst>
                  <a:outerShdw blurRad="38100" dist="38100" dir="2700000" algn="tl">
                    <a:srgbClr val="000000">
                      <a:alpha val="43137"/>
                    </a:srgbClr>
                  </a:outerShdw>
                </a:effectLst>
                <a:latin typeface="Arial Narrow" pitchFamily="34" charset="0"/>
              </a:rPr>
              <a:t>Training</a:t>
            </a:r>
            <a:r>
              <a:rPr lang="en-US" sz="4400" b="1">
                <a:solidFill>
                  <a:srgbClr val="990033"/>
                </a:solidFill>
                <a:effectLst>
                  <a:outerShdw blurRad="38100" dist="38100" dir="2700000" algn="tl">
                    <a:srgbClr val="000000">
                      <a:alpha val="43137"/>
                    </a:srgbClr>
                  </a:outerShdw>
                </a:effectLst>
                <a:latin typeface="Arial Narrow" pitchFamily="34" charset="0"/>
              </a:rPr>
              <a:t> </a:t>
            </a:r>
            <a:r>
              <a:rPr lang="en-US" sz="4400" b="1">
                <a:solidFill>
                  <a:schemeClr val="tx1"/>
                </a:solidFill>
                <a:effectLst>
                  <a:outerShdw blurRad="38100" dist="38100" dir="2700000" algn="tl">
                    <a:srgbClr val="000000">
                      <a:alpha val="43137"/>
                    </a:srgbClr>
                  </a:outerShdw>
                </a:effectLst>
                <a:latin typeface="Arial Narrow" pitchFamily="34" charset="0"/>
              </a:rPr>
              <a:t>*</a:t>
            </a:r>
            <a:r>
              <a:rPr lang="en-US" sz="4400" b="1">
                <a:solidFill>
                  <a:srgbClr val="990033"/>
                </a:solidFill>
                <a:effectLst>
                  <a:outerShdw blurRad="38100" dist="38100" dir="2700000" algn="tl">
                    <a:srgbClr val="000000">
                      <a:alpha val="43137"/>
                    </a:srgbClr>
                  </a:outerShdw>
                </a:effectLst>
                <a:latin typeface="Arial Narrow" pitchFamily="34" charset="0"/>
              </a:rPr>
              <a:t> </a:t>
            </a:r>
            <a:r>
              <a:rPr lang="en-US" sz="4400" b="1" dirty="0">
                <a:solidFill>
                  <a:srgbClr val="990033"/>
                </a:solidFill>
                <a:effectLst>
                  <a:outerShdw blurRad="38100" dist="38100" dir="2700000" algn="tl">
                    <a:srgbClr val="000000">
                      <a:alpha val="43137"/>
                    </a:srgbClr>
                  </a:outerShdw>
                </a:effectLst>
                <a:latin typeface="Arial Narrow" pitchFamily="34" charset="0"/>
              </a:rPr>
              <a:t>= discipline</a:t>
            </a:r>
            <a:r>
              <a:rPr lang="en-US" sz="4400" b="1">
                <a:solidFill>
                  <a:srgbClr val="990033"/>
                </a:solidFill>
                <a:effectLst>
                  <a:outerShdw blurRad="38100" dist="38100" dir="2700000" algn="tl">
                    <a:srgbClr val="000000">
                      <a:alpha val="43137"/>
                    </a:srgbClr>
                  </a:outerShdw>
                </a:effectLst>
                <a:latin typeface="Arial Narrow" pitchFamily="34" charset="0"/>
              </a:rPr>
              <a:t>, punish- 	ment </a:t>
            </a:r>
            <a:r>
              <a:rPr lang="en-US" sz="4400" b="1" dirty="0">
                <a:solidFill>
                  <a:srgbClr val="990033"/>
                </a:solidFill>
                <a:effectLst>
                  <a:outerShdw blurRad="38100" dist="38100" dir="2700000" algn="tl">
                    <a:srgbClr val="000000">
                      <a:alpha val="43137"/>
                    </a:srgbClr>
                  </a:outerShdw>
                </a:effectLst>
                <a:latin typeface="Arial Narrow" pitchFamily="34" charset="0"/>
              </a:rPr>
              <a:t>to </a:t>
            </a:r>
            <a:r>
              <a:rPr lang="en-US" sz="4400" b="1">
                <a:solidFill>
                  <a:srgbClr val="990033"/>
                </a:solidFill>
                <a:effectLst>
                  <a:outerShdw blurRad="38100" dist="38100" dir="2700000" algn="tl">
                    <a:srgbClr val="000000">
                      <a:alpha val="43137"/>
                    </a:srgbClr>
                  </a:outerShdw>
                </a:effectLst>
                <a:latin typeface="Arial Narrow" pitchFamily="34" charset="0"/>
              </a:rPr>
              <a:t>improve behavior, 	spank </a:t>
            </a:r>
            <a:r>
              <a:rPr lang="en-US" sz="4400" b="1" dirty="0">
                <a:solidFill>
                  <a:srgbClr val="990033"/>
                </a:solidFill>
                <a:effectLst>
                  <a:outerShdw blurRad="38100" dist="38100" dir="2700000" algn="tl">
                    <a:srgbClr val="000000">
                      <a:alpha val="43137"/>
                    </a:srgbClr>
                  </a:outerShdw>
                </a:effectLst>
                <a:latin typeface="Arial Narrow" pitchFamily="34" charset="0"/>
              </a:rPr>
              <a:t>(train </a:t>
            </a:r>
            <a:r>
              <a:rPr lang="en-US" sz="4400" b="1">
                <a:solidFill>
                  <a:srgbClr val="990033"/>
                </a:solidFill>
                <a:effectLst>
                  <a:outerShdw blurRad="38100" dist="38100" dir="2700000" algn="tl">
                    <a:srgbClr val="000000">
                      <a:alpha val="43137"/>
                    </a:srgbClr>
                  </a:outerShdw>
                </a:effectLst>
                <a:latin typeface="Arial Narrow" pitchFamily="34" charset="0"/>
              </a:rPr>
              <a:t>by action).</a:t>
            </a: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 </a:t>
            </a:r>
            <a:r>
              <a:rPr lang="el-GR"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rPr>
              <a:t>παιδεία</a:t>
            </a:r>
            <a:endParaRPr lang="en-US" sz="2800" b="1" dirty="0">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endParaRPr>
          </a:p>
        </p:txBody>
      </p:sp>
      <p:sp>
        <p:nvSpPr>
          <p:cNvPr id="4" name="Rectangle 3">
            <a:extLst>
              <a:ext uri="{FF2B5EF4-FFF2-40B4-BE49-F238E27FC236}">
                <a16:creationId xmlns:a16="http://schemas.microsoft.com/office/drawing/2014/main" id="{72E42ACC-48E1-0C4B-33EC-68DE1A8231FD}"/>
              </a:ext>
            </a:extLst>
          </p:cNvPr>
          <p:cNvSpPr/>
          <p:nvPr/>
        </p:nvSpPr>
        <p:spPr>
          <a:xfrm>
            <a:off x="762000" y="152400"/>
            <a:ext cx="7848600" cy="523875"/>
          </a:xfrm>
          <a:prstGeom prst="rect">
            <a:avLst/>
          </a:prstGeom>
        </p:spPr>
        <p:txBody>
          <a:bodyPr>
            <a:spAutoFit/>
          </a:bodyPr>
          <a:lstStyle/>
          <a:p>
            <a:pPr algn="ctr">
              <a:defRPr/>
            </a:pPr>
            <a:r>
              <a:rPr lang="en-US" dirty="0">
                <a:solidFill>
                  <a:srgbClr val="002060"/>
                </a:solidFill>
                <a:effectLst>
                  <a:outerShdw blurRad="38100" dist="38100" dir="2700000" algn="tl">
                    <a:srgbClr val="000000">
                      <a:alpha val="43137"/>
                    </a:srgbClr>
                  </a:outerShdw>
                </a:effectLst>
              </a:rPr>
              <a:t>I.  A Communication Barrier is Erected</a:t>
            </a: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14456</TotalTime>
  <Words>2150</Words>
  <Application>Microsoft Office PowerPoint</Application>
  <PresentationFormat>On-screen Show (4:3)</PresentationFormat>
  <Paragraphs>257</Paragraphs>
  <Slides>46</Slides>
  <Notes>46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46</vt:i4>
      </vt:variant>
    </vt:vector>
  </HeadingPairs>
  <TitlesOfParts>
    <vt:vector size="55" baseType="lpstr">
      <vt:lpstr>Arial</vt:lpstr>
      <vt:lpstr>Arial Narrow</vt:lpstr>
      <vt:lpstr>Calibri</vt:lpstr>
      <vt:lpstr>Franklin Gothic Medium</vt:lpstr>
      <vt:lpstr>Lucida Sans Unicode</vt:lpstr>
      <vt:lpstr>Segoe UI Symbol</vt:lpstr>
      <vt:lpstr>Times New Roman</vt:lpstr>
      <vt:lpstr>Wingdings 2</vt:lpstr>
      <vt:lpstr>Trek</vt:lpstr>
      <vt:lpstr>Biblical Parenting  for Pre-Teens</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1041</cp:revision>
  <dcterms:created xsi:type="dcterms:W3CDTF">2005-04-23T22:37:40Z</dcterms:created>
  <dcterms:modified xsi:type="dcterms:W3CDTF">2024-07-10T20:30:55Z</dcterms:modified>
</cp:coreProperties>
</file>