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Override1.xml" ContentType="application/vnd.openxmlformats-officedocument.themeOverride+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43"/>
  </p:notesMasterIdLst>
  <p:handoutMasterIdLst>
    <p:handoutMasterId r:id="rId44"/>
  </p:handoutMasterIdLst>
  <p:sldIdLst>
    <p:sldId id="398" r:id="rId2"/>
    <p:sldId id="3079" r:id="rId3"/>
    <p:sldId id="3263" r:id="rId4"/>
    <p:sldId id="3115" r:id="rId5"/>
    <p:sldId id="3189" r:id="rId6"/>
    <p:sldId id="3262" r:id="rId7"/>
    <p:sldId id="3264" r:id="rId8"/>
    <p:sldId id="3294" r:id="rId9"/>
    <p:sldId id="3265" r:id="rId10"/>
    <p:sldId id="3266" r:id="rId11"/>
    <p:sldId id="1362" r:id="rId12"/>
    <p:sldId id="2078" r:id="rId13"/>
    <p:sldId id="3274" r:id="rId14"/>
    <p:sldId id="3267" r:id="rId15"/>
    <p:sldId id="3268" r:id="rId16"/>
    <p:sldId id="3269" r:id="rId17"/>
    <p:sldId id="3270" r:id="rId18"/>
    <p:sldId id="3271" r:id="rId19"/>
    <p:sldId id="3272" r:id="rId20"/>
    <p:sldId id="3273" r:id="rId21"/>
    <p:sldId id="3275" r:id="rId22"/>
    <p:sldId id="3276" r:id="rId23"/>
    <p:sldId id="3277" r:id="rId24"/>
    <p:sldId id="3278" r:id="rId25"/>
    <p:sldId id="3279" r:id="rId26"/>
    <p:sldId id="3280" r:id="rId27"/>
    <p:sldId id="3281" r:id="rId28"/>
    <p:sldId id="3282" r:id="rId29"/>
    <p:sldId id="3283" r:id="rId30"/>
    <p:sldId id="3284" r:id="rId31"/>
    <p:sldId id="3208" r:id="rId32"/>
    <p:sldId id="3285" r:id="rId33"/>
    <p:sldId id="3286" r:id="rId34"/>
    <p:sldId id="3287" r:id="rId35"/>
    <p:sldId id="3288" r:id="rId36"/>
    <p:sldId id="3289" r:id="rId37"/>
    <p:sldId id="3293" r:id="rId38"/>
    <p:sldId id="3290" r:id="rId39"/>
    <p:sldId id="3295" r:id="rId40"/>
    <p:sldId id="3292" r:id="rId41"/>
    <p:sldId id="3029" r:id="rId42"/>
  </p:sldIdLst>
  <p:sldSz cx="9144000" cy="6858000" type="screen4x3"/>
  <p:notesSz cx="7023100" cy="9309100"/>
  <p:defaultTextStyle>
    <a:defPPr>
      <a:defRPr lang="en-US"/>
    </a:defPPr>
    <a:lvl1pPr algn="l" rtl="0" eaLnBrk="0" fontAlgn="base" hangingPunct="0">
      <a:spcBef>
        <a:spcPct val="0"/>
      </a:spcBef>
      <a:spcAft>
        <a:spcPct val="0"/>
      </a:spcAft>
      <a:defRPr sz="2800" b="1" kern="1200">
        <a:solidFill>
          <a:srgbClr val="990033"/>
        </a:solidFill>
        <a:latin typeface="Arial Narrow" panose="020B0606020202030204" pitchFamily="34" charset="0"/>
        <a:ea typeface="+mn-ea"/>
        <a:cs typeface="+mn-cs"/>
      </a:defRPr>
    </a:lvl1pPr>
    <a:lvl2pPr marL="457200" algn="l" rtl="0" eaLnBrk="0" fontAlgn="base" hangingPunct="0">
      <a:spcBef>
        <a:spcPct val="0"/>
      </a:spcBef>
      <a:spcAft>
        <a:spcPct val="0"/>
      </a:spcAft>
      <a:defRPr sz="2800" b="1" kern="1200">
        <a:solidFill>
          <a:srgbClr val="990033"/>
        </a:solidFill>
        <a:latin typeface="Arial Narrow" panose="020B0606020202030204" pitchFamily="34" charset="0"/>
        <a:ea typeface="+mn-ea"/>
        <a:cs typeface="+mn-cs"/>
      </a:defRPr>
    </a:lvl2pPr>
    <a:lvl3pPr marL="914400" algn="l" rtl="0" eaLnBrk="0" fontAlgn="base" hangingPunct="0">
      <a:spcBef>
        <a:spcPct val="0"/>
      </a:spcBef>
      <a:spcAft>
        <a:spcPct val="0"/>
      </a:spcAft>
      <a:defRPr sz="2800" b="1" kern="1200">
        <a:solidFill>
          <a:srgbClr val="990033"/>
        </a:solidFill>
        <a:latin typeface="Arial Narrow" panose="020B0606020202030204" pitchFamily="34" charset="0"/>
        <a:ea typeface="+mn-ea"/>
        <a:cs typeface="+mn-cs"/>
      </a:defRPr>
    </a:lvl3pPr>
    <a:lvl4pPr marL="1371600" algn="l" rtl="0" eaLnBrk="0" fontAlgn="base" hangingPunct="0">
      <a:spcBef>
        <a:spcPct val="0"/>
      </a:spcBef>
      <a:spcAft>
        <a:spcPct val="0"/>
      </a:spcAft>
      <a:defRPr sz="2800" b="1" kern="1200">
        <a:solidFill>
          <a:srgbClr val="990033"/>
        </a:solidFill>
        <a:latin typeface="Arial Narrow" panose="020B0606020202030204" pitchFamily="34" charset="0"/>
        <a:ea typeface="+mn-ea"/>
        <a:cs typeface="+mn-cs"/>
      </a:defRPr>
    </a:lvl4pPr>
    <a:lvl5pPr marL="1828800" algn="l" rtl="0" eaLnBrk="0" fontAlgn="base" hangingPunct="0">
      <a:spcBef>
        <a:spcPct val="0"/>
      </a:spcBef>
      <a:spcAft>
        <a:spcPct val="0"/>
      </a:spcAft>
      <a:defRPr sz="2800" b="1" kern="1200">
        <a:solidFill>
          <a:srgbClr val="990033"/>
        </a:solidFill>
        <a:latin typeface="Arial Narrow" panose="020B0606020202030204" pitchFamily="34" charset="0"/>
        <a:ea typeface="+mn-ea"/>
        <a:cs typeface="+mn-cs"/>
      </a:defRPr>
    </a:lvl5pPr>
    <a:lvl6pPr marL="2286000" algn="l" defTabSz="914400" rtl="0" eaLnBrk="1" latinLnBrk="0" hangingPunct="1">
      <a:defRPr sz="2800" b="1" kern="1200">
        <a:solidFill>
          <a:srgbClr val="990033"/>
        </a:solidFill>
        <a:latin typeface="Arial Narrow" panose="020B0606020202030204" pitchFamily="34" charset="0"/>
        <a:ea typeface="+mn-ea"/>
        <a:cs typeface="+mn-cs"/>
      </a:defRPr>
    </a:lvl6pPr>
    <a:lvl7pPr marL="2743200" algn="l" defTabSz="914400" rtl="0" eaLnBrk="1" latinLnBrk="0" hangingPunct="1">
      <a:defRPr sz="2800" b="1" kern="1200">
        <a:solidFill>
          <a:srgbClr val="990033"/>
        </a:solidFill>
        <a:latin typeface="Arial Narrow" panose="020B0606020202030204" pitchFamily="34" charset="0"/>
        <a:ea typeface="+mn-ea"/>
        <a:cs typeface="+mn-cs"/>
      </a:defRPr>
    </a:lvl7pPr>
    <a:lvl8pPr marL="3200400" algn="l" defTabSz="914400" rtl="0" eaLnBrk="1" latinLnBrk="0" hangingPunct="1">
      <a:defRPr sz="2800" b="1" kern="1200">
        <a:solidFill>
          <a:srgbClr val="990033"/>
        </a:solidFill>
        <a:latin typeface="Arial Narrow" panose="020B0606020202030204" pitchFamily="34" charset="0"/>
        <a:ea typeface="+mn-ea"/>
        <a:cs typeface="+mn-cs"/>
      </a:defRPr>
    </a:lvl8pPr>
    <a:lvl9pPr marL="3657600" algn="l" defTabSz="914400" rtl="0" eaLnBrk="1" latinLnBrk="0" hangingPunct="1">
      <a:defRPr sz="2800" b="1" kern="1200">
        <a:solidFill>
          <a:srgbClr val="990033"/>
        </a:solidFill>
        <a:latin typeface="Arial Narrow" panose="020B0606020202030204"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006600"/>
    <a:srgbClr val="990033"/>
    <a:srgbClr val="339966"/>
    <a:srgbClr val="FF00FF"/>
    <a:srgbClr val="CC0066"/>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aximized">
    <p:restoredLeft sz="32645" autoAdjust="0"/>
    <p:restoredTop sz="90279" autoAdjust="0"/>
  </p:normalViewPr>
  <p:slideViewPr>
    <p:cSldViewPr>
      <p:cViewPr varScale="1">
        <p:scale>
          <a:sx n="101" d="100"/>
          <a:sy n="101" d="100"/>
        </p:scale>
        <p:origin x="1512" y="102"/>
      </p:cViewPr>
      <p:guideLst>
        <p:guide orient="horz" pos="2160"/>
        <p:guide pos="2880"/>
      </p:guideLst>
    </p:cSldViewPr>
  </p:slideViewPr>
  <p:outlineViewPr>
    <p:cViewPr>
      <p:scale>
        <a:sx n="33" d="100"/>
        <a:sy n="33" d="100"/>
      </p:scale>
      <p:origin x="48" y="1764"/>
    </p:cViewPr>
  </p:outlineViewPr>
  <p:notesTextViewPr>
    <p:cViewPr>
      <p:scale>
        <a:sx n="100" d="100"/>
        <a:sy n="100" d="100"/>
      </p:scale>
      <p:origin x="0" y="0"/>
    </p:cViewPr>
  </p:notesTextViewPr>
  <p:sorterViewPr>
    <p:cViewPr>
      <p:scale>
        <a:sx n="66" d="100"/>
        <a:sy n="66" d="100"/>
      </p:scale>
      <p:origin x="0" y="162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notesMaster" Target="notesMasters/notesMaster1.xml"/><Relationship Id="rId48"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1314" name="Rectangle 2">
            <a:extLst>
              <a:ext uri="{FF2B5EF4-FFF2-40B4-BE49-F238E27FC236}">
                <a16:creationId xmlns:a16="http://schemas.microsoft.com/office/drawing/2014/main" id="{68DF3197-1625-4FCC-9FBA-6609A33954DA}"/>
              </a:ext>
            </a:extLst>
          </p:cNvPr>
          <p:cNvSpPr>
            <a:spLocks noGrp="1" noChangeArrowheads="1"/>
          </p:cNvSpPr>
          <p:nvPr>
            <p:ph type="hdr" sz="quarter"/>
          </p:nvPr>
        </p:nvSpPr>
        <p:spPr bwMode="auto">
          <a:xfrm>
            <a:off x="0" y="0"/>
            <a:ext cx="3043238" cy="465138"/>
          </a:xfrm>
          <a:prstGeom prst="rect">
            <a:avLst/>
          </a:prstGeom>
          <a:noFill/>
          <a:ln w="9525">
            <a:noFill/>
            <a:miter lim="800000"/>
            <a:headEnd/>
            <a:tailEnd/>
          </a:ln>
          <a:effectLst/>
        </p:spPr>
        <p:txBody>
          <a:bodyPr vert="horz" wrap="square" lIns="93479" tIns="46740" rIns="93479" bIns="46740" numCol="1" anchor="t" anchorCtr="0" compatLnSpc="1">
            <a:prstTxWarp prst="textNoShape">
              <a:avLst/>
            </a:prstTxWarp>
          </a:bodyPr>
          <a:lstStyle>
            <a:lvl1pPr eaLnBrk="1" hangingPunct="1">
              <a:defRPr sz="1200" b="0">
                <a:solidFill>
                  <a:schemeClr val="tx1"/>
                </a:solidFill>
                <a:latin typeface="Times New Roman" pitchFamily="18" charset="0"/>
              </a:defRPr>
            </a:lvl1pPr>
          </a:lstStyle>
          <a:p>
            <a:pPr>
              <a:defRPr/>
            </a:pPr>
            <a:endParaRPr lang="en-US"/>
          </a:p>
        </p:txBody>
      </p:sp>
      <p:sp>
        <p:nvSpPr>
          <p:cNvPr id="141315" name="Rectangle 3">
            <a:extLst>
              <a:ext uri="{FF2B5EF4-FFF2-40B4-BE49-F238E27FC236}">
                <a16:creationId xmlns:a16="http://schemas.microsoft.com/office/drawing/2014/main" id="{6DC21072-1258-4F63-840F-749969503392}"/>
              </a:ext>
            </a:extLst>
          </p:cNvPr>
          <p:cNvSpPr>
            <a:spLocks noGrp="1" noChangeArrowheads="1"/>
          </p:cNvSpPr>
          <p:nvPr>
            <p:ph type="dt" sz="quarter" idx="1"/>
          </p:nvPr>
        </p:nvSpPr>
        <p:spPr bwMode="auto">
          <a:xfrm>
            <a:off x="3979863" y="0"/>
            <a:ext cx="3043237" cy="465138"/>
          </a:xfrm>
          <a:prstGeom prst="rect">
            <a:avLst/>
          </a:prstGeom>
          <a:noFill/>
          <a:ln w="9525">
            <a:noFill/>
            <a:miter lim="800000"/>
            <a:headEnd/>
            <a:tailEnd/>
          </a:ln>
          <a:effectLst/>
        </p:spPr>
        <p:txBody>
          <a:bodyPr vert="horz" wrap="square" lIns="93479" tIns="46740" rIns="93479" bIns="46740" numCol="1" anchor="t" anchorCtr="0" compatLnSpc="1">
            <a:prstTxWarp prst="textNoShape">
              <a:avLst/>
            </a:prstTxWarp>
          </a:bodyPr>
          <a:lstStyle>
            <a:lvl1pPr algn="r" eaLnBrk="1" hangingPunct="1">
              <a:defRPr sz="1200" b="0">
                <a:solidFill>
                  <a:schemeClr val="tx1"/>
                </a:solidFill>
                <a:latin typeface="Times New Roman" pitchFamily="18" charset="0"/>
              </a:defRPr>
            </a:lvl1pPr>
          </a:lstStyle>
          <a:p>
            <a:pPr>
              <a:defRPr/>
            </a:pPr>
            <a:endParaRPr lang="en-US"/>
          </a:p>
        </p:txBody>
      </p:sp>
      <p:sp>
        <p:nvSpPr>
          <p:cNvPr id="141316" name="Rectangle 4">
            <a:extLst>
              <a:ext uri="{FF2B5EF4-FFF2-40B4-BE49-F238E27FC236}">
                <a16:creationId xmlns:a16="http://schemas.microsoft.com/office/drawing/2014/main" id="{85EC1199-9EB5-4E16-B2B8-4ADE2D8B5F6F}"/>
              </a:ext>
            </a:extLst>
          </p:cNvPr>
          <p:cNvSpPr>
            <a:spLocks noGrp="1" noChangeArrowheads="1"/>
          </p:cNvSpPr>
          <p:nvPr>
            <p:ph type="ftr" sz="quarter" idx="2"/>
          </p:nvPr>
        </p:nvSpPr>
        <p:spPr bwMode="auto">
          <a:xfrm>
            <a:off x="0" y="8843963"/>
            <a:ext cx="3043238" cy="465137"/>
          </a:xfrm>
          <a:prstGeom prst="rect">
            <a:avLst/>
          </a:prstGeom>
          <a:noFill/>
          <a:ln w="9525">
            <a:noFill/>
            <a:miter lim="800000"/>
            <a:headEnd/>
            <a:tailEnd/>
          </a:ln>
          <a:effectLst/>
        </p:spPr>
        <p:txBody>
          <a:bodyPr vert="horz" wrap="square" lIns="93479" tIns="46740" rIns="93479" bIns="46740" numCol="1" anchor="b" anchorCtr="0" compatLnSpc="1">
            <a:prstTxWarp prst="textNoShape">
              <a:avLst/>
            </a:prstTxWarp>
          </a:bodyPr>
          <a:lstStyle>
            <a:lvl1pPr eaLnBrk="1" hangingPunct="1">
              <a:defRPr sz="1200" b="0">
                <a:solidFill>
                  <a:schemeClr val="tx1"/>
                </a:solidFill>
                <a:latin typeface="Times New Roman" pitchFamily="18" charset="0"/>
              </a:defRPr>
            </a:lvl1pPr>
          </a:lstStyle>
          <a:p>
            <a:pPr>
              <a:defRPr/>
            </a:pPr>
            <a:endParaRPr lang="en-US"/>
          </a:p>
        </p:txBody>
      </p:sp>
      <p:sp>
        <p:nvSpPr>
          <p:cNvPr id="141317" name="Rectangle 5">
            <a:extLst>
              <a:ext uri="{FF2B5EF4-FFF2-40B4-BE49-F238E27FC236}">
                <a16:creationId xmlns:a16="http://schemas.microsoft.com/office/drawing/2014/main" id="{F60D33F4-0AAF-48A8-98F5-048D7992F081}"/>
              </a:ext>
            </a:extLst>
          </p:cNvPr>
          <p:cNvSpPr>
            <a:spLocks noGrp="1" noChangeArrowheads="1"/>
          </p:cNvSpPr>
          <p:nvPr>
            <p:ph type="sldNum" sz="quarter" idx="3"/>
          </p:nvPr>
        </p:nvSpPr>
        <p:spPr bwMode="auto">
          <a:xfrm>
            <a:off x="3979863" y="8843963"/>
            <a:ext cx="3043237" cy="465137"/>
          </a:xfrm>
          <a:prstGeom prst="rect">
            <a:avLst/>
          </a:prstGeom>
          <a:noFill/>
          <a:ln w="9525">
            <a:noFill/>
            <a:miter lim="800000"/>
            <a:headEnd/>
            <a:tailEnd/>
          </a:ln>
          <a:effectLst/>
        </p:spPr>
        <p:txBody>
          <a:bodyPr vert="horz" wrap="square" lIns="93479" tIns="46740" rIns="93479" bIns="46740" numCol="1" anchor="b" anchorCtr="0" compatLnSpc="1">
            <a:prstTxWarp prst="textNoShape">
              <a:avLst/>
            </a:prstTxWarp>
          </a:bodyPr>
          <a:lstStyle>
            <a:lvl1pPr algn="r" eaLnBrk="1" hangingPunct="1">
              <a:defRPr sz="1200" b="0">
                <a:solidFill>
                  <a:schemeClr val="tx1"/>
                </a:solidFill>
                <a:latin typeface="Times New Roman" panose="02020603050405020304" pitchFamily="18" charset="0"/>
              </a:defRPr>
            </a:lvl1pPr>
          </a:lstStyle>
          <a:p>
            <a:pPr>
              <a:defRPr/>
            </a:pPr>
            <a:fld id="{B9C2A498-2E59-4CCD-84F9-660F22AD4587}" type="slidenum">
              <a:rPr lang="en-US" altLang="en-US"/>
              <a:pPr>
                <a:defRPr/>
              </a:pPr>
              <a:t>‹#›</a:t>
            </a:fld>
            <a:endParaRPr lang="en-US" altLang="en-US"/>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FE0291A6-CF45-4A09-BFB5-369789B09523}"/>
              </a:ext>
            </a:extLst>
          </p:cNvPr>
          <p:cNvSpPr>
            <a:spLocks noGrp="1"/>
          </p:cNvSpPr>
          <p:nvPr>
            <p:ph type="hdr" sz="quarter"/>
          </p:nvPr>
        </p:nvSpPr>
        <p:spPr>
          <a:xfrm>
            <a:off x="0" y="0"/>
            <a:ext cx="3043238" cy="465138"/>
          </a:xfrm>
          <a:prstGeom prst="rect">
            <a:avLst/>
          </a:prstGeom>
        </p:spPr>
        <p:txBody>
          <a:bodyPr vert="horz" lIns="93479" tIns="46740" rIns="93479" bIns="46740" rtlCol="0"/>
          <a:lstStyle>
            <a:lvl1pPr algn="l" eaLnBrk="1" hangingPunct="1">
              <a:defRPr sz="1200"/>
            </a:lvl1pPr>
          </a:lstStyle>
          <a:p>
            <a:pPr>
              <a:defRPr/>
            </a:pPr>
            <a:endParaRPr lang="en-US"/>
          </a:p>
        </p:txBody>
      </p:sp>
      <p:sp>
        <p:nvSpPr>
          <p:cNvPr id="3" name="Date Placeholder 2">
            <a:extLst>
              <a:ext uri="{FF2B5EF4-FFF2-40B4-BE49-F238E27FC236}">
                <a16:creationId xmlns:a16="http://schemas.microsoft.com/office/drawing/2014/main" id="{275A4F72-CFCE-4D53-9A7C-4C645BCEAE5C}"/>
              </a:ext>
            </a:extLst>
          </p:cNvPr>
          <p:cNvSpPr>
            <a:spLocks noGrp="1"/>
          </p:cNvSpPr>
          <p:nvPr>
            <p:ph type="dt" idx="1"/>
          </p:nvPr>
        </p:nvSpPr>
        <p:spPr>
          <a:xfrm>
            <a:off x="3978275" y="0"/>
            <a:ext cx="3043238" cy="465138"/>
          </a:xfrm>
          <a:prstGeom prst="rect">
            <a:avLst/>
          </a:prstGeom>
        </p:spPr>
        <p:txBody>
          <a:bodyPr vert="horz" lIns="93479" tIns="46740" rIns="93479" bIns="46740" rtlCol="0"/>
          <a:lstStyle>
            <a:lvl1pPr algn="r" eaLnBrk="1" hangingPunct="1">
              <a:defRPr sz="1200"/>
            </a:lvl1pPr>
          </a:lstStyle>
          <a:p>
            <a:pPr>
              <a:defRPr/>
            </a:pPr>
            <a:fld id="{3BDDF654-234A-4E36-AC69-F3245986457F}" type="datetimeFigureOut">
              <a:rPr lang="en-US"/>
              <a:pPr>
                <a:defRPr/>
              </a:pPr>
              <a:t>7/9/2024</a:t>
            </a:fld>
            <a:endParaRPr lang="en-US" dirty="0"/>
          </a:p>
        </p:txBody>
      </p:sp>
      <p:sp>
        <p:nvSpPr>
          <p:cNvPr id="4" name="Slide Image Placeholder 3">
            <a:extLst>
              <a:ext uri="{FF2B5EF4-FFF2-40B4-BE49-F238E27FC236}">
                <a16:creationId xmlns:a16="http://schemas.microsoft.com/office/drawing/2014/main" id="{8A81323D-7F4E-4E32-B030-A979140DF797}"/>
              </a:ext>
            </a:extLst>
          </p:cNvPr>
          <p:cNvSpPr>
            <a:spLocks noGrp="1" noRot="1" noChangeAspect="1"/>
          </p:cNvSpPr>
          <p:nvPr>
            <p:ph type="sldImg" idx="2"/>
          </p:nvPr>
        </p:nvSpPr>
        <p:spPr>
          <a:xfrm>
            <a:off x="1185863" y="698500"/>
            <a:ext cx="4651375" cy="3489325"/>
          </a:xfrm>
          <a:prstGeom prst="rect">
            <a:avLst/>
          </a:prstGeom>
          <a:noFill/>
          <a:ln w="12700">
            <a:solidFill>
              <a:prstClr val="black"/>
            </a:solidFill>
          </a:ln>
        </p:spPr>
        <p:txBody>
          <a:bodyPr vert="horz" lIns="93479" tIns="46740" rIns="93479" bIns="46740" rtlCol="0" anchor="ctr"/>
          <a:lstStyle/>
          <a:p>
            <a:pPr lvl="0"/>
            <a:endParaRPr lang="en-US" noProof="0" dirty="0"/>
          </a:p>
        </p:txBody>
      </p:sp>
      <p:sp>
        <p:nvSpPr>
          <p:cNvPr id="5" name="Notes Placeholder 4">
            <a:extLst>
              <a:ext uri="{FF2B5EF4-FFF2-40B4-BE49-F238E27FC236}">
                <a16:creationId xmlns:a16="http://schemas.microsoft.com/office/drawing/2014/main" id="{5C32B5DF-4497-47F5-A80A-396C5B852874}"/>
              </a:ext>
            </a:extLst>
          </p:cNvPr>
          <p:cNvSpPr>
            <a:spLocks noGrp="1"/>
          </p:cNvSpPr>
          <p:nvPr>
            <p:ph type="body" sz="quarter" idx="3"/>
          </p:nvPr>
        </p:nvSpPr>
        <p:spPr>
          <a:xfrm>
            <a:off x="701675" y="4421188"/>
            <a:ext cx="5619750" cy="4189412"/>
          </a:xfrm>
          <a:prstGeom prst="rect">
            <a:avLst/>
          </a:prstGeom>
        </p:spPr>
        <p:txBody>
          <a:bodyPr vert="horz" lIns="93479" tIns="46740" rIns="93479" bIns="46740"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a:extLst>
              <a:ext uri="{FF2B5EF4-FFF2-40B4-BE49-F238E27FC236}">
                <a16:creationId xmlns:a16="http://schemas.microsoft.com/office/drawing/2014/main" id="{86BC24EB-B05F-434B-854A-B766F2424EFE}"/>
              </a:ext>
            </a:extLst>
          </p:cNvPr>
          <p:cNvSpPr>
            <a:spLocks noGrp="1"/>
          </p:cNvSpPr>
          <p:nvPr>
            <p:ph type="ftr" sz="quarter" idx="4"/>
          </p:nvPr>
        </p:nvSpPr>
        <p:spPr>
          <a:xfrm>
            <a:off x="0" y="8842375"/>
            <a:ext cx="3043238" cy="465138"/>
          </a:xfrm>
          <a:prstGeom prst="rect">
            <a:avLst/>
          </a:prstGeom>
        </p:spPr>
        <p:txBody>
          <a:bodyPr vert="horz" lIns="93479" tIns="46740" rIns="93479" bIns="46740" rtlCol="0" anchor="b"/>
          <a:lstStyle>
            <a:lvl1pPr algn="l" eaLnBrk="1" hangingPunct="1">
              <a:defRPr sz="1200"/>
            </a:lvl1pPr>
          </a:lstStyle>
          <a:p>
            <a:pPr>
              <a:defRPr/>
            </a:pPr>
            <a:endParaRPr lang="en-US"/>
          </a:p>
        </p:txBody>
      </p:sp>
      <p:sp>
        <p:nvSpPr>
          <p:cNvPr id="7" name="Slide Number Placeholder 6">
            <a:extLst>
              <a:ext uri="{FF2B5EF4-FFF2-40B4-BE49-F238E27FC236}">
                <a16:creationId xmlns:a16="http://schemas.microsoft.com/office/drawing/2014/main" id="{62D50143-797D-42D7-8BDE-B96939610311}"/>
              </a:ext>
            </a:extLst>
          </p:cNvPr>
          <p:cNvSpPr>
            <a:spLocks noGrp="1"/>
          </p:cNvSpPr>
          <p:nvPr>
            <p:ph type="sldNum" sz="quarter" idx="5"/>
          </p:nvPr>
        </p:nvSpPr>
        <p:spPr>
          <a:xfrm>
            <a:off x="3978275" y="8842375"/>
            <a:ext cx="3043238" cy="465138"/>
          </a:xfrm>
          <a:prstGeom prst="rect">
            <a:avLst/>
          </a:prstGeom>
        </p:spPr>
        <p:txBody>
          <a:bodyPr vert="horz" wrap="square" lIns="93479" tIns="46740" rIns="93479" bIns="46740" numCol="1" anchor="b" anchorCtr="0" compatLnSpc="1">
            <a:prstTxWarp prst="textNoShape">
              <a:avLst/>
            </a:prstTxWarp>
          </a:bodyPr>
          <a:lstStyle>
            <a:lvl1pPr algn="r" eaLnBrk="1" hangingPunct="1">
              <a:defRPr sz="1200"/>
            </a:lvl1pPr>
          </a:lstStyle>
          <a:p>
            <a:pPr>
              <a:defRPr/>
            </a:pPr>
            <a:fld id="{022508BC-7FA7-4248-9C3B-5BAB560F1EC6}"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Slide Image Placeholder 1">
            <a:extLst>
              <a:ext uri="{FF2B5EF4-FFF2-40B4-BE49-F238E27FC236}">
                <a16:creationId xmlns:a16="http://schemas.microsoft.com/office/drawing/2014/main" id="{AF36696D-67D9-4C24-9FD2-6DE5DA9A9774}"/>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315" name="Notes Placeholder 2">
            <a:extLst>
              <a:ext uri="{FF2B5EF4-FFF2-40B4-BE49-F238E27FC236}">
                <a16:creationId xmlns:a16="http://schemas.microsoft.com/office/drawing/2014/main" id="{9E345AD0-B737-4DC0-9EB3-545A29E6761E}"/>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13316" name="Slide Number Placeholder 3">
            <a:extLst>
              <a:ext uri="{FF2B5EF4-FFF2-40B4-BE49-F238E27FC236}">
                <a16:creationId xmlns:a16="http://schemas.microsoft.com/office/drawing/2014/main" id="{64BAE9F3-A79A-4B88-A50E-D3F28B7686B7}"/>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00381059-7E44-42B5-B77C-FA3084541D66}" type="slidenum">
              <a:rPr lang="en-US" altLang="en-US" smtClean="0">
                <a:solidFill>
                  <a:srgbClr val="990033"/>
                </a:solidFill>
                <a:latin typeface="Arial Narrow" panose="020B0606020202030204" pitchFamily="34" charset="0"/>
              </a:rPr>
              <a:pPr>
                <a:spcBef>
                  <a:spcPct val="0"/>
                </a:spcBef>
              </a:pPr>
              <a:t>1</a:t>
            </a:fld>
            <a:endParaRPr lang="en-US" altLang="en-US">
              <a:solidFill>
                <a:srgbClr val="990033"/>
              </a:solidFill>
              <a:latin typeface="Arial Narrow" panose="020B0606020202030204" pitchFamily="34"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Slide Image Placeholder 1">
            <a:extLst>
              <a:ext uri="{FF2B5EF4-FFF2-40B4-BE49-F238E27FC236}">
                <a16:creationId xmlns:a16="http://schemas.microsoft.com/office/drawing/2014/main" id="{52030274-6FD8-40DA-BBC9-9232D82CB2CC}"/>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1747" name="Notes Placeholder 2">
            <a:extLst>
              <a:ext uri="{FF2B5EF4-FFF2-40B4-BE49-F238E27FC236}">
                <a16:creationId xmlns:a16="http://schemas.microsoft.com/office/drawing/2014/main" id="{AA4B6A88-0921-4381-8431-92B2A1B3B2A0}"/>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31748" name="Slide Number Placeholder 3">
            <a:extLst>
              <a:ext uri="{FF2B5EF4-FFF2-40B4-BE49-F238E27FC236}">
                <a16:creationId xmlns:a16="http://schemas.microsoft.com/office/drawing/2014/main" id="{15104B07-78A9-4525-A6E1-F07DD11EE9A6}"/>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A03EB5AD-C578-42AD-BF40-76476D55F752}" type="slidenum">
              <a:rPr lang="en-US" altLang="en-US" smtClean="0">
                <a:solidFill>
                  <a:srgbClr val="990033"/>
                </a:solidFill>
                <a:latin typeface="Arial Narrow" panose="020B0606020202030204" pitchFamily="34" charset="0"/>
              </a:rPr>
              <a:pPr>
                <a:spcBef>
                  <a:spcPct val="0"/>
                </a:spcBef>
              </a:pPr>
              <a:t>10</a:t>
            </a:fld>
            <a:endParaRPr lang="en-US" altLang="en-US">
              <a:solidFill>
                <a:srgbClr val="990033"/>
              </a:solidFill>
              <a:latin typeface="Arial Narrow" panose="020B0606020202030204" pitchFamily="34"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Image Placeholder 1">
            <a:extLst>
              <a:ext uri="{FF2B5EF4-FFF2-40B4-BE49-F238E27FC236}">
                <a16:creationId xmlns:a16="http://schemas.microsoft.com/office/drawing/2014/main" id="{7EB6F893-5851-44F5-B4E1-C84C3B2DB727}"/>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3795" name="Notes Placeholder 2">
            <a:extLst>
              <a:ext uri="{FF2B5EF4-FFF2-40B4-BE49-F238E27FC236}">
                <a16:creationId xmlns:a16="http://schemas.microsoft.com/office/drawing/2014/main" id="{53F32D1F-FD4A-4AC2-8C80-9CEC60F8D62F}"/>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33796" name="Slide Number Placeholder 3">
            <a:extLst>
              <a:ext uri="{FF2B5EF4-FFF2-40B4-BE49-F238E27FC236}">
                <a16:creationId xmlns:a16="http://schemas.microsoft.com/office/drawing/2014/main" id="{96E15381-D750-4FBE-B147-4AA1D2CD6860}"/>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1753BEAD-3DDD-4F3E-8E95-684929699E70}" type="slidenum">
              <a:rPr lang="en-US" altLang="en-US" smtClean="0">
                <a:solidFill>
                  <a:srgbClr val="990033"/>
                </a:solidFill>
                <a:latin typeface="Arial Narrow" panose="020B0606020202030204" pitchFamily="34" charset="0"/>
              </a:rPr>
              <a:pPr>
                <a:spcBef>
                  <a:spcPct val="0"/>
                </a:spcBef>
              </a:pPr>
              <a:t>11</a:t>
            </a:fld>
            <a:endParaRPr lang="en-US" altLang="en-US">
              <a:solidFill>
                <a:srgbClr val="990033"/>
              </a:solidFill>
              <a:latin typeface="Arial Narrow" panose="020B0606020202030204" pitchFamily="34"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Image Placeholder 1">
            <a:extLst>
              <a:ext uri="{FF2B5EF4-FFF2-40B4-BE49-F238E27FC236}">
                <a16:creationId xmlns:a16="http://schemas.microsoft.com/office/drawing/2014/main" id="{A429D42B-44DF-4F74-BDDE-198D70CBB9F2}"/>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5843" name="Notes Placeholder 2">
            <a:extLst>
              <a:ext uri="{FF2B5EF4-FFF2-40B4-BE49-F238E27FC236}">
                <a16:creationId xmlns:a16="http://schemas.microsoft.com/office/drawing/2014/main" id="{754C4AE8-E1A8-4F97-BE28-0B9CFE7CA35B}"/>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35844" name="Slide Number Placeholder 3">
            <a:extLst>
              <a:ext uri="{FF2B5EF4-FFF2-40B4-BE49-F238E27FC236}">
                <a16:creationId xmlns:a16="http://schemas.microsoft.com/office/drawing/2014/main" id="{52419F3C-E60F-4337-8496-41B62AA7AB60}"/>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408905D4-BA1F-43FA-BDF9-6C562858B041}" type="slidenum">
              <a:rPr lang="en-US" altLang="en-US" smtClean="0">
                <a:solidFill>
                  <a:srgbClr val="990033"/>
                </a:solidFill>
                <a:latin typeface="Arial Narrow" panose="020B0606020202030204" pitchFamily="34" charset="0"/>
              </a:rPr>
              <a:pPr>
                <a:spcBef>
                  <a:spcPct val="0"/>
                </a:spcBef>
              </a:pPr>
              <a:t>12</a:t>
            </a:fld>
            <a:endParaRPr lang="en-US" altLang="en-US">
              <a:solidFill>
                <a:srgbClr val="990033"/>
              </a:solidFill>
              <a:latin typeface="Arial Narrow" panose="020B0606020202030204" pitchFamily="34"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Slide Image Placeholder 1">
            <a:extLst>
              <a:ext uri="{FF2B5EF4-FFF2-40B4-BE49-F238E27FC236}">
                <a16:creationId xmlns:a16="http://schemas.microsoft.com/office/drawing/2014/main" id="{7E6A990A-E5C5-4B7B-8C79-1743305ED928}"/>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7891" name="Notes Placeholder 2">
            <a:extLst>
              <a:ext uri="{FF2B5EF4-FFF2-40B4-BE49-F238E27FC236}">
                <a16:creationId xmlns:a16="http://schemas.microsoft.com/office/drawing/2014/main" id="{0711F904-AD32-49CA-B71D-F203C3257C42}"/>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37892" name="Slide Number Placeholder 3">
            <a:extLst>
              <a:ext uri="{FF2B5EF4-FFF2-40B4-BE49-F238E27FC236}">
                <a16:creationId xmlns:a16="http://schemas.microsoft.com/office/drawing/2014/main" id="{FF55DDC8-5CD6-4CC1-9726-B3B97F4A9B70}"/>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32CE14BC-4838-4CC8-8FF0-7F2A5A86C3E9}" type="slidenum">
              <a:rPr lang="en-US" altLang="en-US" smtClean="0">
                <a:solidFill>
                  <a:srgbClr val="990033"/>
                </a:solidFill>
                <a:latin typeface="Arial Narrow" panose="020B0606020202030204" pitchFamily="34" charset="0"/>
              </a:rPr>
              <a:pPr>
                <a:spcBef>
                  <a:spcPct val="0"/>
                </a:spcBef>
              </a:pPr>
              <a:t>13</a:t>
            </a:fld>
            <a:endParaRPr lang="en-US" altLang="en-US">
              <a:solidFill>
                <a:srgbClr val="990033"/>
              </a:solidFill>
              <a:latin typeface="Arial Narrow" panose="020B0606020202030204" pitchFamily="34"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lide Image Placeholder 1">
            <a:extLst>
              <a:ext uri="{FF2B5EF4-FFF2-40B4-BE49-F238E27FC236}">
                <a16:creationId xmlns:a16="http://schemas.microsoft.com/office/drawing/2014/main" id="{8D5D92B4-8FA8-4B15-99F3-D94FCE295CB8}"/>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9939" name="Notes Placeholder 2">
            <a:extLst>
              <a:ext uri="{FF2B5EF4-FFF2-40B4-BE49-F238E27FC236}">
                <a16:creationId xmlns:a16="http://schemas.microsoft.com/office/drawing/2014/main" id="{2776FB00-B5D9-42A6-8ACB-2A2417E2DBEA}"/>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39940" name="Slide Number Placeholder 3">
            <a:extLst>
              <a:ext uri="{FF2B5EF4-FFF2-40B4-BE49-F238E27FC236}">
                <a16:creationId xmlns:a16="http://schemas.microsoft.com/office/drawing/2014/main" id="{3B5BD72D-430B-4582-BD6E-8E79FB9314BE}"/>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6D1B4B25-2FB1-49FE-96BD-B2E023197264}" type="slidenum">
              <a:rPr lang="en-US" altLang="en-US" smtClean="0">
                <a:solidFill>
                  <a:srgbClr val="990033"/>
                </a:solidFill>
                <a:latin typeface="Arial Narrow" panose="020B0606020202030204" pitchFamily="34" charset="0"/>
              </a:rPr>
              <a:pPr>
                <a:spcBef>
                  <a:spcPct val="0"/>
                </a:spcBef>
              </a:pPr>
              <a:t>14</a:t>
            </a:fld>
            <a:endParaRPr lang="en-US" altLang="en-US">
              <a:solidFill>
                <a:srgbClr val="990033"/>
              </a:solidFill>
              <a:latin typeface="Arial Narrow" panose="020B0606020202030204" pitchFamily="34"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lide Image Placeholder 1">
            <a:extLst>
              <a:ext uri="{FF2B5EF4-FFF2-40B4-BE49-F238E27FC236}">
                <a16:creationId xmlns:a16="http://schemas.microsoft.com/office/drawing/2014/main" id="{4477565F-3B88-41BA-8423-F2AE30919546}"/>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1987" name="Notes Placeholder 2">
            <a:extLst>
              <a:ext uri="{FF2B5EF4-FFF2-40B4-BE49-F238E27FC236}">
                <a16:creationId xmlns:a16="http://schemas.microsoft.com/office/drawing/2014/main" id="{24D663CA-1E81-4C7C-95DC-740FB912F117}"/>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41988" name="Slide Number Placeholder 3">
            <a:extLst>
              <a:ext uri="{FF2B5EF4-FFF2-40B4-BE49-F238E27FC236}">
                <a16:creationId xmlns:a16="http://schemas.microsoft.com/office/drawing/2014/main" id="{AEB21773-D234-4BD0-AC6C-9FDC19FA395D}"/>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CFC3E053-F5F2-402E-82F9-3B9650659DC3}" type="slidenum">
              <a:rPr lang="en-US" altLang="en-US" smtClean="0">
                <a:solidFill>
                  <a:srgbClr val="990033"/>
                </a:solidFill>
                <a:latin typeface="Arial Narrow" panose="020B0606020202030204" pitchFamily="34" charset="0"/>
              </a:rPr>
              <a:pPr>
                <a:spcBef>
                  <a:spcPct val="0"/>
                </a:spcBef>
              </a:pPr>
              <a:t>15</a:t>
            </a:fld>
            <a:endParaRPr lang="en-US" altLang="en-US">
              <a:solidFill>
                <a:srgbClr val="990033"/>
              </a:solidFill>
              <a:latin typeface="Arial Narrow" panose="020B0606020202030204" pitchFamily="34"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Slide Image Placeholder 1">
            <a:extLst>
              <a:ext uri="{FF2B5EF4-FFF2-40B4-BE49-F238E27FC236}">
                <a16:creationId xmlns:a16="http://schemas.microsoft.com/office/drawing/2014/main" id="{D92F42F9-5BE1-4FDC-A7BF-D57395BC86E0}"/>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4035" name="Notes Placeholder 2">
            <a:extLst>
              <a:ext uri="{FF2B5EF4-FFF2-40B4-BE49-F238E27FC236}">
                <a16:creationId xmlns:a16="http://schemas.microsoft.com/office/drawing/2014/main" id="{930DD5FC-A5FA-4053-95D9-90E65BDB6110}"/>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44036" name="Slide Number Placeholder 3">
            <a:extLst>
              <a:ext uri="{FF2B5EF4-FFF2-40B4-BE49-F238E27FC236}">
                <a16:creationId xmlns:a16="http://schemas.microsoft.com/office/drawing/2014/main" id="{A4AC20BA-7F95-4F7C-B297-A4304E598E4E}"/>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D0E1EF92-28B3-4BD9-8D48-F62C0073AFF3}" type="slidenum">
              <a:rPr lang="en-US" altLang="en-US" smtClean="0">
                <a:solidFill>
                  <a:srgbClr val="990033"/>
                </a:solidFill>
                <a:latin typeface="Arial Narrow" panose="020B0606020202030204" pitchFamily="34" charset="0"/>
              </a:rPr>
              <a:pPr>
                <a:spcBef>
                  <a:spcPct val="0"/>
                </a:spcBef>
              </a:pPr>
              <a:t>16</a:t>
            </a:fld>
            <a:endParaRPr lang="en-US" altLang="en-US">
              <a:solidFill>
                <a:srgbClr val="990033"/>
              </a:solidFill>
              <a:latin typeface="Arial Narrow" panose="020B0606020202030204" pitchFamily="34" charset="0"/>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Slide Image Placeholder 1">
            <a:extLst>
              <a:ext uri="{FF2B5EF4-FFF2-40B4-BE49-F238E27FC236}">
                <a16:creationId xmlns:a16="http://schemas.microsoft.com/office/drawing/2014/main" id="{FEFD9671-44F9-41DE-A368-4003419B48C7}"/>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6083" name="Notes Placeholder 2">
            <a:extLst>
              <a:ext uri="{FF2B5EF4-FFF2-40B4-BE49-F238E27FC236}">
                <a16:creationId xmlns:a16="http://schemas.microsoft.com/office/drawing/2014/main" id="{C8E16AFE-549F-4227-8CBB-DDE1F2A7DB8F}"/>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46084" name="Slide Number Placeholder 3">
            <a:extLst>
              <a:ext uri="{FF2B5EF4-FFF2-40B4-BE49-F238E27FC236}">
                <a16:creationId xmlns:a16="http://schemas.microsoft.com/office/drawing/2014/main" id="{A706B943-E476-4178-90C3-D1E0B64A4D2B}"/>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02B816CE-1E54-4E31-BFC2-8C3221897550}" type="slidenum">
              <a:rPr lang="en-US" altLang="en-US" smtClean="0">
                <a:solidFill>
                  <a:srgbClr val="990033"/>
                </a:solidFill>
                <a:latin typeface="Arial Narrow" panose="020B0606020202030204" pitchFamily="34" charset="0"/>
              </a:rPr>
              <a:pPr>
                <a:spcBef>
                  <a:spcPct val="0"/>
                </a:spcBef>
              </a:pPr>
              <a:t>17</a:t>
            </a:fld>
            <a:endParaRPr lang="en-US" altLang="en-US">
              <a:solidFill>
                <a:srgbClr val="990033"/>
              </a:solidFill>
              <a:latin typeface="Arial Narrow" panose="020B0606020202030204" pitchFamily="34" charset="0"/>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Slide Image Placeholder 1">
            <a:extLst>
              <a:ext uri="{FF2B5EF4-FFF2-40B4-BE49-F238E27FC236}">
                <a16:creationId xmlns:a16="http://schemas.microsoft.com/office/drawing/2014/main" id="{29BE18C8-BFA0-41AD-827A-1122BFDB7DEF}"/>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8131" name="Notes Placeholder 2">
            <a:extLst>
              <a:ext uri="{FF2B5EF4-FFF2-40B4-BE49-F238E27FC236}">
                <a16:creationId xmlns:a16="http://schemas.microsoft.com/office/drawing/2014/main" id="{5CCF4426-5F1B-418F-9C23-3932C94D83E1}"/>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48132" name="Slide Number Placeholder 3">
            <a:extLst>
              <a:ext uri="{FF2B5EF4-FFF2-40B4-BE49-F238E27FC236}">
                <a16:creationId xmlns:a16="http://schemas.microsoft.com/office/drawing/2014/main" id="{C4B8C5B6-720F-433B-BA38-6F33C264B14B}"/>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3A9711E6-77D3-481E-93A1-4F9AD7CA7142}" type="slidenum">
              <a:rPr lang="en-US" altLang="en-US" smtClean="0">
                <a:solidFill>
                  <a:srgbClr val="990033"/>
                </a:solidFill>
                <a:latin typeface="Arial Narrow" panose="020B0606020202030204" pitchFamily="34" charset="0"/>
              </a:rPr>
              <a:pPr>
                <a:spcBef>
                  <a:spcPct val="0"/>
                </a:spcBef>
              </a:pPr>
              <a:t>18</a:t>
            </a:fld>
            <a:endParaRPr lang="en-US" altLang="en-US">
              <a:solidFill>
                <a:srgbClr val="990033"/>
              </a:solidFill>
              <a:latin typeface="Arial Narrow" panose="020B0606020202030204" pitchFamily="34" charset="0"/>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Slide Image Placeholder 1">
            <a:extLst>
              <a:ext uri="{FF2B5EF4-FFF2-40B4-BE49-F238E27FC236}">
                <a16:creationId xmlns:a16="http://schemas.microsoft.com/office/drawing/2014/main" id="{E211FAB9-22D7-4CD8-921C-D6840CC4E0E5}"/>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0179" name="Notes Placeholder 2">
            <a:extLst>
              <a:ext uri="{FF2B5EF4-FFF2-40B4-BE49-F238E27FC236}">
                <a16:creationId xmlns:a16="http://schemas.microsoft.com/office/drawing/2014/main" id="{A65503B1-C91C-4109-A0B5-EA160BD69D7F}"/>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50180" name="Slide Number Placeholder 3">
            <a:extLst>
              <a:ext uri="{FF2B5EF4-FFF2-40B4-BE49-F238E27FC236}">
                <a16:creationId xmlns:a16="http://schemas.microsoft.com/office/drawing/2014/main" id="{BAFE55B9-C675-4069-ADEF-36B8D026A4B7}"/>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D963F928-259D-4AC4-A801-AFB563870400}" type="slidenum">
              <a:rPr lang="en-US" altLang="en-US" smtClean="0">
                <a:solidFill>
                  <a:srgbClr val="990033"/>
                </a:solidFill>
                <a:latin typeface="Arial Narrow" panose="020B0606020202030204" pitchFamily="34" charset="0"/>
              </a:rPr>
              <a:pPr>
                <a:spcBef>
                  <a:spcPct val="0"/>
                </a:spcBef>
              </a:pPr>
              <a:t>19</a:t>
            </a:fld>
            <a:endParaRPr lang="en-US" altLang="en-US">
              <a:solidFill>
                <a:srgbClr val="990033"/>
              </a:solidFill>
              <a:latin typeface="Arial Narrow" panose="020B0606020202030204" pitchFamily="34"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Image Placeholder 1">
            <a:extLst>
              <a:ext uri="{FF2B5EF4-FFF2-40B4-BE49-F238E27FC236}">
                <a16:creationId xmlns:a16="http://schemas.microsoft.com/office/drawing/2014/main" id="{1A4ECE60-F0F1-4B8E-A046-8AED1C0190AE}"/>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1507" name="Notes Placeholder 2">
            <a:extLst>
              <a:ext uri="{FF2B5EF4-FFF2-40B4-BE49-F238E27FC236}">
                <a16:creationId xmlns:a16="http://schemas.microsoft.com/office/drawing/2014/main" id="{B7FFABCC-3679-424B-87DF-B2B407224FB4}"/>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21508" name="Slide Number Placeholder 3">
            <a:extLst>
              <a:ext uri="{FF2B5EF4-FFF2-40B4-BE49-F238E27FC236}">
                <a16:creationId xmlns:a16="http://schemas.microsoft.com/office/drawing/2014/main" id="{29E24136-8752-4567-8D1D-14A879BC464A}"/>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2A409A27-DE1A-4CEF-BE30-A7832A039FC6}" type="slidenum">
              <a:rPr lang="en-US" altLang="en-US" smtClean="0">
                <a:solidFill>
                  <a:srgbClr val="990033"/>
                </a:solidFill>
                <a:latin typeface="Arial Narrow" panose="020B0606020202030204" pitchFamily="34" charset="0"/>
              </a:rPr>
              <a:pPr>
                <a:spcBef>
                  <a:spcPct val="0"/>
                </a:spcBef>
              </a:pPr>
              <a:t>2</a:t>
            </a:fld>
            <a:endParaRPr lang="en-US" altLang="en-US">
              <a:solidFill>
                <a:srgbClr val="990033"/>
              </a:solidFill>
              <a:latin typeface="Arial Narrow" panose="020B0606020202030204" pitchFamily="34" charset="0"/>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Slide Image Placeholder 1">
            <a:extLst>
              <a:ext uri="{FF2B5EF4-FFF2-40B4-BE49-F238E27FC236}">
                <a16:creationId xmlns:a16="http://schemas.microsoft.com/office/drawing/2014/main" id="{260C5ED3-018D-4037-BA15-780B1FD95C86}"/>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2227" name="Notes Placeholder 2">
            <a:extLst>
              <a:ext uri="{FF2B5EF4-FFF2-40B4-BE49-F238E27FC236}">
                <a16:creationId xmlns:a16="http://schemas.microsoft.com/office/drawing/2014/main" id="{5E30DE05-B963-49F8-A747-58B7539607FE}"/>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52228" name="Slide Number Placeholder 3">
            <a:extLst>
              <a:ext uri="{FF2B5EF4-FFF2-40B4-BE49-F238E27FC236}">
                <a16:creationId xmlns:a16="http://schemas.microsoft.com/office/drawing/2014/main" id="{759BEF42-D243-446E-9467-4936D28A3B2A}"/>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6145AC01-A330-4AC7-B4FD-7A54B0710C46}" type="slidenum">
              <a:rPr lang="en-US" altLang="en-US" smtClean="0">
                <a:solidFill>
                  <a:srgbClr val="990033"/>
                </a:solidFill>
                <a:latin typeface="Arial Narrow" panose="020B0606020202030204" pitchFamily="34" charset="0"/>
              </a:rPr>
              <a:pPr>
                <a:spcBef>
                  <a:spcPct val="0"/>
                </a:spcBef>
              </a:pPr>
              <a:t>20</a:t>
            </a:fld>
            <a:endParaRPr lang="en-US" altLang="en-US">
              <a:solidFill>
                <a:srgbClr val="990033"/>
              </a:solidFill>
              <a:latin typeface="Arial Narrow" panose="020B0606020202030204" pitchFamily="34" charset="0"/>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Slide Image Placeholder 1">
            <a:extLst>
              <a:ext uri="{FF2B5EF4-FFF2-40B4-BE49-F238E27FC236}">
                <a16:creationId xmlns:a16="http://schemas.microsoft.com/office/drawing/2014/main" id="{2A2E86AD-E8C1-446C-9923-D221B2C3E0CF}"/>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4275" name="Notes Placeholder 2">
            <a:extLst>
              <a:ext uri="{FF2B5EF4-FFF2-40B4-BE49-F238E27FC236}">
                <a16:creationId xmlns:a16="http://schemas.microsoft.com/office/drawing/2014/main" id="{30B4D6CD-4D92-4E75-A86A-A2587A78E2E5}"/>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54276" name="Slide Number Placeholder 3">
            <a:extLst>
              <a:ext uri="{FF2B5EF4-FFF2-40B4-BE49-F238E27FC236}">
                <a16:creationId xmlns:a16="http://schemas.microsoft.com/office/drawing/2014/main" id="{0A9BC3EC-9668-4583-A6B5-E2A74F5426D0}"/>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D0EE58BD-FE67-418D-AC47-BB51EEC4A319}" type="slidenum">
              <a:rPr lang="en-US" altLang="en-US" smtClean="0">
                <a:solidFill>
                  <a:srgbClr val="990033"/>
                </a:solidFill>
                <a:latin typeface="Arial Narrow" panose="020B0606020202030204" pitchFamily="34" charset="0"/>
              </a:rPr>
              <a:pPr>
                <a:spcBef>
                  <a:spcPct val="0"/>
                </a:spcBef>
              </a:pPr>
              <a:t>21</a:t>
            </a:fld>
            <a:endParaRPr lang="en-US" altLang="en-US">
              <a:solidFill>
                <a:srgbClr val="990033"/>
              </a:solidFill>
              <a:latin typeface="Arial Narrow" panose="020B0606020202030204" pitchFamily="34" charset="0"/>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Slide Image Placeholder 1">
            <a:extLst>
              <a:ext uri="{FF2B5EF4-FFF2-40B4-BE49-F238E27FC236}">
                <a16:creationId xmlns:a16="http://schemas.microsoft.com/office/drawing/2014/main" id="{417EEC25-179B-47E0-B6EA-5BC6A7D33A92}"/>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6323" name="Notes Placeholder 2">
            <a:extLst>
              <a:ext uri="{FF2B5EF4-FFF2-40B4-BE49-F238E27FC236}">
                <a16:creationId xmlns:a16="http://schemas.microsoft.com/office/drawing/2014/main" id="{F6563A63-0611-42C3-88BA-8F9824C5092A}"/>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56324" name="Slide Number Placeholder 3">
            <a:extLst>
              <a:ext uri="{FF2B5EF4-FFF2-40B4-BE49-F238E27FC236}">
                <a16:creationId xmlns:a16="http://schemas.microsoft.com/office/drawing/2014/main" id="{084946DB-0B01-4021-81BA-8C36E5DA5109}"/>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A73BF618-EED8-4AE0-AA8F-AC398E7A6624}" type="slidenum">
              <a:rPr lang="en-US" altLang="en-US" smtClean="0">
                <a:solidFill>
                  <a:srgbClr val="990033"/>
                </a:solidFill>
                <a:latin typeface="Arial Narrow" panose="020B0606020202030204" pitchFamily="34" charset="0"/>
              </a:rPr>
              <a:pPr>
                <a:spcBef>
                  <a:spcPct val="0"/>
                </a:spcBef>
              </a:pPr>
              <a:t>22</a:t>
            </a:fld>
            <a:endParaRPr lang="en-US" altLang="en-US">
              <a:solidFill>
                <a:srgbClr val="990033"/>
              </a:solidFill>
              <a:latin typeface="Arial Narrow" panose="020B0606020202030204" pitchFamily="34" charset="0"/>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lide Image Placeholder 1">
            <a:extLst>
              <a:ext uri="{FF2B5EF4-FFF2-40B4-BE49-F238E27FC236}">
                <a16:creationId xmlns:a16="http://schemas.microsoft.com/office/drawing/2014/main" id="{5E228C92-AF3E-4C26-94F1-0F9071C9AB0F}"/>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8371" name="Notes Placeholder 2">
            <a:extLst>
              <a:ext uri="{FF2B5EF4-FFF2-40B4-BE49-F238E27FC236}">
                <a16:creationId xmlns:a16="http://schemas.microsoft.com/office/drawing/2014/main" id="{6DADE926-B3E0-40F4-9D2A-C11288480F3D}"/>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58372" name="Slide Number Placeholder 3">
            <a:extLst>
              <a:ext uri="{FF2B5EF4-FFF2-40B4-BE49-F238E27FC236}">
                <a16:creationId xmlns:a16="http://schemas.microsoft.com/office/drawing/2014/main" id="{2C71DEE0-0C2E-4076-AD0C-67EA362013F7}"/>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A72EADBE-8583-4C5B-9622-26A180AA7693}" type="slidenum">
              <a:rPr lang="en-US" altLang="en-US" smtClean="0">
                <a:solidFill>
                  <a:srgbClr val="990033"/>
                </a:solidFill>
                <a:latin typeface="Arial Narrow" panose="020B0606020202030204" pitchFamily="34" charset="0"/>
              </a:rPr>
              <a:pPr>
                <a:spcBef>
                  <a:spcPct val="0"/>
                </a:spcBef>
              </a:pPr>
              <a:t>23</a:t>
            </a:fld>
            <a:endParaRPr lang="en-US" altLang="en-US">
              <a:solidFill>
                <a:srgbClr val="990033"/>
              </a:solidFill>
              <a:latin typeface="Arial Narrow" panose="020B0606020202030204" pitchFamily="34" charset="0"/>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Slide Image Placeholder 1">
            <a:extLst>
              <a:ext uri="{FF2B5EF4-FFF2-40B4-BE49-F238E27FC236}">
                <a16:creationId xmlns:a16="http://schemas.microsoft.com/office/drawing/2014/main" id="{EA1E8A20-A64E-4925-8B05-238FAB77027E}"/>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0419" name="Notes Placeholder 2">
            <a:extLst>
              <a:ext uri="{FF2B5EF4-FFF2-40B4-BE49-F238E27FC236}">
                <a16:creationId xmlns:a16="http://schemas.microsoft.com/office/drawing/2014/main" id="{132F4998-C70C-4BA5-9F07-20A44FBDEC9F}"/>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60420" name="Slide Number Placeholder 3">
            <a:extLst>
              <a:ext uri="{FF2B5EF4-FFF2-40B4-BE49-F238E27FC236}">
                <a16:creationId xmlns:a16="http://schemas.microsoft.com/office/drawing/2014/main" id="{6145F861-8A08-463C-A800-A0282BADCE0C}"/>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37A7C426-BC12-4F86-8DFC-6A4A4B03DC53}" type="slidenum">
              <a:rPr lang="en-US" altLang="en-US" smtClean="0">
                <a:solidFill>
                  <a:srgbClr val="990033"/>
                </a:solidFill>
                <a:latin typeface="Arial Narrow" panose="020B0606020202030204" pitchFamily="34" charset="0"/>
              </a:rPr>
              <a:pPr>
                <a:spcBef>
                  <a:spcPct val="0"/>
                </a:spcBef>
              </a:pPr>
              <a:t>24</a:t>
            </a:fld>
            <a:endParaRPr lang="en-US" altLang="en-US">
              <a:solidFill>
                <a:srgbClr val="990033"/>
              </a:solidFill>
              <a:latin typeface="Arial Narrow" panose="020B0606020202030204" pitchFamily="34" charset="0"/>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Slide Image Placeholder 1">
            <a:extLst>
              <a:ext uri="{FF2B5EF4-FFF2-40B4-BE49-F238E27FC236}">
                <a16:creationId xmlns:a16="http://schemas.microsoft.com/office/drawing/2014/main" id="{6297BCB1-B6BE-49F8-9DBC-80F0058B798A}"/>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2467" name="Notes Placeholder 2">
            <a:extLst>
              <a:ext uri="{FF2B5EF4-FFF2-40B4-BE49-F238E27FC236}">
                <a16:creationId xmlns:a16="http://schemas.microsoft.com/office/drawing/2014/main" id="{0E7E0D7E-E7F5-4087-9647-CA14B5017682}"/>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62468" name="Slide Number Placeholder 3">
            <a:extLst>
              <a:ext uri="{FF2B5EF4-FFF2-40B4-BE49-F238E27FC236}">
                <a16:creationId xmlns:a16="http://schemas.microsoft.com/office/drawing/2014/main" id="{4F0B17F5-B278-46BA-B01A-C9DD2F180E3C}"/>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BACF9416-EA72-4645-A840-40E1567E66AE}" type="slidenum">
              <a:rPr lang="en-US" altLang="en-US" smtClean="0">
                <a:solidFill>
                  <a:srgbClr val="990033"/>
                </a:solidFill>
                <a:latin typeface="Arial Narrow" panose="020B0606020202030204" pitchFamily="34" charset="0"/>
              </a:rPr>
              <a:pPr>
                <a:spcBef>
                  <a:spcPct val="0"/>
                </a:spcBef>
              </a:pPr>
              <a:t>25</a:t>
            </a:fld>
            <a:endParaRPr lang="en-US" altLang="en-US">
              <a:solidFill>
                <a:srgbClr val="990033"/>
              </a:solidFill>
              <a:latin typeface="Arial Narrow" panose="020B0606020202030204" pitchFamily="34" charset="0"/>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Slide Image Placeholder 1">
            <a:extLst>
              <a:ext uri="{FF2B5EF4-FFF2-40B4-BE49-F238E27FC236}">
                <a16:creationId xmlns:a16="http://schemas.microsoft.com/office/drawing/2014/main" id="{6AC8CB20-8717-4775-BEEF-6B775A9FB677}"/>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4515" name="Notes Placeholder 2">
            <a:extLst>
              <a:ext uri="{FF2B5EF4-FFF2-40B4-BE49-F238E27FC236}">
                <a16:creationId xmlns:a16="http://schemas.microsoft.com/office/drawing/2014/main" id="{9D6A69B2-C6F9-41B6-B69E-1D636B22418C}"/>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64516" name="Slide Number Placeholder 3">
            <a:extLst>
              <a:ext uri="{FF2B5EF4-FFF2-40B4-BE49-F238E27FC236}">
                <a16:creationId xmlns:a16="http://schemas.microsoft.com/office/drawing/2014/main" id="{661A9BA9-8C07-4663-8506-F23E362BA877}"/>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E2C49B0D-2B3F-4AF5-8F18-8E3FBC9FB27D}" type="slidenum">
              <a:rPr lang="en-US" altLang="en-US" smtClean="0">
                <a:solidFill>
                  <a:srgbClr val="990033"/>
                </a:solidFill>
                <a:latin typeface="Arial Narrow" panose="020B0606020202030204" pitchFamily="34" charset="0"/>
              </a:rPr>
              <a:pPr>
                <a:spcBef>
                  <a:spcPct val="0"/>
                </a:spcBef>
              </a:pPr>
              <a:t>26</a:t>
            </a:fld>
            <a:endParaRPr lang="en-US" altLang="en-US">
              <a:solidFill>
                <a:srgbClr val="990033"/>
              </a:solidFill>
              <a:latin typeface="Arial Narrow" panose="020B0606020202030204" pitchFamily="34" charset="0"/>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Slide Image Placeholder 1">
            <a:extLst>
              <a:ext uri="{FF2B5EF4-FFF2-40B4-BE49-F238E27FC236}">
                <a16:creationId xmlns:a16="http://schemas.microsoft.com/office/drawing/2014/main" id="{3F9C033D-06B8-4F61-8290-2EB82FDB3FA1}"/>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6563" name="Notes Placeholder 2">
            <a:extLst>
              <a:ext uri="{FF2B5EF4-FFF2-40B4-BE49-F238E27FC236}">
                <a16:creationId xmlns:a16="http://schemas.microsoft.com/office/drawing/2014/main" id="{816AF5AB-5C89-44E2-8482-6D268757D8E7}"/>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66564" name="Slide Number Placeholder 3">
            <a:extLst>
              <a:ext uri="{FF2B5EF4-FFF2-40B4-BE49-F238E27FC236}">
                <a16:creationId xmlns:a16="http://schemas.microsoft.com/office/drawing/2014/main" id="{AF030741-0CB9-4D7A-A06D-FFD1B0FB9813}"/>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21DD4EAF-DBA9-46F0-B550-C7210FE4D3A8}" type="slidenum">
              <a:rPr lang="en-US" altLang="en-US" smtClean="0">
                <a:solidFill>
                  <a:srgbClr val="990033"/>
                </a:solidFill>
                <a:latin typeface="Arial Narrow" panose="020B0606020202030204" pitchFamily="34" charset="0"/>
              </a:rPr>
              <a:pPr>
                <a:spcBef>
                  <a:spcPct val="0"/>
                </a:spcBef>
              </a:pPr>
              <a:t>27</a:t>
            </a:fld>
            <a:endParaRPr lang="en-US" altLang="en-US">
              <a:solidFill>
                <a:srgbClr val="990033"/>
              </a:solidFill>
              <a:latin typeface="Arial Narrow" panose="020B0606020202030204" pitchFamily="34" charset="0"/>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Slide Image Placeholder 1">
            <a:extLst>
              <a:ext uri="{FF2B5EF4-FFF2-40B4-BE49-F238E27FC236}">
                <a16:creationId xmlns:a16="http://schemas.microsoft.com/office/drawing/2014/main" id="{5565F291-5B6B-4FE9-A714-61E1AC284CB4}"/>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8611" name="Notes Placeholder 2">
            <a:extLst>
              <a:ext uri="{FF2B5EF4-FFF2-40B4-BE49-F238E27FC236}">
                <a16:creationId xmlns:a16="http://schemas.microsoft.com/office/drawing/2014/main" id="{C1B4DE8A-CBA6-4236-81C0-9EA5A04A5CAC}"/>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68612" name="Slide Number Placeholder 3">
            <a:extLst>
              <a:ext uri="{FF2B5EF4-FFF2-40B4-BE49-F238E27FC236}">
                <a16:creationId xmlns:a16="http://schemas.microsoft.com/office/drawing/2014/main" id="{A7FFAE0F-B347-42C9-B52E-7BDE3C78BC76}"/>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9001E9A1-A522-4114-A980-8D9A48515B80}" type="slidenum">
              <a:rPr lang="en-US" altLang="en-US" smtClean="0">
                <a:solidFill>
                  <a:srgbClr val="990033"/>
                </a:solidFill>
                <a:latin typeface="Arial Narrow" panose="020B0606020202030204" pitchFamily="34" charset="0"/>
              </a:rPr>
              <a:pPr>
                <a:spcBef>
                  <a:spcPct val="0"/>
                </a:spcBef>
              </a:pPr>
              <a:t>28</a:t>
            </a:fld>
            <a:endParaRPr lang="en-US" altLang="en-US">
              <a:solidFill>
                <a:srgbClr val="990033"/>
              </a:solidFill>
              <a:latin typeface="Arial Narrow" panose="020B0606020202030204" pitchFamily="34" charset="0"/>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Slide Image Placeholder 1">
            <a:extLst>
              <a:ext uri="{FF2B5EF4-FFF2-40B4-BE49-F238E27FC236}">
                <a16:creationId xmlns:a16="http://schemas.microsoft.com/office/drawing/2014/main" id="{4B88F2AC-8868-4E0A-B2F4-CF30BF894CA6}"/>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0659" name="Notes Placeholder 2">
            <a:extLst>
              <a:ext uri="{FF2B5EF4-FFF2-40B4-BE49-F238E27FC236}">
                <a16:creationId xmlns:a16="http://schemas.microsoft.com/office/drawing/2014/main" id="{507FE6C3-E892-4028-A6B5-947D5BC6DA15}"/>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70660" name="Slide Number Placeholder 3">
            <a:extLst>
              <a:ext uri="{FF2B5EF4-FFF2-40B4-BE49-F238E27FC236}">
                <a16:creationId xmlns:a16="http://schemas.microsoft.com/office/drawing/2014/main" id="{1B703DF2-7625-4EC5-A138-59298633A92A}"/>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08D1AEC1-8184-4276-A511-F0E08328DB5B}" type="slidenum">
              <a:rPr lang="en-US" altLang="en-US" smtClean="0">
                <a:solidFill>
                  <a:srgbClr val="990033"/>
                </a:solidFill>
                <a:latin typeface="Arial Narrow" panose="020B0606020202030204" pitchFamily="34" charset="0"/>
              </a:rPr>
              <a:pPr>
                <a:spcBef>
                  <a:spcPct val="0"/>
                </a:spcBef>
              </a:pPr>
              <a:t>29</a:t>
            </a:fld>
            <a:endParaRPr lang="en-US" altLang="en-US">
              <a:solidFill>
                <a:srgbClr val="990033"/>
              </a:solidFill>
              <a:latin typeface="Arial Narrow" panose="020B0606020202030204" pitchFamily="34"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Image Placeholder 1">
            <a:extLst>
              <a:ext uri="{FF2B5EF4-FFF2-40B4-BE49-F238E27FC236}">
                <a16:creationId xmlns:a16="http://schemas.microsoft.com/office/drawing/2014/main" id="{9CD513AA-5CCD-4538-9AC5-42D0D08BA8BB}"/>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3555" name="Notes Placeholder 2">
            <a:extLst>
              <a:ext uri="{FF2B5EF4-FFF2-40B4-BE49-F238E27FC236}">
                <a16:creationId xmlns:a16="http://schemas.microsoft.com/office/drawing/2014/main" id="{FF6C1FD4-4EBC-4D34-8354-390DD8F80D95}"/>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23556" name="Slide Number Placeholder 3">
            <a:extLst>
              <a:ext uri="{FF2B5EF4-FFF2-40B4-BE49-F238E27FC236}">
                <a16:creationId xmlns:a16="http://schemas.microsoft.com/office/drawing/2014/main" id="{68B74656-5FB3-4ABE-B8C3-8C63C4E57586}"/>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0267E81A-6716-4FCE-BDD5-3815AB9B9B5B}" type="slidenum">
              <a:rPr lang="en-US" altLang="en-US" smtClean="0">
                <a:solidFill>
                  <a:srgbClr val="990033"/>
                </a:solidFill>
                <a:latin typeface="Arial Narrow" panose="020B0606020202030204" pitchFamily="34" charset="0"/>
              </a:rPr>
              <a:pPr>
                <a:spcBef>
                  <a:spcPct val="0"/>
                </a:spcBef>
              </a:pPr>
              <a:t>3</a:t>
            </a:fld>
            <a:endParaRPr lang="en-US" altLang="en-US">
              <a:solidFill>
                <a:srgbClr val="990033"/>
              </a:solidFill>
              <a:latin typeface="Arial Narrow" panose="020B0606020202030204" pitchFamily="34" charset="0"/>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Slide Image Placeholder 1">
            <a:extLst>
              <a:ext uri="{FF2B5EF4-FFF2-40B4-BE49-F238E27FC236}">
                <a16:creationId xmlns:a16="http://schemas.microsoft.com/office/drawing/2014/main" id="{09FD4D1D-DF62-4F84-8227-B316B82694FE}"/>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2707" name="Notes Placeholder 2">
            <a:extLst>
              <a:ext uri="{FF2B5EF4-FFF2-40B4-BE49-F238E27FC236}">
                <a16:creationId xmlns:a16="http://schemas.microsoft.com/office/drawing/2014/main" id="{A859A824-4132-4927-8C12-7D4833F423B3}"/>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72708" name="Slide Number Placeholder 3">
            <a:extLst>
              <a:ext uri="{FF2B5EF4-FFF2-40B4-BE49-F238E27FC236}">
                <a16:creationId xmlns:a16="http://schemas.microsoft.com/office/drawing/2014/main" id="{FC350F1D-A0E7-4B50-B4A2-DE7CEB298442}"/>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64CD3D31-68D9-40EB-8998-1D8347EE26F9}" type="slidenum">
              <a:rPr lang="en-US" altLang="en-US" smtClean="0">
                <a:solidFill>
                  <a:srgbClr val="990033"/>
                </a:solidFill>
                <a:latin typeface="Arial Narrow" panose="020B0606020202030204" pitchFamily="34" charset="0"/>
              </a:rPr>
              <a:pPr>
                <a:spcBef>
                  <a:spcPct val="0"/>
                </a:spcBef>
              </a:pPr>
              <a:t>30</a:t>
            </a:fld>
            <a:endParaRPr lang="en-US" altLang="en-US">
              <a:solidFill>
                <a:srgbClr val="990033"/>
              </a:solidFill>
              <a:latin typeface="Arial Narrow" panose="020B0606020202030204" pitchFamily="34" charset="0"/>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Slide Image Placeholder 1">
            <a:extLst>
              <a:ext uri="{FF2B5EF4-FFF2-40B4-BE49-F238E27FC236}">
                <a16:creationId xmlns:a16="http://schemas.microsoft.com/office/drawing/2014/main" id="{D80D2B18-0DFC-4F3E-884C-3B8577A39750}"/>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4755" name="Notes Placeholder 2">
            <a:extLst>
              <a:ext uri="{FF2B5EF4-FFF2-40B4-BE49-F238E27FC236}">
                <a16:creationId xmlns:a16="http://schemas.microsoft.com/office/drawing/2014/main" id="{EB52E4F8-41C5-4736-BE34-AC841CAD5401}"/>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74756" name="Slide Number Placeholder 3">
            <a:extLst>
              <a:ext uri="{FF2B5EF4-FFF2-40B4-BE49-F238E27FC236}">
                <a16:creationId xmlns:a16="http://schemas.microsoft.com/office/drawing/2014/main" id="{55494942-0ACB-4278-AC18-D0CC1B01AC64}"/>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D4A747D3-915E-44EB-A035-A930DA5E2661}" type="slidenum">
              <a:rPr lang="en-US" altLang="en-US" smtClean="0">
                <a:solidFill>
                  <a:srgbClr val="990033"/>
                </a:solidFill>
                <a:latin typeface="Arial Narrow" panose="020B0606020202030204" pitchFamily="34" charset="0"/>
              </a:rPr>
              <a:pPr>
                <a:spcBef>
                  <a:spcPct val="0"/>
                </a:spcBef>
              </a:pPr>
              <a:t>31</a:t>
            </a:fld>
            <a:endParaRPr lang="en-US" altLang="en-US">
              <a:solidFill>
                <a:srgbClr val="990033"/>
              </a:solidFill>
              <a:latin typeface="Arial Narrow" panose="020B0606020202030204" pitchFamily="34" charset="0"/>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Slide Image Placeholder 1">
            <a:extLst>
              <a:ext uri="{FF2B5EF4-FFF2-40B4-BE49-F238E27FC236}">
                <a16:creationId xmlns:a16="http://schemas.microsoft.com/office/drawing/2014/main" id="{FF4F5799-E039-468A-93B6-A059EE0B3EC5}"/>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6803" name="Notes Placeholder 2">
            <a:extLst>
              <a:ext uri="{FF2B5EF4-FFF2-40B4-BE49-F238E27FC236}">
                <a16:creationId xmlns:a16="http://schemas.microsoft.com/office/drawing/2014/main" id="{5404F0BD-46E9-409F-88EA-D8C56602D9B6}"/>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76804" name="Slide Number Placeholder 3">
            <a:extLst>
              <a:ext uri="{FF2B5EF4-FFF2-40B4-BE49-F238E27FC236}">
                <a16:creationId xmlns:a16="http://schemas.microsoft.com/office/drawing/2014/main" id="{E0636718-AC21-4123-A1B4-CEDF13A3706E}"/>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44280A28-7F70-43E2-9D56-FFA9944638CF}" type="slidenum">
              <a:rPr lang="en-US" altLang="en-US" smtClean="0">
                <a:solidFill>
                  <a:srgbClr val="990033"/>
                </a:solidFill>
                <a:latin typeface="Arial Narrow" panose="020B0606020202030204" pitchFamily="34" charset="0"/>
              </a:rPr>
              <a:pPr>
                <a:spcBef>
                  <a:spcPct val="0"/>
                </a:spcBef>
              </a:pPr>
              <a:t>32</a:t>
            </a:fld>
            <a:endParaRPr lang="en-US" altLang="en-US">
              <a:solidFill>
                <a:srgbClr val="990033"/>
              </a:solidFill>
              <a:latin typeface="Arial Narrow" panose="020B0606020202030204" pitchFamily="34" charset="0"/>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Slide Image Placeholder 1">
            <a:extLst>
              <a:ext uri="{FF2B5EF4-FFF2-40B4-BE49-F238E27FC236}">
                <a16:creationId xmlns:a16="http://schemas.microsoft.com/office/drawing/2014/main" id="{76F92B3E-61D3-4115-96B5-D726DAD5BFA4}"/>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8851" name="Notes Placeholder 2">
            <a:extLst>
              <a:ext uri="{FF2B5EF4-FFF2-40B4-BE49-F238E27FC236}">
                <a16:creationId xmlns:a16="http://schemas.microsoft.com/office/drawing/2014/main" id="{1D6797CD-EF3B-4B5D-8E4C-5F4FAB84292A}"/>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78852" name="Slide Number Placeholder 3">
            <a:extLst>
              <a:ext uri="{FF2B5EF4-FFF2-40B4-BE49-F238E27FC236}">
                <a16:creationId xmlns:a16="http://schemas.microsoft.com/office/drawing/2014/main" id="{67E8FA04-0DF5-4EAC-AE70-8069385A3B7F}"/>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F0EC0EB0-EB32-4944-9F0A-1487045E040B}" type="slidenum">
              <a:rPr lang="en-US" altLang="en-US" smtClean="0">
                <a:solidFill>
                  <a:srgbClr val="990033"/>
                </a:solidFill>
                <a:latin typeface="Arial Narrow" panose="020B0606020202030204" pitchFamily="34" charset="0"/>
              </a:rPr>
              <a:pPr>
                <a:spcBef>
                  <a:spcPct val="0"/>
                </a:spcBef>
              </a:pPr>
              <a:t>33</a:t>
            </a:fld>
            <a:endParaRPr lang="en-US" altLang="en-US">
              <a:solidFill>
                <a:srgbClr val="990033"/>
              </a:solidFill>
              <a:latin typeface="Arial Narrow" panose="020B0606020202030204" pitchFamily="34" charset="0"/>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Slide Image Placeholder 1">
            <a:extLst>
              <a:ext uri="{FF2B5EF4-FFF2-40B4-BE49-F238E27FC236}">
                <a16:creationId xmlns:a16="http://schemas.microsoft.com/office/drawing/2014/main" id="{3213D56F-E6EC-48A8-AB74-15C820064025}"/>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0899" name="Notes Placeholder 2">
            <a:extLst>
              <a:ext uri="{FF2B5EF4-FFF2-40B4-BE49-F238E27FC236}">
                <a16:creationId xmlns:a16="http://schemas.microsoft.com/office/drawing/2014/main" id="{7586A559-864B-4ACD-9E25-98143CB88A5E}"/>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80900" name="Slide Number Placeholder 3">
            <a:extLst>
              <a:ext uri="{FF2B5EF4-FFF2-40B4-BE49-F238E27FC236}">
                <a16:creationId xmlns:a16="http://schemas.microsoft.com/office/drawing/2014/main" id="{0D274E08-2B17-4B1D-96C9-4DAB07B2D19C}"/>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23FBAD8C-07EC-4A7A-8989-8E21F902B93D}" type="slidenum">
              <a:rPr lang="en-US" altLang="en-US" smtClean="0">
                <a:solidFill>
                  <a:srgbClr val="990033"/>
                </a:solidFill>
                <a:latin typeface="Arial Narrow" panose="020B0606020202030204" pitchFamily="34" charset="0"/>
              </a:rPr>
              <a:pPr>
                <a:spcBef>
                  <a:spcPct val="0"/>
                </a:spcBef>
              </a:pPr>
              <a:t>34</a:t>
            </a:fld>
            <a:endParaRPr lang="en-US" altLang="en-US">
              <a:solidFill>
                <a:srgbClr val="990033"/>
              </a:solidFill>
              <a:latin typeface="Arial Narrow" panose="020B0606020202030204" pitchFamily="34" charset="0"/>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Slide Image Placeholder 1">
            <a:extLst>
              <a:ext uri="{FF2B5EF4-FFF2-40B4-BE49-F238E27FC236}">
                <a16:creationId xmlns:a16="http://schemas.microsoft.com/office/drawing/2014/main" id="{A40E7D71-B8C9-4174-B767-0560CFD23A3A}"/>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2947" name="Notes Placeholder 2">
            <a:extLst>
              <a:ext uri="{FF2B5EF4-FFF2-40B4-BE49-F238E27FC236}">
                <a16:creationId xmlns:a16="http://schemas.microsoft.com/office/drawing/2014/main" id="{7D096159-5608-4FED-8F87-491740DF99FB}"/>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82948" name="Slide Number Placeholder 3">
            <a:extLst>
              <a:ext uri="{FF2B5EF4-FFF2-40B4-BE49-F238E27FC236}">
                <a16:creationId xmlns:a16="http://schemas.microsoft.com/office/drawing/2014/main" id="{FFEED8BE-B193-4AFE-9D07-FD583941CB5F}"/>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7AB18B48-8216-4EB5-9765-E7756C2297AB}" type="slidenum">
              <a:rPr lang="en-US" altLang="en-US" smtClean="0">
                <a:solidFill>
                  <a:srgbClr val="990033"/>
                </a:solidFill>
                <a:latin typeface="Arial Narrow" panose="020B0606020202030204" pitchFamily="34" charset="0"/>
              </a:rPr>
              <a:pPr>
                <a:spcBef>
                  <a:spcPct val="0"/>
                </a:spcBef>
              </a:pPr>
              <a:t>35</a:t>
            </a:fld>
            <a:endParaRPr lang="en-US" altLang="en-US">
              <a:solidFill>
                <a:srgbClr val="990033"/>
              </a:solidFill>
              <a:latin typeface="Arial Narrow" panose="020B0606020202030204" pitchFamily="34" charset="0"/>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Slide Image Placeholder 1">
            <a:extLst>
              <a:ext uri="{FF2B5EF4-FFF2-40B4-BE49-F238E27FC236}">
                <a16:creationId xmlns:a16="http://schemas.microsoft.com/office/drawing/2014/main" id="{739CD77A-BD20-463E-9D9F-754FFBC2A22A}"/>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4995" name="Notes Placeholder 2">
            <a:extLst>
              <a:ext uri="{FF2B5EF4-FFF2-40B4-BE49-F238E27FC236}">
                <a16:creationId xmlns:a16="http://schemas.microsoft.com/office/drawing/2014/main" id="{5E07E37E-FC85-4893-8333-AE835B6F29E0}"/>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84996" name="Slide Number Placeholder 3">
            <a:extLst>
              <a:ext uri="{FF2B5EF4-FFF2-40B4-BE49-F238E27FC236}">
                <a16:creationId xmlns:a16="http://schemas.microsoft.com/office/drawing/2014/main" id="{D998B105-3145-4B51-971C-B8F3E5562F75}"/>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F11EE6B9-388E-407A-B537-E7F93E0EF0D9}" type="slidenum">
              <a:rPr lang="en-US" altLang="en-US" smtClean="0">
                <a:solidFill>
                  <a:srgbClr val="990033"/>
                </a:solidFill>
                <a:latin typeface="Arial Narrow" panose="020B0606020202030204" pitchFamily="34" charset="0"/>
              </a:rPr>
              <a:pPr>
                <a:spcBef>
                  <a:spcPct val="0"/>
                </a:spcBef>
              </a:pPr>
              <a:t>36</a:t>
            </a:fld>
            <a:endParaRPr lang="en-US" altLang="en-US">
              <a:solidFill>
                <a:srgbClr val="990033"/>
              </a:solidFill>
              <a:latin typeface="Arial Narrow" panose="020B0606020202030204" pitchFamily="34" charset="0"/>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Slide Image Placeholder 1">
            <a:extLst>
              <a:ext uri="{FF2B5EF4-FFF2-40B4-BE49-F238E27FC236}">
                <a16:creationId xmlns:a16="http://schemas.microsoft.com/office/drawing/2014/main" id="{977D0C96-04E0-4072-8161-5B0BC3B6A412}"/>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7043" name="Notes Placeholder 2">
            <a:extLst>
              <a:ext uri="{FF2B5EF4-FFF2-40B4-BE49-F238E27FC236}">
                <a16:creationId xmlns:a16="http://schemas.microsoft.com/office/drawing/2014/main" id="{750F4A61-C8C6-45AE-9506-3352256B12FD}"/>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87044" name="Slide Number Placeholder 3">
            <a:extLst>
              <a:ext uri="{FF2B5EF4-FFF2-40B4-BE49-F238E27FC236}">
                <a16:creationId xmlns:a16="http://schemas.microsoft.com/office/drawing/2014/main" id="{25E0FE89-6282-4BBE-B612-12A173D90B3A}"/>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5D7ED538-23FA-4E76-B57B-3F3DCD70F25C}" type="slidenum">
              <a:rPr lang="en-US" altLang="en-US" smtClean="0">
                <a:solidFill>
                  <a:srgbClr val="990033"/>
                </a:solidFill>
                <a:latin typeface="Arial Narrow" panose="020B0606020202030204" pitchFamily="34" charset="0"/>
              </a:rPr>
              <a:pPr>
                <a:spcBef>
                  <a:spcPct val="0"/>
                </a:spcBef>
              </a:pPr>
              <a:t>37</a:t>
            </a:fld>
            <a:endParaRPr lang="en-US" altLang="en-US">
              <a:solidFill>
                <a:srgbClr val="990033"/>
              </a:solidFill>
              <a:latin typeface="Arial Narrow" panose="020B0606020202030204" pitchFamily="34" charset="0"/>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Slide Image Placeholder 1">
            <a:extLst>
              <a:ext uri="{FF2B5EF4-FFF2-40B4-BE49-F238E27FC236}">
                <a16:creationId xmlns:a16="http://schemas.microsoft.com/office/drawing/2014/main" id="{7B042200-00F0-4EFA-9436-54243ED38EB7}"/>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9091" name="Notes Placeholder 2">
            <a:extLst>
              <a:ext uri="{FF2B5EF4-FFF2-40B4-BE49-F238E27FC236}">
                <a16:creationId xmlns:a16="http://schemas.microsoft.com/office/drawing/2014/main" id="{6AD4145F-17FE-482A-9576-9B4F23BC7F07}"/>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89092" name="Slide Number Placeholder 3">
            <a:extLst>
              <a:ext uri="{FF2B5EF4-FFF2-40B4-BE49-F238E27FC236}">
                <a16:creationId xmlns:a16="http://schemas.microsoft.com/office/drawing/2014/main" id="{0CA6EA17-742B-464C-83F4-F410DF837701}"/>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9C9263FB-B50A-4DB3-AA59-3B851A94A330}" type="slidenum">
              <a:rPr lang="en-US" altLang="en-US" smtClean="0">
                <a:solidFill>
                  <a:srgbClr val="990033"/>
                </a:solidFill>
                <a:latin typeface="Arial Narrow" panose="020B0606020202030204" pitchFamily="34" charset="0"/>
              </a:rPr>
              <a:pPr>
                <a:spcBef>
                  <a:spcPct val="0"/>
                </a:spcBef>
              </a:pPr>
              <a:t>38</a:t>
            </a:fld>
            <a:endParaRPr lang="en-US" altLang="en-US">
              <a:solidFill>
                <a:srgbClr val="990033"/>
              </a:solidFill>
              <a:latin typeface="Arial Narrow" panose="020B0606020202030204" pitchFamily="34" charset="0"/>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Slide Image Placeholder 1">
            <a:extLst>
              <a:ext uri="{FF2B5EF4-FFF2-40B4-BE49-F238E27FC236}">
                <a16:creationId xmlns:a16="http://schemas.microsoft.com/office/drawing/2014/main" id="{3033F3AF-A691-45A5-8482-E190D580235C}"/>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1139" name="Notes Placeholder 2">
            <a:extLst>
              <a:ext uri="{FF2B5EF4-FFF2-40B4-BE49-F238E27FC236}">
                <a16:creationId xmlns:a16="http://schemas.microsoft.com/office/drawing/2014/main" id="{B921A720-2403-47A3-8DD8-EAFFEFD7CD07}"/>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91140" name="Slide Number Placeholder 3">
            <a:extLst>
              <a:ext uri="{FF2B5EF4-FFF2-40B4-BE49-F238E27FC236}">
                <a16:creationId xmlns:a16="http://schemas.microsoft.com/office/drawing/2014/main" id="{A63FB2D2-E101-4AF4-946C-7AFF13C76A5F}"/>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F4212E1F-FE33-4A3A-900B-6E52B3319A5B}" type="slidenum">
              <a:rPr lang="en-US" altLang="en-US" smtClean="0">
                <a:solidFill>
                  <a:srgbClr val="990033"/>
                </a:solidFill>
                <a:latin typeface="Arial Narrow" panose="020B0606020202030204" pitchFamily="34" charset="0"/>
              </a:rPr>
              <a:pPr>
                <a:spcBef>
                  <a:spcPct val="0"/>
                </a:spcBef>
              </a:pPr>
              <a:t>39</a:t>
            </a:fld>
            <a:endParaRPr lang="en-US" altLang="en-US">
              <a:solidFill>
                <a:srgbClr val="990033"/>
              </a:solidFill>
              <a:latin typeface="Arial Narrow" panose="020B0606020202030204" pitchFamily="34" charset="0"/>
            </a:endParaRPr>
          </a:p>
        </p:txBody>
      </p:sp>
    </p:spTree>
    <p:extLst>
      <p:ext uri="{BB962C8B-B14F-4D97-AF65-F5344CB8AC3E}">
        <p14:creationId xmlns:p14="http://schemas.microsoft.com/office/powerpoint/2010/main" val="400811142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Slide Image Placeholder 1">
            <a:extLst>
              <a:ext uri="{FF2B5EF4-FFF2-40B4-BE49-F238E27FC236}">
                <a16:creationId xmlns:a16="http://schemas.microsoft.com/office/drawing/2014/main" id="{140161BB-40F6-4068-B90B-8A1CC0AC3D14}"/>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363" name="Notes Placeholder 2">
            <a:extLst>
              <a:ext uri="{FF2B5EF4-FFF2-40B4-BE49-F238E27FC236}">
                <a16:creationId xmlns:a16="http://schemas.microsoft.com/office/drawing/2014/main" id="{FC710DB4-9CC2-469D-91F1-13D9DF175241}"/>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15364" name="Slide Number Placeholder 3">
            <a:extLst>
              <a:ext uri="{FF2B5EF4-FFF2-40B4-BE49-F238E27FC236}">
                <a16:creationId xmlns:a16="http://schemas.microsoft.com/office/drawing/2014/main" id="{7D622C0F-11F7-46AE-9DB6-99B567DDCD8F}"/>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730D18C1-DAAD-4714-8F36-2C9557073299}" type="slidenum">
              <a:rPr lang="en-US" altLang="en-US" smtClean="0">
                <a:solidFill>
                  <a:srgbClr val="990033"/>
                </a:solidFill>
                <a:latin typeface="Arial Narrow" panose="020B0606020202030204" pitchFamily="34" charset="0"/>
              </a:rPr>
              <a:pPr>
                <a:spcBef>
                  <a:spcPct val="0"/>
                </a:spcBef>
              </a:pPr>
              <a:t>4</a:t>
            </a:fld>
            <a:endParaRPr lang="en-US" altLang="en-US">
              <a:solidFill>
                <a:srgbClr val="990033"/>
              </a:solidFill>
              <a:latin typeface="Arial Narrow" panose="020B0606020202030204" pitchFamily="34" charset="0"/>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Slide Image Placeholder 1">
            <a:extLst>
              <a:ext uri="{FF2B5EF4-FFF2-40B4-BE49-F238E27FC236}">
                <a16:creationId xmlns:a16="http://schemas.microsoft.com/office/drawing/2014/main" id="{04598BCB-6A17-4851-89BA-0AE516D66D59}"/>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3187" name="Notes Placeholder 2">
            <a:extLst>
              <a:ext uri="{FF2B5EF4-FFF2-40B4-BE49-F238E27FC236}">
                <a16:creationId xmlns:a16="http://schemas.microsoft.com/office/drawing/2014/main" id="{1A94A169-78AB-4C73-A856-04FC0D1C083E}"/>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93188" name="Slide Number Placeholder 3">
            <a:extLst>
              <a:ext uri="{FF2B5EF4-FFF2-40B4-BE49-F238E27FC236}">
                <a16:creationId xmlns:a16="http://schemas.microsoft.com/office/drawing/2014/main" id="{467B06C4-AC71-43F4-85D9-A696EFE744EC}"/>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D08F1D0E-D953-4335-B2A7-71B08CDB020B}" type="slidenum">
              <a:rPr lang="en-US" altLang="en-US" smtClean="0">
                <a:solidFill>
                  <a:srgbClr val="990033"/>
                </a:solidFill>
                <a:latin typeface="Arial Narrow" panose="020B0606020202030204" pitchFamily="34" charset="0"/>
              </a:rPr>
              <a:pPr>
                <a:spcBef>
                  <a:spcPct val="0"/>
                </a:spcBef>
              </a:pPr>
              <a:t>40</a:t>
            </a:fld>
            <a:endParaRPr lang="en-US" altLang="en-US">
              <a:solidFill>
                <a:srgbClr val="990033"/>
              </a:solidFill>
              <a:latin typeface="Arial Narrow" panose="020B0606020202030204" pitchFamily="34" charset="0"/>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Slide Image Placeholder 1">
            <a:extLst>
              <a:ext uri="{FF2B5EF4-FFF2-40B4-BE49-F238E27FC236}">
                <a16:creationId xmlns:a16="http://schemas.microsoft.com/office/drawing/2014/main" id="{80CB91E0-8BA0-46B4-8F17-F1E13ADF3AA9}"/>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5235" name="Notes Placeholder 2">
            <a:extLst>
              <a:ext uri="{FF2B5EF4-FFF2-40B4-BE49-F238E27FC236}">
                <a16:creationId xmlns:a16="http://schemas.microsoft.com/office/drawing/2014/main" id="{6CB4C9B8-6D7C-41D3-B53C-A434E194F870}"/>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95236" name="Slide Number Placeholder 3">
            <a:extLst>
              <a:ext uri="{FF2B5EF4-FFF2-40B4-BE49-F238E27FC236}">
                <a16:creationId xmlns:a16="http://schemas.microsoft.com/office/drawing/2014/main" id="{9D28B259-5AC3-4446-8151-855B1E7DF9FB}"/>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BBAC92E3-93E5-4BF1-A26C-CBBAA2DDC899}" type="slidenum">
              <a:rPr lang="en-US" altLang="en-US" smtClean="0">
                <a:solidFill>
                  <a:srgbClr val="990033"/>
                </a:solidFill>
                <a:latin typeface="Arial Narrow" panose="020B0606020202030204" pitchFamily="34" charset="0"/>
              </a:rPr>
              <a:pPr>
                <a:spcBef>
                  <a:spcPct val="0"/>
                </a:spcBef>
              </a:pPr>
              <a:t>41</a:t>
            </a:fld>
            <a:endParaRPr lang="en-US" altLang="en-US">
              <a:solidFill>
                <a:srgbClr val="990033"/>
              </a:solidFill>
              <a:latin typeface="Arial Narrow" panose="020B0606020202030204" pitchFamily="34"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ide Image Placeholder 1">
            <a:extLst>
              <a:ext uri="{FF2B5EF4-FFF2-40B4-BE49-F238E27FC236}">
                <a16:creationId xmlns:a16="http://schemas.microsoft.com/office/drawing/2014/main" id="{485554D6-EDEC-42B5-8C0A-45663657A5B1}"/>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411" name="Notes Placeholder 2">
            <a:extLst>
              <a:ext uri="{FF2B5EF4-FFF2-40B4-BE49-F238E27FC236}">
                <a16:creationId xmlns:a16="http://schemas.microsoft.com/office/drawing/2014/main" id="{3DFEB0CF-83B9-4A28-9D6F-C658E6AAADE1}"/>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17412" name="Slide Number Placeholder 3">
            <a:extLst>
              <a:ext uri="{FF2B5EF4-FFF2-40B4-BE49-F238E27FC236}">
                <a16:creationId xmlns:a16="http://schemas.microsoft.com/office/drawing/2014/main" id="{62038594-66F7-4D73-ADA0-7ECD2F8CDD8C}"/>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9D1AE14E-B631-4965-A206-241BE220A789}" type="slidenum">
              <a:rPr lang="en-US" altLang="en-US" smtClean="0">
                <a:solidFill>
                  <a:srgbClr val="990033"/>
                </a:solidFill>
                <a:latin typeface="Arial Narrow" panose="020B0606020202030204" pitchFamily="34" charset="0"/>
              </a:rPr>
              <a:pPr>
                <a:spcBef>
                  <a:spcPct val="0"/>
                </a:spcBef>
              </a:pPr>
              <a:t>5</a:t>
            </a:fld>
            <a:endParaRPr lang="en-US" altLang="en-US">
              <a:solidFill>
                <a:srgbClr val="990033"/>
              </a:solidFill>
              <a:latin typeface="Arial Narrow" panose="020B0606020202030204" pitchFamily="34"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Slide Image Placeholder 1">
            <a:extLst>
              <a:ext uri="{FF2B5EF4-FFF2-40B4-BE49-F238E27FC236}">
                <a16:creationId xmlns:a16="http://schemas.microsoft.com/office/drawing/2014/main" id="{82B74B2F-2A61-43B1-A81F-7F39CC4BCD14}"/>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9459" name="Notes Placeholder 2">
            <a:extLst>
              <a:ext uri="{FF2B5EF4-FFF2-40B4-BE49-F238E27FC236}">
                <a16:creationId xmlns:a16="http://schemas.microsoft.com/office/drawing/2014/main" id="{59998889-78D9-4AE8-9CD6-93F3C7F5192E}"/>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19460" name="Slide Number Placeholder 3">
            <a:extLst>
              <a:ext uri="{FF2B5EF4-FFF2-40B4-BE49-F238E27FC236}">
                <a16:creationId xmlns:a16="http://schemas.microsoft.com/office/drawing/2014/main" id="{CDBBC8F9-EB2F-400A-8D83-B18F00F12023}"/>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6D82E06B-42CA-444A-8786-537E145E16D8}" type="slidenum">
              <a:rPr lang="en-US" altLang="en-US" smtClean="0">
                <a:solidFill>
                  <a:srgbClr val="990033"/>
                </a:solidFill>
                <a:latin typeface="Arial Narrow" panose="020B0606020202030204" pitchFamily="34" charset="0"/>
              </a:rPr>
              <a:pPr>
                <a:spcBef>
                  <a:spcPct val="0"/>
                </a:spcBef>
              </a:pPr>
              <a:t>6</a:t>
            </a:fld>
            <a:endParaRPr lang="en-US" altLang="en-US">
              <a:solidFill>
                <a:srgbClr val="990033"/>
              </a:solidFill>
              <a:latin typeface="Arial Narrow" panose="020B0606020202030204" pitchFamily="34"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Image Placeholder 1">
            <a:extLst>
              <a:ext uri="{FF2B5EF4-FFF2-40B4-BE49-F238E27FC236}">
                <a16:creationId xmlns:a16="http://schemas.microsoft.com/office/drawing/2014/main" id="{4728985E-1BC5-4D3D-8283-EC91567836DE}"/>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5603" name="Notes Placeholder 2">
            <a:extLst>
              <a:ext uri="{FF2B5EF4-FFF2-40B4-BE49-F238E27FC236}">
                <a16:creationId xmlns:a16="http://schemas.microsoft.com/office/drawing/2014/main" id="{D683F9A9-8839-4213-B32F-2EF218562DAA}"/>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25604" name="Slide Number Placeholder 3">
            <a:extLst>
              <a:ext uri="{FF2B5EF4-FFF2-40B4-BE49-F238E27FC236}">
                <a16:creationId xmlns:a16="http://schemas.microsoft.com/office/drawing/2014/main" id="{E5B513E2-06C6-4C8E-AD91-69A71BC8CF2B}"/>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8BD3688F-95A9-4813-A8D6-6870F2467AB9}" type="slidenum">
              <a:rPr lang="en-US" altLang="en-US" smtClean="0">
                <a:solidFill>
                  <a:srgbClr val="990033"/>
                </a:solidFill>
                <a:latin typeface="Arial Narrow" panose="020B0606020202030204" pitchFamily="34" charset="0"/>
              </a:rPr>
              <a:pPr>
                <a:spcBef>
                  <a:spcPct val="0"/>
                </a:spcBef>
              </a:pPr>
              <a:t>7</a:t>
            </a:fld>
            <a:endParaRPr lang="en-US" altLang="en-US">
              <a:solidFill>
                <a:srgbClr val="990033"/>
              </a:solidFill>
              <a:latin typeface="Arial Narrow" panose="020B0606020202030204" pitchFamily="34"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Image Placeholder 1">
            <a:extLst>
              <a:ext uri="{FF2B5EF4-FFF2-40B4-BE49-F238E27FC236}">
                <a16:creationId xmlns:a16="http://schemas.microsoft.com/office/drawing/2014/main" id="{D68E0BCA-3647-4064-BD7A-3DBCEFB89F03}"/>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7651" name="Notes Placeholder 2">
            <a:extLst>
              <a:ext uri="{FF2B5EF4-FFF2-40B4-BE49-F238E27FC236}">
                <a16:creationId xmlns:a16="http://schemas.microsoft.com/office/drawing/2014/main" id="{3FB296F6-9323-4208-9CF0-8736C16003E6}"/>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27652" name="Slide Number Placeholder 3">
            <a:extLst>
              <a:ext uri="{FF2B5EF4-FFF2-40B4-BE49-F238E27FC236}">
                <a16:creationId xmlns:a16="http://schemas.microsoft.com/office/drawing/2014/main" id="{A4766989-0EB2-4E3A-BC8C-FC1DC91973E0}"/>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31422771-739F-4034-B325-1D7E75E60A47}" type="slidenum">
              <a:rPr lang="en-US" altLang="en-US" smtClean="0">
                <a:solidFill>
                  <a:srgbClr val="990033"/>
                </a:solidFill>
                <a:latin typeface="Arial Narrow" panose="020B0606020202030204" pitchFamily="34" charset="0"/>
              </a:rPr>
              <a:pPr>
                <a:spcBef>
                  <a:spcPct val="0"/>
                </a:spcBef>
              </a:pPr>
              <a:t>8</a:t>
            </a:fld>
            <a:endParaRPr lang="en-US" altLang="en-US">
              <a:solidFill>
                <a:srgbClr val="990033"/>
              </a:solidFill>
              <a:latin typeface="Arial Narrow" panose="020B0606020202030204" pitchFamily="34"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a:extLst>
              <a:ext uri="{FF2B5EF4-FFF2-40B4-BE49-F238E27FC236}">
                <a16:creationId xmlns:a16="http://schemas.microsoft.com/office/drawing/2014/main" id="{A10CB6F4-F100-4E9D-8A6B-ADC1200FD6C6}"/>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9699" name="Notes Placeholder 2">
            <a:extLst>
              <a:ext uri="{FF2B5EF4-FFF2-40B4-BE49-F238E27FC236}">
                <a16:creationId xmlns:a16="http://schemas.microsoft.com/office/drawing/2014/main" id="{1165AB6F-52C9-49A9-8812-416A76412AB4}"/>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29700" name="Slide Number Placeholder 3">
            <a:extLst>
              <a:ext uri="{FF2B5EF4-FFF2-40B4-BE49-F238E27FC236}">
                <a16:creationId xmlns:a16="http://schemas.microsoft.com/office/drawing/2014/main" id="{90ADE640-0C51-486A-B2E1-FCB265E94AC2}"/>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06303DE8-A068-4273-B198-D9BE42DB8B9B}" type="slidenum">
              <a:rPr lang="en-US" altLang="en-US" smtClean="0">
                <a:solidFill>
                  <a:srgbClr val="990033"/>
                </a:solidFill>
                <a:latin typeface="Arial Narrow" panose="020B0606020202030204" pitchFamily="34" charset="0"/>
              </a:rPr>
              <a:pPr>
                <a:spcBef>
                  <a:spcPct val="0"/>
                </a:spcBef>
              </a:pPr>
              <a:t>9</a:t>
            </a:fld>
            <a:endParaRPr lang="en-US" altLang="en-US">
              <a:solidFill>
                <a:srgbClr val="990033"/>
              </a:solidFill>
              <a:latin typeface="Arial Narrow" panose="020B0606020202030204"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slideMaster" Target="../slideMasters/slideMaster1.xml"/><Relationship Id="rId1" Type="http://schemas.openxmlformats.org/officeDocument/2006/relationships/themeOverride" Target="../theme/themeOverride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Straight Connector 3">
            <a:extLst>
              <a:ext uri="{FF2B5EF4-FFF2-40B4-BE49-F238E27FC236}">
                <a16:creationId xmlns:a16="http://schemas.microsoft.com/office/drawing/2014/main" id="{DCE05D84-CA22-4366-8963-3C220E304842}"/>
              </a:ext>
            </a:extLst>
          </p:cNvPr>
          <p:cNvSpPr>
            <a:spLocks noChangeShapeType="1"/>
          </p:cNvSpPr>
          <p:nvPr/>
        </p:nvSpPr>
        <p:spPr bwMode="auto">
          <a:xfrm>
            <a:off x="514350" y="5349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a:lstStyle/>
          <a:p>
            <a:pPr eaLnBrk="1" hangingPunct="1">
              <a:defRPr/>
            </a:pPr>
            <a:endParaRPr lang="en-US" dirty="0"/>
          </a:p>
        </p:txBody>
      </p:sp>
      <p:sp>
        <p:nvSpPr>
          <p:cNvPr id="29" name="Title 28"/>
          <p:cNvSpPr>
            <a:spLocks noGrp="1"/>
          </p:cNvSpPr>
          <p:nvPr>
            <p:ph type="ctrTitle"/>
          </p:nvPr>
        </p:nvSpPr>
        <p:spPr>
          <a:xfrm>
            <a:off x="381000" y="4853411"/>
            <a:ext cx="8458200" cy="1222375"/>
          </a:xfrm>
        </p:spPr>
        <p:txBody>
          <a:bodyPr anchor="t"/>
          <a:lstStyle/>
          <a:p>
            <a:r>
              <a:rPr lang="en-US"/>
              <a:t>Click to edit Master title style</a:t>
            </a:r>
          </a:p>
        </p:txBody>
      </p:sp>
      <p:sp>
        <p:nvSpPr>
          <p:cNvPr id="9" name="Subtitle 8"/>
          <p:cNvSpPr>
            <a:spLocks noGrp="1"/>
          </p:cNvSpPr>
          <p:nvPr>
            <p:ph type="subTitle" idx="1"/>
          </p:nvPr>
        </p:nvSpPr>
        <p:spPr>
          <a:xfrm>
            <a:off x="381000" y="3886200"/>
            <a:ext cx="8458200" cy="914400"/>
          </a:xfrm>
        </p:spPr>
        <p:txBody>
          <a:bodyPr anchor="b"/>
          <a:lstStyle>
            <a:lvl1pPr marL="0" indent="0" algn="l">
              <a:buNone/>
              <a:defRPr sz="2400">
                <a:solidFill>
                  <a:schemeClr val="tx2">
                    <a:shade val="7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n-US"/>
              <a:t>Click to edit Master subtitle style</a:t>
            </a:r>
          </a:p>
        </p:txBody>
      </p:sp>
      <p:sp>
        <p:nvSpPr>
          <p:cNvPr id="5" name="Date Placeholder 15">
            <a:extLst>
              <a:ext uri="{FF2B5EF4-FFF2-40B4-BE49-F238E27FC236}">
                <a16:creationId xmlns:a16="http://schemas.microsoft.com/office/drawing/2014/main" id="{EFFD1BBE-39C9-4439-95B0-A32EC194546A}"/>
              </a:ext>
            </a:extLst>
          </p:cNvPr>
          <p:cNvSpPr>
            <a:spLocks noGrp="1"/>
          </p:cNvSpPr>
          <p:nvPr>
            <p:ph type="dt" sz="half" idx="10"/>
          </p:nvPr>
        </p:nvSpPr>
        <p:spPr/>
        <p:txBody>
          <a:bodyPr/>
          <a:lstStyle>
            <a:lvl1pPr>
              <a:defRPr/>
            </a:lvl1pPr>
          </a:lstStyle>
          <a:p>
            <a:pPr>
              <a:defRPr/>
            </a:pPr>
            <a:endParaRPr lang="en-US"/>
          </a:p>
        </p:txBody>
      </p:sp>
      <p:sp>
        <p:nvSpPr>
          <p:cNvPr id="6" name="Footer Placeholder 1">
            <a:extLst>
              <a:ext uri="{FF2B5EF4-FFF2-40B4-BE49-F238E27FC236}">
                <a16:creationId xmlns:a16="http://schemas.microsoft.com/office/drawing/2014/main" id="{820A4692-60B1-4ECB-9A92-6F55DF67071F}"/>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14">
            <a:extLst>
              <a:ext uri="{FF2B5EF4-FFF2-40B4-BE49-F238E27FC236}">
                <a16:creationId xmlns:a16="http://schemas.microsoft.com/office/drawing/2014/main" id="{DAD0AA7C-7CC1-4060-A3F5-C06B3A5E5A6C}"/>
              </a:ext>
            </a:extLst>
          </p:cNvPr>
          <p:cNvSpPr>
            <a:spLocks noGrp="1"/>
          </p:cNvSpPr>
          <p:nvPr>
            <p:ph type="sldNum" sz="quarter" idx="12"/>
          </p:nvPr>
        </p:nvSpPr>
        <p:spPr>
          <a:xfrm>
            <a:off x="8229600" y="6473825"/>
            <a:ext cx="758825" cy="247650"/>
          </a:xfrm>
        </p:spPr>
        <p:txBody>
          <a:bodyPr/>
          <a:lstStyle>
            <a:lvl1pPr>
              <a:defRPr/>
            </a:lvl1pPr>
          </a:lstStyle>
          <a:p>
            <a:pPr>
              <a:defRPr/>
            </a:pPr>
            <a:fld id="{7C735459-0DBF-411C-A4BF-A947F4FDC30B}" type="slidenum">
              <a:rPr lang="en-US" altLang="en-US"/>
              <a:pPr>
                <a:defRPr/>
              </a:pPr>
              <a:t>‹#›</a:t>
            </a:fld>
            <a:endParaRPr lang="en-US" altLang="en-US"/>
          </a:p>
        </p:txBody>
      </p:sp>
    </p:spTree>
    <p:extLst>
      <p:ext uri="{BB962C8B-B14F-4D97-AF65-F5344CB8AC3E}">
        <p14:creationId xmlns:p14="http://schemas.microsoft.com/office/powerpoint/2010/main" val="3838185825"/>
      </p:ext>
    </p:extLst>
  </p:cSld>
  <p:clrMapOvr>
    <a:masterClrMapping/>
  </p:clrMapOvr>
  <p:transition>
    <p:dissolv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10">
            <a:extLst>
              <a:ext uri="{FF2B5EF4-FFF2-40B4-BE49-F238E27FC236}">
                <a16:creationId xmlns:a16="http://schemas.microsoft.com/office/drawing/2014/main" id="{A06C7759-4527-478F-94C6-9B263E5FD9A8}"/>
              </a:ext>
            </a:extLst>
          </p:cNvPr>
          <p:cNvSpPr>
            <a:spLocks noGrp="1"/>
          </p:cNvSpPr>
          <p:nvPr>
            <p:ph type="dt" sz="half" idx="10"/>
          </p:nvPr>
        </p:nvSpPr>
        <p:spPr/>
        <p:txBody>
          <a:bodyPr/>
          <a:lstStyle>
            <a:lvl1pPr>
              <a:defRPr/>
            </a:lvl1pPr>
          </a:lstStyle>
          <a:p>
            <a:pPr>
              <a:defRPr/>
            </a:pPr>
            <a:endParaRPr lang="en-US"/>
          </a:p>
        </p:txBody>
      </p:sp>
      <p:sp>
        <p:nvSpPr>
          <p:cNvPr id="5" name="Footer Placeholder 27">
            <a:extLst>
              <a:ext uri="{FF2B5EF4-FFF2-40B4-BE49-F238E27FC236}">
                <a16:creationId xmlns:a16="http://schemas.microsoft.com/office/drawing/2014/main" id="{98653EB0-C487-4B9C-A53F-EE936392F22A}"/>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4">
            <a:extLst>
              <a:ext uri="{FF2B5EF4-FFF2-40B4-BE49-F238E27FC236}">
                <a16:creationId xmlns:a16="http://schemas.microsoft.com/office/drawing/2014/main" id="{71F06BC3-D726-47CE-9932-4ED1DBBEDCD5}"/>
              </a:ext>
            </a:extLst>
          </p:cNvPr>
          <p:cNvSpPr>
            <a:spLocks noGrp="1"/>
          </p:cNvSpPr>
          <p:nvPr>
            <p:ph type="sldNum" sz="quarter" idx="12"/>
          </p:nvPr>
        </p:nvSpPr>
        <p:spPr/>
        <p:txBody>
          <a:bodyPr/>
          <a:lstStyle>
            <a:lvl1pPr>
              <a:defRPr/>
            </a:lvl1pPr>
          </a:lstStyle>
          <a:p>
            <a:pPr>
              <a:defRPr/>
            </a:pPr>
            <a:fld id="{7876D8C0-EEDC-4C7C-AC48-97EB582D0278}" type="slidenum">
              <a:rPr lang="en-US" altLang="en-US"/>
              <a:pPr>
                <a:defRPr/>
              </a:pPr>
              <a:t>‹#›</a:t>
            </a:fld>
            <a:endParaRPr lang="en-US" altLang="en-US"/>
          </a:p>
        </p:txBody>
      </p:sp>
    </p:spTree>
    <p:extLst>
      <p:ext uri="{BB962C8B-B14F-4D97-AF65-F5344CB8AC3E}">
        <p14:creationId xmlns:p14="http://schemas.microsoft.com/office/powerpoint/2010/main" val="1663773851"/>
      </p:ext>
    </p:extLst>
  </p:cSld>
  <p:clrMapOvr>
    <a:masterClrMapping/>
  </p:clrMapOvr>
  <p:transition>
    <p:dissolv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8000" y="549276"/>
            <a:ext cx="18288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549276"/>
            <a:ext cx="6248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BF8D9D0-C736-4B7E-9008-61A93EF8C2F6}"/>
              </a:ext>
            </a:extLst>
          </p:cNvPr>
          <p:cNvSpPr>
            <a:spLocks noGrp="1"/>
          </p:cNvSpPr>
          <p:nvPr>
            <p:ph type="dt" sz="half" idx="10"/>
          </p:nvPr>
        </p:nvSpPr>
        <p:spPr/>
        <p:txBody>
          <a:bodyPr/>
          <a:lstStyle>
            <a:lvl1pPr>
              <a:defRPr/>
            </a:lvl1pPr>
          </a:lstStyle>
          <a:p>
            <a:pPr>
              <a:defRPr/>
            </a:pPr>
            <a:endParaRPr lang="en-US"/>
          </a:p>
        </p:txBody>
      </p:sp>
      <p:sp>
        <p:nvSpPr>
          <p:cNvPr id="5" name="Footer Placeholder 4">
            <a:extLst>
              <a:ext uri="{FF2B5EF4-FFF2-40B4-BE49-F238E27FC236}">
                <a16:creationId xmlns:a16="http://schemas.microsoft.com/office/drawing/2014/main" id="{93356F9B-3377-4FB0-8824-6B55F49684B5}"/>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7A599918-A137-4E48-A631-4A384622F9A2}"/>
              </a:ext>
            </a:extLst>
          </p:cNvPr>
          <p:cNvSpPr>
            <a:spLocks noGrp="1"/>
          </p:cNvSpPr>
          <p:nvPr>
            <p:ph type="sldNum" sz="quarter" idx="12"/>
          </p:nvPr>
        </p:nvSpPr>
        <p:spPr/>
        <p:txBody>
          <a:bodyPr/>
          <a:lstStyle>
            <a:lvl1pPr>
              <a:defRPr/>
            </a:lvl1pPr>
          </a:lstStyle>
          <a:p>
            <a:pPr>
              <a:defRPr/>
            </a:pPr>
            <a:fld id="{76CC734A-C652-4F96-B13E-79EAEC9AAC26}" type="slidenum">
              <a:rPr lang="en-US" altLang="en-US"/>
              <a:pPr>
                <a:defRPr/>
              </a:pPr>
              <a:t>‹#›</a:t>
            </a:fld>
            <a:endParaRPr lang="en-US" altLang="en-US"/>
          </a:p>
        </p:txBody>
      </p:sp>
    </p:spTree>
    <p:extLst>
      <p:ext uri="{BB962C8B-B14F-4D97-AF65-F5344CB8AC3E}">
        <p14:creationId xmlns:p14="http://schemas.microsoft.com/office/powerpoint/2010/main" val="2710247364"/>
      </p:ext>
    </p:extLst>
  </p:cSld>
  <p:clrMapOvr>
    <a:masterClrMapping/>
  </p:clrMapOvr>
  <p:transition>
    <p:dissolv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2" name="Title 21"/>
          <p:cNvSpPr>
            <a:spLocks noGrp="1"/>
          </p:cNvSpPr>
          <p:nvPr>
            <p:ph type="title"/>
          </p:nvPr>
        </p:nvSpPr>
        <p:spPr/>
        <p:txBody>
          <a:bodyPr/>
          <a:lstStyle/>
          <a:p>
            <a:r>
              <a:rPr lang="en-US"/>
              <a:t>Click to edit Master title style</a:t>
            </a:r>
          </a:p>
        </p:txBody>
      </p:sp>
      <p:sp>
        <p:nvSpPr>
          <p:cNvPr id="27" name="Content Placeholder 26"/>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24">
            <a:extLst>
              <a:ext uri="{FF2B5EF4-FFF2-40B4-BE49-F238E27FC236}">
                <a16:creationId xmlns:a16="http://schemas.microsoft.com/office/drawing/2014/main" id="{93614F03-C955-4E4F-B146-B2AF9510B805}"/>
              </a:ext>
            </a:extLst>
          </p:cNvPr>
          <p:cNvSpPr>
            <a:spLocks noGrp="1"/>
          </p:cNvSpPr>
          <p:nvPr>
            <p:ph type="dt" sz="half" idx="10"/>
          </p:nvPr>
        </p:nvSpPr>
        <p:spPr/>
        <p:txBody>
          <a:bodyPr/>
          <a:lstStyle>
            <a:lvl1pPr>
              <a:defRPr/>
            </a:lvl1pPr>
          </a:lstStyle>
          <a:p>
            <a:pPr>
              <a:defRPr/>
            </a:pPr>
            <a:endParaRPr lang="en-US"/>
          </a:p>
        </p:txBody>
      </p:sp>
      <p:sp>
        <p:nvSpPr>
          <p:cNvPr id="5" name="Footer Placeholder 18">
            <a:extLst>
              <a:ext uri="{FF2B5EF4-FFF2-40B4-BE49-F238E27FC236}">
                <a16:creationId xmlns:a16="http://schemas.microsoft.com/office/drawing/2014/main" id="{424E09CA-2D2D-4153-949D-FBF8222D2897}"/>
              </a:ext>
            </a:extLst>
          </p:cNvPr>
          <p:cNvSpPr>
            <a:spLocks noGrp="1"/>
          </p:cNvSpPr>
          <p:nvPr>
            <p:ph type="ftr" sz="quarter" idx="11"/>
          </p:nvPr>
        </p:nvSpPr>
        <p:spPr>
          <a:xfrm>
            <a:off x="3581400" y="76200"/>
            <a:ext cx="2895600" cy="288925"/>
          </a:xfrm>
        </p:spPr>
        <p:txBody>
          <a:bodyPr/>
          <a:lstStyle>
            <a:lvl1pPr>
              <a:defRPr/>
            </a:lvl1pPr>
          </a:lstStyle>
          <a:p>
            <a:pPr>
              <a:defRPr/>
            </a:pPr>
            <a:endParaRPr lang="en-US"/>
          </a:p>
        </p:txBody>
      </p:sp>
      <p:sp>
        <p:nvSpPr>
          <p:cNvPr id="6" name="Slide Number Placeholder 15">
            <a:extLst>
              <a:ext uri="{FF2B5EF4-FFF2-40B4-BE49-F238E27FC236}">
                <a16:creationId xmlns:a16="http://schemas.microsoft.com/office/drawing/2014/main" id="{AE0B2B4D-279C-436F-8354-89E8CBCE5B8C}"/>
              </a:ext>
            </a:extLst>
          </p:cNvPr>
          <p:cNvSpPr>
            <a:spLocks noGrp="1"/>
          </p:cNvSpPr>
          <p:nvPr>
            <p:ph type="sldNum" sz="quarter" idx="12"/>
          </p:nvPr>
        </p:nvSpPr>
        <p:spPr>
          <a:xfrm>
            <a:off x="8229600" y="6473825"/>
            <a:ext cx="758825" cy="247650"/>
          </a:xfrm>
        </p:spPr>
        <p:txBody>
          <a:bodyPr/>
          <a:lstStyle>
            <a:lvl1pPr>
              <a:defRPr/>
            </a:lvl1pPr>
          </a:lstStyle>
          <a:p>
            <a:pPr>
              <a:defRPr/>
            </a:pPr>
            <a:fld id="{D525FAD4-59CA-40CE-BA9A-12A0F1EC3D59}" type="slidenum">
              <a:rPr lang="en-US" altLang="en-US"/>
              <a:pPr>
                <a:defRPr/>
              </a:pPr>
              <a:t>‹#›</a:t>
            </a:fld>
            <a:endParaRPr lang="en-US" altLang="en-US"/>
          </a:p>
        </p:txBody>
      </p:sp>
    </p:spTree>
    <p:extLst>
      <p:ext uri="{BB962C8B-B14F-4D97-AF65-F5344CB8AC3E}">
        <p14:creationId xmlns:p14="http://schemas.microsoft.com/office/powerpoint/2010/main" val="1180361904"/>
      </p:ext>
    </p:extLst>
  </p:cSld>
  <p:clrMapOvr>
    <a:masterClrMapping/>
  </p:clrMapOvr>
  <p:transition>
    <p:dissolv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4" name="Straight Connector 3">
            <a:extLst>
              <a:ext uri="{FF2B5EF4-FFF2-40B4-BE49-F238E27FC236}">
                <a16:creationId xmlns:a16="http://schemas.microsoft.com/office/drawing/2014/main" id="{8D3E493E-8440-42F8-81E6-3C9686548A1E}"/>
              </a:ext>
            </a:extLst>
          </p:cNvPr>
          <p:cNvSpPr>
            <a:spLocks noChangeShapeType="1"/>
          </p:cNvSpPr>
          <p:nvPr/>
        </p:nvSpPr>
        <p:spPr bwMode="auto">
          <a:xfrm>
            <a:off x="514350" y="3444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a:lstStyle/>
          <a:p>
            <a:pPr eaLnBrk="1" hangingPunct="1">
              <a:defRPr/>
            </a:pPr>
            <a:endParaRPr lang="en-US" dirty="0"/>
          </a:p>
        </p:txBody>
      </p:sp>
      <p:sp>
        <p:nvSpPr>
          <p:cNvPr id="6" name="Text Placeholder 5"/>
          <p:cNvSpPr>
            <a:spLocks noGrp="1"/>
          </p:cNvSpPr>
          <p:nvPr>
            <p:ph type="body" idx="1"/>
          </p:nvPr>
        </p:nvSpPr>
        <p:spPr>
          <a:xfrm>
            <a:off x="381000" y="1676400"/>
            <a:ext cx="8458200" cy="1219200"/>
          </a:xfrm>
        </p:spPr>
        <p:txBody>
          <a:bodyPr anchor="b"/>
          <a:lstStyle>
            <a:lvl1pPr marL="0" indent="0" algn="r">
              <a:buNone/>
              <a:defRPr sz="2000">
                <a:solidFill>
                  <a:schemeClr val="tx2">
                    <a:shade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en-US"/>
              <a:t>Click to edit Master text styles</a:t>
            </a:r>
          </a:p>
        </p:txBody>
      </p:sp>
      <p:sp>
        <p:nvSpPr>
          <p:cNvPr id="8" name="Title 7"/>
          <p:cNvSpPr>
            <a:spLocks noGrp="1"/>
          </p:cNvSpPr>
          <p:nvPr>
            <p:ph type="title"/>
          </p:nvPr>
        </p:nvSpPr>
        <p:spPr>
          <a:xfrm>
            <a:off x="180475" y="2947085"/>
            <a:ext cx="8686800" cy="1184825"/>
          </a:xfrm>
        </p:spPr>
        <p:txBody>
          <a:bodyPr rtlCol="0" anchor="t"/>
          <a:lstStyle>
            <a:lvl1pPr algn="r">
              <a:defRPr/>
            </a:lvl1pPr>
          </a:lstStyle>
          <a:p>
            <a:r>
              <a:rPr lang="en-US"/>
              <a:t>Click to edit Master title style</a:t>
            </a:r>
          </a:p>
        </p:txBody>
      </p:sp>
      <p:sp>
        <p:nvSpPr>
          <p:cNvPr id="5" name="Date Placeholder 18">
            <a:extLst>
              <a:ext uri="{FF2B5EF4-FFF2-40B4-BE49-F238E27FC236}">
                <a16:creationId xmlns:a16="http://schemas.microsoft.com/office/drawing/2014/main" id="{FB535C06-9CF8-4BC0-8DC8-4F6CF6FED66F}"/>
              </a:ext>
            </a:extLst>
          </p:cNvPr>
          <p:cNvSpPr>
            <a:spLocks noGrp="1"/>
          </p:cNvSpPr>
          <p:nvPr>
            <p:ph type="dt" sz="half" idx="10"/>
          </p:nvPr>
        </p:nvSpPr>
        <p:spPr/>
        <p:txBody>
          <a:bodyPr/>
          <a:lstStyle>
            <a:lvl1pPr>
              <a:defRPr/>
            </a:lvl1pPr>
          </a:lstStyle>
          <a:p>
            <a:pPr>
              <a:defRPr/>
            </a:pPr>
            <a:endParaRPr lang="en-US"/>
          </a:p>
        </p:txBody>
      </p:sp>
      <p:sp>
        <p:nvSpPr>
          <p:cNvPr id="7" name="Footer Placeholder 10">
            <a:extLst>
              <a:ext uri="{FF2B5EF4-FFF2-40B4-BE49-F238E27FC236}">
                <a16:creationId xmlns:a16="http://schemas.microsoft.com/office/drawing/2014/main" id="{D287D578-7F6A-4D4F-9E97-D5E6196EFCF0}"/>
              </a:ext>
            </a:extLst>
          </p:cNvPr>
          <p:cNvSpPr>
            <a:spLocks noGrp="1"/>
          </p:cNvSpPr>
          <p:nvPr>
            <p:ph type="ftr" sz="quarter" idx="11"/>
          </p:nvPr>
        </p:nvSpPr>
        <p:spPr/>
        <p:txBody>
          <a:bodyPr/>
          <a:lstStyle>
            <a:lvl1pPr>
              <a:defRPr/>
            </a:lvl1pPr>
          </a:lstStyle>
          <a:p>
            <a:pPr>
              <a:defRPr/>
            </a:pPr>
            <a:endParaRPr lang="en-US"/>
          </a:p>
        </p:txBody>
      </p:sp>
      <p:sp>
        <p:nvSpPr>
          <p:cNvPr id="9" name="Slide Number Placeholder 15">
            <a:extLst>
              <a:ext uri="{FF2B5EF4-FFF2-40B4-BE49-F238E27FC236}">
                <a16:creationId xmlns:a16="http://schemas.microsoft.com/office/drawing/2014/main" id="{8CD450B1-ADB8-426B-B251-A74CEC952CE5}"/>
              </a:ext>
            </a:extLst>
          </p:cNvPr>
          <p:cNvSpPr>
            <a:spLocks noGrp="1"/>
          </p:cNvSpPr>
          <p:nvPr>
            <p:ph type="sldNum" sz="quarter" idx="12"/>
          </p:nvPr>
        </p:nvSpPr>
        <p:spPr/>
        <p:txBody>
          <a:bodyPr/>
          <a:lstStyle>
            <a:lvl1pPr>
              <a:defRPr/>
            </a:lvl1pPr>
          </a:lstStyle>
          <a:p>
            <a:pPr>
              <a:defRPr/>
            </a:pPr>
            <a:fld id="{DFF6E958-5B03-47D6-9F37-AA735F6C0193}" type="slidenum">
              <a:rPr lang="en-US" altLang="en-US"/>
              <a:pPr>
                <a:defRPr/>
              </a:pPr>
              <a:t>‹#›</a:t>
            </a:fld>
            <a:endParaRPr lang="en-US" altLang="en-US"/>
          </a:p>
        </p:txBody>
      </p:sp>
    </p:spTree>
    <p:extLst>
      <p:ext uri="{BB962C8B-B14F-4D97-AF65-F5344CB8AC3E}">
        <p14:creationId xmlns:p14="http://schemas.microsoft.com/office/powerpoint/2010/main" val="1082574014"/>
      </p:ext>
    </p:extLst>
  </p:cSld>
  <p:clrMapOvr>
    <a:overrideClrMapping bg1="dk1" tx1="lt1" bg2="dk2" tx2="lt2" accent1="accent1" accent2="accent2" accent3="accent3" accent4="accent4" accent5="accent5" accent6="accent6" hlink="hlink" folHlink="folHlink"/>
  </p:clrMapOvr>
  <p:transition>
    <p:dissolv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0" name="Title 19"/>
          <p:cNvSpPr>
            <a:spLocks noGrp="1"/>
          </p:cNvSpPr>
          <p:nvPr>
            <p:ph type="title"/>
          </p:nvPr>
        </p:nvSpPr>
        <p:spPr>
          <a:xfrm>
            <a:off x="301752" y="457200"/>
            <a:ext cx="8686800" cy="841248"/>
          </a:xfrm>
        </p:spPr>
        <p:txBody>
          <a:bodyPr/>
          <a:lstStyle/>
          <a:p>
            <a:r>
              <a:rPr lang="en-US"/>
              <a:t>Click to edit Master title style</a:t>
            </a:r>
          </a:p>
        </p:txBody>
      </p:sp>
      <p:sp>
        <p:nvSpPr>
          <p:cNvPr id="14" name="Content Placeholder 13"/>
          <p:cNvSpPr>
            <a:spLocks noGrp="1"/>
          </p:cNvSpPr>
          <p:nvPr>
            <p:ph sz="half" idx="1"/>
          </p:nvPr>
        </p:nvSpPr>
        <p:spPr>
          <a:xfrm>
            <a:off x="304800" y="1600200"/>
            <a:ext cx="4191000" cy="4724400"/>
          </a:xfrm>
        </p:spPr>
        <p:txBody>
          <a:bodyPr/>
          <a:lstStyle>
            <a:lvl1pPr>
              <a:defRPr sz="2800"/>
            </a:lvl1pPr>
            <a:lvl2pPr>
              <a:defRPr sz="2400"/>
            </a:lvl2pPr>
            <a:lvl3pPr>
              <a:defRPr sz="2000"/>
            </a:lvl3pPr>
            <a:lvl4pPr>
              <a:defRPr sz="18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Content Placeholder 12"/>
          <p:cNvSpPr>
            <a:spLocks noGrp="1"/>
          </p:cNvSpPr>
          <p:nvPr>
            <p:ph sz="half" idx="2"/>
          </p:nvPr>
        </p:nvSpPr>
        <p:spPr>
          <a:xfrm>
            <a:off x="4648200" y="1600200"/>
            <a:ext cx="4343400" cy="4724400"/>
          </a:xfrm>
        </p:spPr>
        <p:txBody>
          <a:bodyPr/>
          <a:lstStyle>
            <a:lvl1pPr>
              <a:defRPr sz="2800"/>
            </a:lvl1pPr>
            <a:lvl2pPr>
              <a:defRPr sz="2400"/>
            </a:lvl2pPr>
            <a:lvl3pPr>
              <a:defRPr sz="2000"/>
            </a:lvl3pPr>
            <a:lvl4pPr>
              <a:defRPr sz="18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10">
            <a:extLst>
              <a:ext uri="{FF2B5EF4-FFF2-40B4-BE49-F238E27FC236}">
                <a16:creationId xmlns:a16="http://schemas.microsoft.com/office/drawing/2014/main" id="{15709AFF-B2D9-43B9-84C3-2D9C838AC8E1}"/>
              </a:ext>
            </a:extLst>
          </p:cNvPr>
          <p:cNvSpPr>
            <a:spLocks noGrp="1"/>
          </p:cNvSpPr>
          <p:nvPr>
            <p:ph type="dt" sz="half" idx="10"/>
          </p:nvPr>
        </p:nvSpPr>
        <p:spPr/>
        <p:txBody>
          <a:bodyPr/>
          <a:lstStyle>
            <a:lvl1pPr>
              <a:defRPr/>
            </a:lvl1pPr>
          </a:lstStyle>
          <a:p>
            <a:pPr>
              <a:defRPr/>
            </a:pPr>
            <a:endParaRPr lang="en-US"/>
          </a:p>
        </p:txBody>
      </p:sp>
      <p:sp>
        <p:nvSpPr>
          <p:cNvPr id="6" name="Footer Placeholder 27">
            <a:extLst>
              <a:ext uri="{FF2B5EF4-FFF2-40B4-BE49-F238E27FC236}">
                <a16:creationId xmlns:a16="http://schemas.microsoft.com/office/drawing/2014/main" id="{65BFEEEA-7125-411E-90F4-37A1101E5FF9}"/>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4">
            <a:extLst>
              <a:ext uri="{FF2B5EF4-FFF2-40B4-BE49-F238E27FC236}">
                <a16:creationId xmlns:a16="http://schemas.microsoft.com/office/drawing/2014/main" id="{E9A0700F-0FBA-4172-ABCA-57BD2A825AB8}"/>
              </a:ext>
            </a:extLst>
          </p:cNvPr>
          <p:cNvSpPr>
            <a:spLocks noGrp="1"/>
          </p:cNvSpPr>
          <p:nvPr>
            <p:ph type="sldNum" sz="quarter" idx="12"/>
          </p:nvPr>
        </p:nvSpPr>
        <p:spPr/>
        <p:txBody>
          <a:bodyPr/>
          <a:lstStyle>
            <a:lvl1pPr>
              <a:defRPr/>
            </a:lvl1pPr>
          </a:lstStyle>
          <a:p>
            <a:pPr>
              <a:defRPr/>
            </a:pPr>
            <a:fld id="{31CAAE8E-8BED-4BFB-B85B-FEDB20950573}" type="slidenum">
              <a:rPr lang="en-US" altLang="en-US"/>
              <a:pPr>
                <a:defRPr/>
              </a:pPr>
              <a:t>‹#›</a:t>
            </a:fld>
            <a:endParaRPr lang="en-US" altLang="en-US"/>
          </a:p>
        </p:txBody>
      </p:sp>
    </p:spTree>
    <p:extLst>
      <p:ext uri="{BB962C8B-B14F-4D97-AF65-F5344CB8AC3E}">
        <p14:creationId xmlns:p14="http://schemas.microsoft.com/office/powerpoint/2010/main" val="2718616371"/>
      </p:ext>
    </p:extLst>
  </p:cSld>
  <p:clrMapOvr>
    <a:masterClrMapping/>
  </p:clrMapOvr>
  <p:transition>
    <p:dissolv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7" name="Straight Connector 6">
            <a:extLst>
              <a:ext uri="{FF2B5EF4-FFF2-40B4-BE49-F238E27FC236}">
                <a16:creationId xmlns:a16="http://schemas.microsoft.com/office/drawing/2014/main" id="{F3ADB5F1-A38B-4202-ABF1-5625A156B783}"/>
              </a:ext>
            </a:extLst>
          </p:cNvPr>
          <p:cNvSpPr>
            <a:spLocks noChangeShapeType="1"/>
          </p:cNvSpPr>
          <p:nvPr/>
        </p:nvSpPr>
        <p:spPr bwMode="auto">
          <a:xfrm>
            <a:off x="514350" y="6019800"/>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a:lstStyle/>
          <a:p>
            <a:pPr eaLnBrk="1" hangingPunct="1">
              <a:defRPr/>
            </a:pPr>
            <a:endParaRPr lang="en-US" dirty="0"/>
          </a:p>
        </p:txBody>
      </p:sp>
      <p:sp>
        <p:nvSpPr>
          <p:cNvPr id="29" name="Title 28"/>
          <p:cNvSpPr>
            <a:spLocks noGrp="1"/>
          </p:cNvSpPr>
          <p:nvPr>
            <p:ph type="title"/>
          </p:nvPr>
        </p:nvSpPr>
        <p:spPr>
          <a:xfrm>
            <a:off x="304800" y="5410200"/>
            <a:ext cx="8610600" cy="882650"/>
          </a:xfrm>
        </p:spPr>
        <p:txBody>
          <a:bodyPr/>
          <a:lstStyle>
            <a:lvl1pPr>
              <a:defRPr/>
            </a:lvl1pPr>
          </a:lstStyle>
          <a:p>
            <a:r>
              <a:rPr lang="en-US"/>
              <a:t>Click to edit Master title style</a:t>
            </a:r>
          </a:p>
        </p:txBody>
      </p:sp>
      <p:sp>
        <p:nvSpPr>
          <p:cNvPr id="13" name="Text Placeholder 12"/>
          <p:cNvSpPr>
            <a:spLocks noGrp="1"/>
          </p:cNvSpPr>
          <p:nvPr>
            <p:ph type="body" idx="1"/>
          </p:nvPr>
        </p:nvSpPr>
        <p:spPr>
          <a:xfrm>
            <a:off x="281444" y="666750"/>
            <a:ext cx="4290556"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a:r>
              <a:rPr lang="en-US"/>
              <a:t>Click to edit Master text styles</a:t>
            </a:r>
          </a:p>
        </p:txBody>
      </p:sp>
      <p:sp>
        <p:nvSpPr>
          <p:cNvPr id="25" name="Text Placeholder 24"/>
          <p:cNvSpPr>
            <a:spLocks noGrp="1"/>
          </p:cNvSpPr>
          <p:nvPr>
            <p:ph type="body" sz="half" idx="3"/>
          </p:nvPr>
        </p:nvSpPr>
        <p:spPr>
          <a:xfrm>
            <a:off x="4645025" y="666750"/>
            <a:ext cx="4292241"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a:r>
              <a:rPr lang="en-US"/>
              <a:t>Click to edit Master text styles</a:t>
            </a:r>
          </a:p>
        </p:txBody>
      </p:sp>
      <p:sp>
        <p:nvSpPr>
          <p:cNvPr id="4" name="Content Placeholder 3"/>
          <p:cNvSpPr>
            <a:spLocks noGrp="1"/>
          </p:cNvSpPr>
          <p:nvPr>
            <p:ph sz="quarter" idx="2"/>
          </p:nvPr>
        </p:nvSpPr>
        <p:spPr>
          <a:xfrm>
            <a:off x="281444" y="1316037"/>
            <a:ext cx="4290556" cy="3941763"/>
          </a:xfrm>
        </p:spPr>
        <p:txBody>
          <a:bodyPr/>
          <a:lstStyle>
            <a:lvl1pPr>
              <a:defRPr sz="2400"/>
            </a:lvl1pPr>
            <a:lvl2pPr>
              <a:defRPr sz="2000"/>
            </a:lvl2pPr>
            <a:lvl3pPr>
              <a:defRPr sz="18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8" name="Content Placeholder 27"/>
          <p:cNvSpPr>
            <a:spLocks noGrp="1"/>
          </p:cNvSpPr>
          <p:nvPr>
            <p:ph sz="quarter" idx="4"/>
          </p:nvPr>
        </p:nvSpPr>
        <p:spPr>
          <a:xfrm>
            <a:off x="4648730" y="1316037"/>
            <a:ext cx="4288536" cy="3941763"/>
          </a:xfrm>
        </p:spPr>
        <p:txBody>
          <a:bodyPr/>
          <a:lstStyle>
            <a:lvl1pPr>
              <a:defRPr sz="2400"/>
            </a:lvl1pPr>
            <a:lvl2pPr>
              <a:defRPr sz="2000"/>
            </a:lvl2pPr>
            <a:lvl3pPr>
              <a:defRPr sz="18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Date Placeholder 9">
            <a:extLst>
              <a:ext uri="{FF2B5EF4-FFF2-40B4-BE49-F238E27FC236}">
                <a16:creationId xmlns:a16="http://schemas.microsoft.com/office/drawing/2014/main" id="{7D870D0E-E000-423C-84E6-8F61E4F2E82F}"/>
              </a:ext>
            </a:extLst>
          </p:cNvPr>
          <p:cNvSpPr>
            <a:spLocks noGrp="1"/>
          </p:cNvSpPr>
          <p:nvPr>
            <p:ph type="dt" sz="half" idx="10"/>
          </p:nvPr>
        </p:nvSpPr>
        <p:spPr/>
        <p:txBody>
          <a:bodyPr/>
          <a:lstStyle>
            <a:lvl1pPr>
              <a:defRPr/>
            </a:lvl1pPr>
          </a:lstStyle>
          <a:p>
            <a:pPr>
              <a:defRPr/>
            </a:pPr>
            <a:endParaRPr lang="en-US"/>
          </a:p>
        </p:txBody>
      </p:sp>
      <p:sp>
        <p:nvSpPr>
          <p:cNvPr id="9" name="Footer Placeholder 5">
            <a:extLst>
              <a:ext uri="{FF2B5EF4-FFF2-40B4-BE49-F238E27FC236}">
                <a16:creationId xmlns:a16="http://schemas.microsoft.com/office/drawing/2014/main" id="{968FA145-B78A-408D-AEFD-997BAF84CEF0}"/>
              </a:ext>
            </a:extLst>
          </p:cNvPr>
          <p:cNvSpPr>
            <a:spLocks noGrp="1"/>
          </p:cNvSpPr>
          <p:nvPr>
            <p:ph type="ftr" sz="quarter" idx="11"/>
          </p:nvPr>
        </p:nvSpPr>
        <p:spPr/>
        <p:txBody>
          <a:bodyPr/>
          <a:lstStyle>
            <a:lvl1pPr>
              <a:defRPr/>
            </a:lvl1pPr>
          </a:lstStyle>
          <a:p>
            <a:pPr>
              <a:defRPr/>
            </a:pPr>
            <a:endParaRPr lang="en-US"/>
          </a:p>
        </p:txBody>
      </p:sp>
      <p:sp>
        <p:nvSpPr>
          <p:cNvPr id="10" name="Slide Number Placeholder 6">
            <a:extLst>
              <a:ext uri="{FF2B5EF4-FFF2-40B4-BE49-F238E27FC236}">
                <a16:creationId xmlns:a16="http://schemas.microsoft.com/office/drawing/2014/main" id="{B6DEBBD9-21D5-4ADA-B0F8-A39B03BE44AA}"/>
              </a:ext>
            </a:extLst>
          </p:cNvPr>
          <p:cNvSpPr>
            <a:spLocks noGrp="1"/>
          </p:cNvSpPr>
          <p:nvPr>
            <p:ph type="sldNum" sz="quarter" idx="12"/>
          </p:nvPr>
        </p:nvSpPr>
        <p:spPr>
          <a:xfrm>
            <a:off x="8229600" y="6477000"/>
            <a:ext cx="762000" cy="247650"/>
          </a:xfrm>
        </p:spPr>
        <p:txBody>
          <a:bodyPr/>
          <a:lstStyle>
            <a:lvl1pPr>
              <a:defRPr/>
            </a:lvl1pPr>
          </a:lstStyle>
          <a:p>
            <a:pPr>
              <a:defRPr/>
            </a:pPr>
            <a:fld id="{1B2FE878-5F2B-497E-B94B-A323FDD3B6AA}" type="slidenum">
              <a:rPr lang="en-US" altLang="en-US"/>
              <a:pPr>
                <a:defRPr/>
              </a:pPr>
              <a:t>‹#›</a:t>
            </a:fld>
            <a:endParaRPr lang="en-US" altLang="en-US"/>
          </a:p>
        </p:txBody>
      </p:sp>
    </p:spTree>
    <p:extLst>
      <p:ext uri="{BB962C8B-B14F-4D97-AF65-F5344CB8AC3E}">
        <p14:creationId xmlns:p14="http://schemas.microsoft.com/office/powerpoint/2010/main" val="2900286289"/>
      </p:ext>
    </p:extLst>
  </p:cSld>
  <p:clrMapOvr>
    <a:masterClrMapping/>
  </p:clrMapOvr>
  <p:transition>
    <p:dissolv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0" name="Title 29"/>
          <p:cNvSpPr>
            <a:spLocks noGrp="1"/>
          </p:cNvSpPr>
          <p:nvPr>
            <p:ph type="title"/>
          </p:nvPr>
        </p:nvSpPr>
        <p:spPr>
          <a:xfrm>
            <a:off x="301752" y="457200"/>
            <a:ext cx="8686800" cy="841248"/>
          </a:xfrm>
        </p:spPr>
        <p:txBody>
          <a:bodyPr/>
          <a:lstStyle/>
          <a:p>
            <a:r>
              <a:rPr lang="en-US"/>
              <a:t>Click to edit Master title style</a:t>
            </a:r>
          </a:p>
        </p:txBody>
      </p:sp>
      <p:sp>
        <p:nvSpPr>
          <p:cNvPr id="3" name="Date Placeholder 10">
            <a:extLst>
              <a:ext uri="{FF2B5EF4-FFF2-40B4-BE49-F238E27FC236}">
                <a16:creationId xmlns:a16="http://schemas.microsoft.com/office/drawing/2014/main" id="{DD6E98E8-2FF7-4ED8-A313-C4F110E38902}"/>
              </a:ext>
            </a:extLst>
          </p:cNvPr>
          <p:cNvSpPr>
            <a:spLocks noGrp="1"/>
          </p:cNvSpPr>
          <p:nvPr>
            <p:ph type="dt" sz="half" idx="10"/>
          </p:nvPr>
        </p:nvSpPr>
        <p:spPr/>
        <p:txBody>
          <a:bodyPr/>
          <a:lstStyle>
            <a:lvl1pPr>
              <a:defRPr/>
            </a:lvl1pPr>
          </a:lstStyle>
          <a:p>
            <a:pPr>
              <a:defRPr/>
            </a:pPr>
            <a:endParaRPr lang="en-US"/>
          </a:p>
        </p:txBody>
      </p:sp>
      <p:sp>
        <p:nvSpPr>
          <p:cNvPr id="4" name="Footer Placeholder 27">
            <a:extLst>
              <a:ext uri="{FF2B5EF4-FFF2-40B4-BE49-F238E27FC236}">
                <a16:creationId xmlns:a16="http://schemas.microsoft.com/office/drawing/2014/main" id="{EC6AC52E-1CAD-4345-BB59-E303852E5927}"/>
              </a:ext>
            </a:extLst>
          </p:cNvPr>
          <p:cNvSpPr>
            <a:spLocks noGrp="1"/>
          </p:cNvSpPr>
          <p:nvPr>
            <p:ph type="ftr" sz="quarter" idx="11"/>
          </p:nvPr>
        </p:nvSpPr>
        <p:spPr/>
        <p:txBody>
          <a:bodyPr/>
          <a:lstStyle>
            <a:lvl1pPr>
              <a:defRPr/>
            </a:lvl1pPr>
          </a:lstStyle>
          <a:p>
            <a:pPr>
              <a:defRPr/>
            </a:pPr>
            <a:endParaRPr lang="en-US"/>
          </a:p>
        </p:txBody>
      </p:sp>
      <p:sp>
        <p:nvSpPr>
          <p:cNvPr id="5" name="Slide Number Placeholder 4">
            <a:extLst>
              <a:ext uri="{FF2B5EF4-FFF2-40B4-BE49-F238E27FC236}">
                <a16:creationId xmlns:a16="http://schemas.microsoft.com/office/drawing/2014/main" id="{53BDC9A5-4151-440A-B318-212A478AE3C1}"/>
              </a:ext>
            </a:extLst>
          </p:cNvPr>
          <p:cNvSpPr>
            <a:spLocks noGrp="1"/>
          </p:cNvSpPr>
          <p:nvPr>
            <p:ph type="sldNum" sz="quarter" idx="12"/>
          </p:nvPr>
        </p:nvSpPr>
        <p:spPr/>
        <p:txBody>
          <a:bodyPr/>
          <a:lstStyle>
            <a:lvl1pPr>
              <a:defRPr/>
            </a:lvl1pPr>
          </a:lstStyle>
          <a:p>
            <a:pPr>
              <a:defRPr/>
            </a:pPr>
            <a:fld id="{4C90B705-90C4-4722-AFC3-72B5CC33865E}" type="slidenum">
              <a:rPr lang="en-US" altLang="en-US"/>
              <a:pPr>
                <a:defRPr/>
              </a:pPr>
              <a:t>‹#›</a:t>
            </a:fld>
            <a:endParaRPr lang="en-US" altLang="en-US"/>
          </a:p>
        </p:txBody>
      </p:sp>
    </p:spTree>
    <p:extLst>
      <p:ext uri="{BB962C8B-B14F-4D97-AF65-F5344CB8AC3E}">
        <p14:creationId xmlns:p14="http://schemas.microsoft.com/office/powerpoint/2010/main" val="3873182768"/>
      </p:ext>
    </p:extLst>
  </p:cSld>
  <p:clrMapOvr>
    <a:masterClrMapping/>
  </p:clrMapOvr>
  <p:transition>
    <p:dissolv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2">
            <a:extLst>
              <a:ext uri="{FF2B5EF4-FFF2-40B4-BE49-F238E27FC236}">
                <a16:creationId xmlns:a16="http://schemas.microsoft.com/office/drawing/2014/main" id="{80354A89-2400-41DB-B8EF-C2764D3E34CA}"/>
              </a:ext>
            </a:extLst>
          </p:cNvPr>
          <p:cNvSpPr>
            <a:spLocks noGrp="1"/>
          </p:cNvSpPr>
          <p:nvPr>
            <p:ph type="dt" sz="half" idx="10"/>
          </p:nvPr>
        </p:nvSpPr>
        <p:spPr/>
        <p:txBody>
          <a:bodyPr/>
          <a:lstStyle>
            <a:lvl1pPr>
              <a:defRPr/>
            </a:lvl1pPr>
          </a:lstStyle>
          <a:p>
            <a:pPr>
              <a:defRPr/>
            </a:pPr>
            <a:endParaRPr lang="en-US"/>
          </a:p>
        </p:txBody>
      </p:sp>
      <p:sp>
        <p:nvSpPr>
          <p:cNvPr id="3" name="Footer Placeholder 23">
            <a:extLst>
              <a:ext uri="{FF2B5EF4-FFF2-40B4-BE49-F238E27FC236}">
                <a16:creationId xmlns:a16="http://schemas.microsoft.com/office/drawing/2014/main" id="{47194448-19D9-49B8-8E14-C80CD83F04EE}"/>
              </a:ext>
            </a:extLst>
          </p:cNvPr>
          <p:cNvSpPr>
            <a:spLocks noGrp="1"/>
          </p:cNvSpPr>
          <p:nvPr>
            <p:ph type="ftr" sz="quarter" idx="11"/>
          </p:nvPr>
        </p:nvSpPr>
        <p:spPr/>
        <p:txBody>
          <a:bodyPr/>
          <a:lstStyle>
            <a:lvl1pPr>
              <a:defRPr/>
            </a:lvl1pPr>
          </a:lstStyle>
          <a:p>
            <a:pPr>
              <a:defRPr/>
            </a:pPr>
            <a:endParaRPr lang="en-US"/>
          </a:p>
        </p:txBody>
      </p:sp>
      <p:sp>
        <p:nvSpPr>
          <p:cNvPr id="4" name="Slide Number Placeholder 6">
            <a:extLst>
              <a:ext uri="{FF2B5EF4-FFF2-40B4-BE49-F238E27FC236}">
                <a16:creationId xmlns:a16="http://schemas.microsoft.com/office/drawing/2014/main" id="{8AAEFC85-F001-415A-9E1B-3BDC4825D2D4}"/>
              </a:ext>
            </a:extLst>
          </p:cNvPr>
          <p:cNvSpPr>
            <a:spLocks noGrp="1"/>
          </p:cNvSpPr>
          <p:nvPr>
            <p:ph type="sldNum" sz="quarter" idx="12"/>
          </p:nvPr>
        </p:nvSpPr>
        <p:spPr/>
        <p:txBody>
          <a:bodyPr/>
          <a:lstStyle>
            <a:lvl1pPr>
              <a:defRPr/>
            </a:lvl1pPr>
          </a:lstStyle>
          <a:p>
            <a:pPr>
              <a:defRPr/>
            </a:pPr>
            <a:fld id="{9D2B9BEC-8C24-484A-9E24-AA951BD03516}" type="slidenum">
              <a:rPr lang="en-US" altLang="en-US"/>
              <a:pPr>
                <a:defRPr/>
              </a:pPr>
              <a:t>‹#›</a:t>
            </a:fld>
            <a:endParaRPr lang="en-US" altLang="en-US"/>
          </a:p>
        </p:txBody>
      </p:sp>
    </p:spTree>
    <p:extLst>
      <p:ext uri="{BB962C8B-B14F-4D97-AF65-F5344CB8AC3E}">
        <p14:creationId xmlns:p14="http://schemas.microsoft.com/office/powerpoint/2010/main" val="2753897621"/>
      </p:ext>
    </p:extLst>
  </p:cSld>
  <p:clrMapOvr>
    <a:masterClrMapping/>
  </p:clrMapOvr>
  <p:transition>
    <p:dissolv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5" name="Straight Connector 4">
            <a:extLst>
              <a:ext uri="{FF2B5EF4-FFF2-40B4-BE49-F238E27FC236}">
                <a16:creationId xmlns:a16="http://schemas.microsoft.com/office/drawing/2014/main" id="{5F2DD79D-6B57-4E62-B26B-D38C7428847E}"/>
              </a:ext>
            </a:extLst>
          </p:cNvPr>
          <p:cNvSpPr>
            <a:spLocks noChangeShapeType="1"/>
          </p:cNvSpPr>
          <p:nvPr/>
        </p:nvSpPr>
        <p:spPr bwMode="auto">
          <a:xfrm>
            <a:off x="514350" y="5849117"/>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a:lstStyle/>
          <a:p>
            <a:pPr eaLnBrk="1" hangingPunct="1">
              <a:defRPr/>
            </a:pPr>
            <a:endParaRPr lang="en-US" dirty="0"/>
          </a:p>
        </p:txBody>
      </p:sp>
      <p:sp>
        <p:nvSpPr>
          <p:cNvPr id="12" name="Title 11"/>
          <p:cNvSpPr>
            <a:spLocks noGrp="1"/>
          </p:cNvSpPr>
          <p:nvPr>
            <p:ph type="title"/>
          </p:nvPr>
        </p:nvSpPr>
        <p:spPr>
          <a:xfrm>
            <a:off x="457200" y="5486400"/>
            <a:ext cx="8458200" cy="520700"/>
          </a:xfrm>
        </p:spPr>
        <p:txBody>
          <a:bodyPr/>
          <a:lstStyle>
            <a:lvl1pPr algn="l">
              <a:buNone/>
              <a:defRPr sz="2000" b="1"/>
            </a:lvl1pPr>
          </a:lstStyle>
          <a:p>
            <a:r>
              <a:rPr lang="en-US"/>
              <a:t>Click to edit Master title style</a:t>
            </a:r>
          </a:p>
        </p:txBody>
      </p:sp>
      <p:sp>
        <p:nvSpPr>
          <p:cNvPr id="26" name="Text Placeholder 25"/>
          <p:cNvSpPr>
            <a:spLocks noGrp="1"/>
          </p:cNvSpPr>
          <p:nvPr>
            <p:ph type="body" idx="2"/>
          </p:nvPr>
        </p:nvSpPr>
        <p:spPr>
          <a:xfrm>
            <a:off x="457200" y="609600"/>
            <a:ext cx="3008313" cy="4800600"/>
          </a:xfrm>
        </p:spPr>
        <p:txBody>
          <a:bodyPr/>
          <a:lstStyle>
            <a:lvl1pPr marL="0" indent="0">
              <a:buNone/>
              <a:defRPr sz="1400"/>
            </a:lvl1pPr>
            <a:lvl2pPr>
              <a:buNone/>
              <a:defRPr sz="1200"/>
            </a:lvl2pPr>
            <a:lvl3pPr>
              <a:buNone/>
              <a:defRPr sz="1000"/>
            </a:lvl3pPr>
            <a:lvl4pPr>
              <a:buNone/>
              <a:defRPr sz="900"/>
            </a:lvl4pPr>
            <a:lvl5pPr>
              <a:buNone/>
              <a:defRPr sz="900"/>
            </a:lvl5pPr>
          </a:lstStyle>
          <a:p>
            <a:pPr lvl="0"/>
            <a:r>
              <a:rPr lang="en-US"/>
              <a:t>Click to edit Master text styles</a:t>
            </a:r>
          </a:p>
        </p:txBody>
      </p:sp>
      <p:sp>
        <p:nvSpPr>
          <p:cNvPr id="14" name="Content Placeholder 13"/>
          <p:cNvSpPr>
            <a:spLocks noGrp="1"/>
          </p:cNvSpPr>
          <p:nvPr>
            <p:ph sz="half" idx="1"/>
          </p:nvPr>
        </p:nvSpPr>
        <p:spPr>
          <a:xfrm>
            <a:off x="3575050" y="609600"/>
            <a:ext cx="5340350" cy="4800600"/>
          </a:xfrm>
        </p:spPr>
        <p:txBody>
          <a:bodyPr/>
          <a:lstStyle>
            <a:lvl1pPr>
              <a:defRPr sz="3200"/>
            </a:lvl1pPr>
            <a:lvl2pPr>
              <a:defRPr sz="2800"/>
            </a:lvl2pPr>
            <a:lvl3pPr>
              <a:defRPr sz="2400"/>
            </a:lvl3pPr>
            <a:lvl4pPr>
              <a:defRPr sz="2000"/>
            </a:lvl4pPr>
            <a:lvl5pPr>
              <a:defRPr sz="20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Date Placeholder 24">
            <a:extLst>
              <a:ext uri="{FF2B5EF4-FFF2-40B4-BE49-F238E27FC236}">
                <a16:creationId xmlns:a16="http://schemas.microsoft.com/office/drawing/2014/main" id="{42316C9B-192E-458D-A3F7-AD17AD671EF4}"/>
              </a:ext>
            </a:extLst>
          </p:cNvPr>
          <p:cNvSpPr>
            <a:spLocks noGrp="1"/>
          </p:cNvSpPr>
          <p:nvPr>
            <p:ph type="dt" sz="half" idx="10"/>
          </p:nvPr>
        </p:nvSpPr>
        <p:spPr/>
        <p:txBody>
          <a:bodyPr/>
          <a:lstStyle>
            <a:lvl1pPr>
              <a:defRPr/>
            </a:lvl1pPr>
          </a:lstStyle>
          <a:p>
            <a:pPr>
              <a:defRPr/>
            </a:pPr>
            <a:endParaRPr lang="en-US"/>
          </a:p>
        </p:txBody>
      </p:sp>
      <p:sp>
        <p:nvSpPr>
          <p:cNvPr id="7" name="Footer Placeholder 28">
            <a:extLst>
              <a:ext uri="{FF2B5EF4-FFF2-40B4-BE49-F238E27FC236}">
                <a16:creationId xmlns:a16="http://schemas.microsoft.com/office/drawing/2014/main" id="{45646A93-E658-482C-903A-F0C1EB78521B}"/>
              </a:ext>
            </a:extLst>
          </p:cNvPr>
          <p:cNvSpPr>
            <a:spLocks noGrp="1"/>
          </p:cNvSpPr>
          <p:nvPr>
            <p:ph type="ftr" sz="quarter" idx="11"/>
          </p:nvPr>
        </p:nvSpPr>
        <p:spPr/>
        <p:txBody>
          <a:bodyPr/>
          <a:lstStyle>
            <a:lvl1pPr>
              <a:defRPr/>
            </a:lvl1pPr>
          </a:lstStyle>
          <a:p>
            <a:pPr>
              <a:defRPr/>
            </a:pPr>
            <a:endParaRPr lang="en-US"/>
          </a:p>
        </p:txBody>
      </p:sp>
      <p:sp>
        <p:nvSpPr>
          <p:cNvPr id="8" name="Slide Number Placeholder 6">
            <a:extLst>
              <a:ext uri="{FF2B5EF4-FFF2-40B4-BE49-F238E27FC236}">
                <a16:creationId xmlns:a16="http://schemas.microsoft.com/office/drawing/2014/main" id="{88A1AC09-0031-47B8-B87C-681BB85F06BB}"/>
              </a:ext>
            </a:extLst>
          </p:cNvPr>
          <p:cNvSpPr>
            <a:spLocks noGrp="1"/>
          </p:cNvSpPr>
          <p:nvPr>
            <p:ph type="sldNum" sz="quarter" idx="12"/>
          </p:nvPr>
        </p:nvSpPr>
        <p:spPr/>
        <p:txBody>
          <a:bodyPr/>
          <a:lstStyle>
            <a:lvl1pPr>
              <a:defRPr/>
            </a:lvl1pPr>
          </a:lstStyle>
          <a:p>
            <a:pPr>
              <a:defRPr/>
            </a:pPr>
            <a:fld id="{79557C42-EBDD-410D-A49B-3595BA5B754E}" type="slidenum">
              <a:rPr lang="en-US" altLang="en-US"/>
              <a:pPr>
                <a:defRPr/>
              </a:pPr>
              <a:t>‹#›</a:t>
            </a:fld>
            <a:endParaRPr lang="en-US" altLang="en-US"/>
          </a:p>
        </p:txBody>
      </p:sp>
    </p:spTree>
    <p:extLst>
      <p:ext uri="{BB962C8B-B14F-4D97-AF65-F5344CB8AC3E}">
        <p14:creationId xmlns:p14="http://schemas.microsoft.com/office/powerpoint/2010/main" val="2877843965"/>
      </p:ext>
    </p:extLst>
  </p:cSld>
  <p:clrMapOvr>
    <a:masterClrMapping/>
  </p:clrMapOvr>
  <p:transition>
    <p:dissolv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3" name="Picture Placeholder 12"/>
          <p:cNvSpPr>
            <a:spLocks noGrp="1"/>
          </p:cNvSpPr>
          <p:nvPr>
            <p:ph type="pic" idx="1"/>
          </p:nvPr>
        </p:nvSpPr>
        <p:spPr>
          <a:xfrm>
            <a:off x="3505200" y="616634"/>
            <a:ext cx="5029200" cy="3657600"/>
          </a:xfrm>
          <a:solidFill>
            <a:schemeClr val="bg1"/>
          </a:solidFill>
          <a:ln w="6350">
            <a:solidFill>
              <a:schemeClr val="accent1"/>
            </a:solidFill>
          </a:ln>
          <a:effectLst>
            <a:reflection blurRad="1000" stA="49000" endA="500" endPos="10000" dist="900" dir="5400000" sy="-90000" algn="bl" rotWithShape="0"/>
          </a:effectLst>
        </p:spPr>
        <p:txBody>
          <a:bodyPr>
            <a:normAutofit/>
          </a:bodyPr>
          <a:lstStyle>
            <a:lvl1pPr marL="0" indent="0">
              <a:buNone/>
              <a:defRPr sz="3200"/>
            </a:lvl1pPr>
          </a:lstStyle>
          <a:p>
            <a:pPr lvl="0"/>
            <a:r>
              <a:rPr lang="en-US" noProof="0" dirty="0"/>
              <a:t>Click icon to add picture</a:t>
            </a:r>
          </a:p>
        </p:txBody>
      </p:sp>
      <p:sp>
        <p:nvSpPr>
          <p:cNvPr id="17" name="Title 16"/>
          <p:cNvSpPr>
            <a:spLocks noGrp="1"/>
          </p:cNvSpPr>
          <p:nvPr>
            <p:ph type="title"/>
          </p:nvPr>
        </p:nvSpPr>
        <p:spPr>
          <a:xfrm>
            <a:off x="381000" y="4993760"/>
            <a:ext cx="5867400" cy="522288"/>
          </a:xfrm>
        </p:spPr>
        <p:txBody>
          <a:bodyPr/>
          <a:lstStyle>
            <a:lvl1pPr algn="l">
              <a:buNone/>
              <a:defRPr sz="2000" b="1"/>
            </a:lvl1pPr>
          </a:lstStyle>
          <a:p>
            <a:r>
              <a:rPr lang="en-US"/>
              <a:t>Click to edit Master title style</a:t>
            </a:r>
          </a:p>
        </p:txBody>
      </p:sp>
      <p:sp>
        <p:nvSpPr>
          <p:cNvPr id="26" name="Text Placeholder 25"/>
          <p:cNvSpPr>
            <a:spLocks noGrp="1"/>
          </p:cNvSpPr>
          <p:nvPr>
            <p:ph type="body" sz="half" idx="2"/>
          </p:nvPr>
        </p:nvSpPr>
        <p:spPr>
          <a:xfrm>
            <a:off x="381000" y="5533218"/>
            <a:ext cx="5867400" cy="768350"/>
          </a:xfrm>
        </p:spPr>
        <p:txBody>
          <a:bodyPr lIns="109728" tIns="0"/>
          <a:lstStyle>
            <a:lvl1pPr marL="0" indent="0">
              <a:buNone/>
              <a:defRPr sz="1400"/>
            </a:lvl1pPr>
            <a:lvl2pPr>
              <a:defRPr sz="1200"/>
            </a:lvl2pPr>
            <a:lvl3pPr>
              <a:defRPr sz="1000"/>
            </a:lvl3pPr>
            <a:lvl4pPr>
              <a:defRPr sz="900"/>
            </a:lvl4pPr>
            <a:lvl5pPr>
              <a:defRPr sz="900"/>
            </a:lvl5pPr>
          </a:lstStyle>
          <a:p>
            <a:pPr lvl="0"/>
            <a:r>
              <a:rPr lang="en-US"/>
              <a:t>Click to edit Master text styles</a:t>
            </a:r>
          </a:p>
        </p:txBody>
      </p:sp>
      <p:sp>
        <p:nvSpPr>
          <p:cNvPr id="5" name="Date Placeholder 6">
            <a:extLst>
              <a:ext uri="{FF2B5EF4-FFF2-40B4-BE49-F238E27FC236}">
                <a16:creationId xmlns:a16="http://schemas.microsoft.com/office/drawing/2014/main" id="{9AA7CC99-45F0-4012-A46D-D855D55FE2F3}"/>
              </a:ext>
            </a:extLst>
          </p:cNvPr>
          <p:cNvSpPr>
            <a:spLocks noGrp="1"/>
          </p:cNvSpPr>
          <p:nvPr>
            <p:ph type="dt" sz="half" idx="10"/>
          </p:nvPr>
        </p:nvSpPr>
        <p:spPr/>
        <p:txBody>
          <a:bodyPr/>
          <a:lstStyle>
            <a:lvl1pPr>
              <a:defRPr/>
            </a:lvl1pPr>
          </a:lstStyle>
          <a:p>
            <a:pPr>
              <a:defRPr/>
            </a:pPr>
            <a:endParaRPr lang="en-US"/>
          </a:p>
        </p:txBody>
      </p:sp>
      <p:sp>
        <p:nvSpPr>
          <p:cNvPr id="6" name="Footer Placeholder 4">
            <a:extLst>
              <a:ext uri="{FF2B5EF4-FFF2-40B4-BE49-F238E27FC236}">
                <a16:creationId xmlns:a16="http://schemas.microsoft.com/office/drawing/2014/main" id="{500EA790-BC9E-4C3C-983F-5478A442BE5B}"/>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30">
            <a:extLst>
              <a:ext uri="{FF2B5EF4-FFF2-40B4-BE49-F238E27FC236}">
                <a16:creationId xmlns:a16="http://schemas.microsoft.com/office/drawing/2014/main" id="{F79A6CBE-1CC3-4BF3-874A-3A4F6A06FA18}"/>
              </a:ext>
            </a:extLst>
          </p:cNvPr>
          <p:cNvSpPr>
            <a:spLocks noGrp="1"/>
          </p:cNvSpPr>
          <p:nvPr>
            <p:ph type="sldNum" sz="quarter" idx="12"/>
          </p:nvPr>
        </p:nvSpPr>
        <p:spPr/>
        <p:txBody>
          <a:bodyPr/>
          <a:lstStyle>
            <a:lvl1pPr>
              <a:defRPr/>
            </a:lvl1pPr>
          </a:lstStyle>
          <a:p>
            <a:pPr>
              <a:defRPr/>
            </a:pPr>
            <a:fld id="{F56953BD-8751-4331-A119-4AD4361329C1}" type="slidenum">
              <a:rPr lang="en-US" altLang="en-US"/>
              <a:pPr>
                <a:defRPr/>
              </a:pPr>
              <a:t>‹#›</a:t>
            </a:fld>
            <a:endParaRPr lang="en-US" altLang="en-US"/>
          </a:p>
        </p:txBody>
      </p:sp>
    </p:spTree>
    <p:extLst>
      <p:ext uri="{BB962C8B-B14F-4D97-AF65-F5344CB8AC3E}">
        <p14:creationId xmlns:p14="http://schemas.microsoft.com/office/powerpoint/2010/main" val="3149497597"/>
      </p:ext>
    </p:extLst>
  </p:cSld>
  <p:clrMapOvr>
    <a:masterClrMapping/>
  </p:clrMapOvr>
  <p:transition>
    <p:dissolv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3.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7" name="Straight Connector 6">
            <a:extLst>
              <a:ext uri="{FF2B5EF4-FFF2-40B4-BE49-F238E27FC236}">
                <a16:creationId xmlns:a16="http://schemas.microsoft.com/office/drawing/2014/main" id="{FFC89D3E-72B2-4DC9-93B0-55713B984487}"/>
              </a:ext>
            </a:extLst>
          </p:cNvPr>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a:lstStyle/>
          <a:p>
            <a:pPr eaLnBrk="1" hangingPunct="1">
              <a:defRPr/>
            </a:pPr>
            <a:endParaRPr lang="en-US" dirty="0"/>
          </a:p>
        </p:txBody>
      </p:sp>
      <p:sp>
        <p:nvSpPr>
          <p:cNvPr id="1029" name="Text Placeholder 7">
            <a:extLst>
              <a:ext uri="{FF2B5EF4-FFF2-40B4-BE49-F238E27FC236}">
                <a16:creationId xmlns:a16="http://schemas.microsoft.com/office/drawing/2014/main" id="{50941FBD-D1FE-47D6-B9D9-BD76B5A7231D}"/>
              </a:ext>
            </a:extLst>
          </p:cNvPr>
          <p:cNvSpPr>
            <a:spLocks noGrp="1"/>
          </p:cNvSpPr>
          <p:nvPr>
            <p:ph type="body" idx="1"/>
          </p:nvPr>
        </p:nvSpPr>
        <p:spPr bwMode="auto">
          <a:xfrm>
            <a:off x="304800" y="1554163"/>
            <a:ext cx="8686800" cy="4525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1" name="Date Placeholder 10">
            <a:extLst>
              <a:ext uri="{FF2B5EF4-FFF2-40B4-BE49-F238E27FC236}">
                <a16:creationId xmlns:a16="http://schemas.microsoft.com/office/drawing/2014/main" id="{77EA6BD7-DF5A-419D-ACA5-F129CFCF1E7C}"/>
              </a:ext>
            </a:extLst>
          </p:cNvPr>
          <p:cNvSpPr>
            <a:spLocks noGrp="1"/>
          </p:cNvSpPr>
          <p:nvPr>
            <p:ph type="dt" sz="half" idx="2"/>
          </p:nvPr>
        </p:nvSpPr>
        <p:spPr>
          <a:xfrm>
            <a:off x="6477000" y="76200"/>
            <a:ext cx="2514600" cy="288925"/>
          </a:xfrm>
          <a:prstGeom prst="rect">
            <a:avLst/>
          </a:prstGeom>
        </p:spPr>
        <p:txBody>
          <a:bodyPr vert="horz"/>
          <a:lstStyle>
            <a:lvl1pPr algn="l" eaLnBrk="1" latinLnBrk="0" hangingPunct="1">
              <a:defRPr kumimoji="0" sz="1200">
                <a:solidFill>
                  <a:schemeClr val="accent1">
                    <a:shade val="75000"/>
                  </a:schemeClr>
                </a:solidFill>
              </a:defRPr>
            </a:lvl1pPr>
          </a:lstStyle>
          <a:p>
            <a:pPr>
              <a:defRPr/>
            </a:pPr>
            <a:endParaRPr lang="en-US"/>
          </a:p>
        </p:txBody>
      </p:sp>
      <p:sp>
        <p:nvSpPr>
          <p:cNvPr id="28" name="Footer Placeholder 27">
            <a:extLst>
              <a:ext uri="{FF2B5EF4-FFF2-40B4-BE49-F238E27FC236}">
                <a16:creationId xmlns:a16="http://schemas.microsoft.com/office/drawing/2014/main" id="{771845D9-699C-4C90-8DA7-484FAE3F44D6}"/>
              </a:ext>
            </a:extLst>
          </p:cNvPr>
          <p:cNvSpPr>
            <a:spLocks noGrp="1"/>
          </p:cNvSpPr>
          <p:nvPr>
            <p:ph type="ftr" sz="quarter" idx="3"/>
          </p:nvPr>
        </p:nvSpPr>
        <p:spPr>
          <a:xfrm>
            <a:off x="3124200" y="76200"/>
            <a:ext cx="3352800" cy="288925"/>
          </a:xfrm>
          <a:prstGeom prst="rect">
            <a:avLst/>
          </a:prstGeom>
        </p:spPr>
        <p:txBody>
          <a:bodyPr vert="horz"/>
          <a:lstStyle>
            <a:lvl1pPr algn="r" eaLnBrk="1" latinLnBrk="0" hangingPunct="1">
              <a:defRPr kumimoji="0" sz="1200">
                <a:solidFill>
                  <a:schemeClr val="accent1">
                    <a:shade val="75000"/>
                  </a:schemeClr>
                </a:solidFill>
              </a:defRPr>
            </a:lvl1pPr>
          </a:lstStyle>
          <a:p>
            <a:pPr>
              <a:defRPr/>
            </a:pPr>
            <a:endParaRPr lang="en-US"/>
          </a:p>
        </p:txBody>
      </p:sp>
      <p:sp>
        <p:nvSpPr>
          <p:cNvPr id="5" name="Slide Number Placeholder 4">
            <a:extLst>
              <a:ext uri="{FF2B5EF4-FFF2-40B4-BE49-F238E27FC236}">
                <a16:creationId xmlns:a16="http://schemas.microsoft.com/office/drawing/2014/main" id="{E5D0CEBA-FAF7-451B-B036-8A41FE1763A6}"/>
              </a:ext>
            </a:extLst>
          </p:cNvPr>
          <p:cNvSpPr>
            <a:spLocks noGrp="1"/>
          </p:cNvSpPr>
          <p:nvPr>
            <p:ph type="sldNum" sz="quarter" idx="4"/>
          </p:nvPr>
        </p:nvSpPr>
        <p:spPr>
          <a:xfrm>
            <a:off x="8229600" y="6477000"/>
            <a:ext cx="762000" cy="244475"/>
          </a:xfrm>
          <a:prstGeom prst="rect">
            <a:avLst/>
          </a:prstGeom>
        </p:spPr>
        <p:txBody>
          <a:bodyPr vert="horz" wrap="square" lIns="91440" tIns="45720" rIns="91440" bIns="45720" numCol="1" anchor="t" anchorCtr="0" compatLnSpc="1">
            <a:prstTxWarp prst="textNoShape">
              <a:avLst/>
            </a:prstTxWarp>
          </a:bodyPr>
          <a:lstStyle>
            <a:lvl1pPr algn="r" eaLnBrk="1" hangingPunct="1">
              <a:defRPr sz="1200">
                <a:solidFill>
                  <a:srgbClr val="D38E27"/>
                </a:solidFill>
              </a:defRPr>
            </a:lvl1pPr>
          </a:lstStyle>
          <a:p>
            <a:pPr>
              <a:defRPr/>
            </a:pPr>
            <a:fld id="{B07CE6C6-BE65-4492-9B9D-93284E18D036}" type="slidenum">
              <a:rPr lang="en-US" altLang="en-US"/>
              <a:pPr>
                <a:defRPr/>
              </a:pPr>
              <a:t>‹#›</a:t>
            </a:fld>
            <a:endParaRPr lang="en-US" altLang="en-US"/>
          </a:p>
        </p:txBody>
      </p:sp>
      <p:sp>
        <p:nvSpPr>
          <p:cNvPr id="10" name="Title Placeholder 9">
            <a:extLst>
              <a:ext uri="{FF2B5EF4-FFF2-40B4-BE49-F238E27FC236}">
                <a16:creationId xmlns:a16="http://schemas.microsoft.com/office/drawing/2014/main" id="{90C82A4B-9DB0-4CE7-80ED-B21BA8AC1C04}"/>
              </a:ext>
            </a:extLst>
          </p:cNvPr>
          <p:cNvSpPr>
            <a:spLocks noGrp="1"/>
          </p:cNvSpPr>
          <p:nvPr>
            <p:ph type="title"/>
          </p:nvPr>
        </p:nvSpPr>
        <p:spPr>
          <a:xfrm>
            <a:off x="304800" y="457200"/>
            <a:ext cx="8686800" cy="838200"/>
          </a:xfrm>
          <a:prstGeom prst="rect">
            <a:avLst/>
          </a:prstGeom>
        </p:spPr>
        <p:txBody>
          <a:bodyPr vert="horz" anchor="ctr">
            <a:normAutofit/>
          </a:bodyPr>
          <a:lstStyle/>
          <a:p>
            <a:r>
              <a:rPr lang="en-US"/>
              <a:t>Click to edit Master title style</a:t>
            </a:r>
          </a:p>
        </p:txBody>
      </p:sp>
      <p:sp>
        <p:nvSpPr>
          <p:cNvPr id="9" name="Straight Connector 8">
            <a:extLst>
              <a:ext uri="{FF2B5EF4-FFF2-40B4-BE49-F238E27FC236}">
                <a16:creationId xmlns:a16="http://schemas.microsoft.com/office/drawing/2014/main" id="{41ADBE91-5E6C-4ACD-8DF5-FE9B37582F66}"/>
              </a:ext>
            </a:extLst>
          </p:cNvPr>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a:lstStyle/>
          <a:p>
            <a:pPr eaLnBrk="1" hangingPunct="1">
              <a:defRPr/>
            </a:pPr>
            <a:endParaRPr lang="en-US" dirty="0"/>
          </a:p>
        </p:txBody>
      </p:sp>
      <p:sp>
        <p:nvSpPr>
          <p:cNvPr id="12" name="Straight Connector 11">
            <a:extLst>
              <a:ext uri="{FF2B5EF4-FFF2-40B4-BE49-F238E27FC236}">
                <a16:creationId xmlns:a16="http://schemas.microsoft.com/office/drawing/2014/main" id="{31C8D1D9-03E3-4361-9221-9AAC71486A9B}"/>
              </a:ext>
            </a:extLst>
          </p:cNvPr>
          <p:cNvSpPr>
            <a:spLocks noChangeShapeType="1"/>
          </p:cNvSpPr>
          <p:nvPr/>
        </p:nvSpPr>
        <p:spPr bwMode="auto">
          <a:xfrm>
            <a:off x="514350" y="1057986"/>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a:lstStyle/>
          <a:p>
            <a:pPr eaLnBrk="1" hangingPunct="1">
              <a:defRPr/>
            </a:pPr>
            <a:endParaRPr lang="en-US" dirty="0"/>
          </a:p>
        </p:txBody>
      </p:sp>
    </p:spTree>
  </p:cSld>
  <p:clrMap bg1="lt1" tx1="dk1" bg2="lt2" tx2="dk2" accent1="accent1" accent2="accent2" accent3="accent3" accent4="accent4" accent5="accent5" accent6="accent6" hlink="hlink" folHlink="folHlink"/>
  <p:sldLayoutIdLst>
    <p:sldLayoutId id="2147487039" r:id="rId1"/>
    <p:sldLayoutId id="2147487040" r:id="rId2"/>
    <p:sldLayoutId id="2147487041" r:id="rId3"/>
    <p:sldLayoutId id="2147487036" r:id="rId4"/>
    <p:sldLayoutId id="2147487042" r:id="rId5"/>
    <p:sldLayoutId id="2147487037" r:id="rId6"/>
    <p:sldLayoutId id="2147487043" r:id="rId7"/>
    <p:sldLayoutId id="2147487044" r:id="rId8"/>
    <p:sldLayoutId id="2147487045" r:id="rId9"/>
    <p:sldLayoutId id="2147487038" r:id="rId10"/>
    <p:sldLayoutId id="2147487046" r:id="rId11"/>
  </p:sldLayoutIdLst>
  <p:transition>
    <p:dissolve/>
  </p:transition>
  <p:txStyles>
    <p:titleStyle>
      <a:lvl1pPr algn="l" rtl="0" eaLnBrk="0" fontAlgn="base" hangingPunct="0">
        <a:spcBef>
          <a:spcPct val="0"/>
        </a:spcBef>
        <a:spcAft>
          <a:spcPct val="0"/>
        </a:spcAft>
        <a:defRPr sz="3600" kern="1200" cap="all">
          <a:solidFill>
            <a:schemeClr val="tx2"/>
          </a:solidFill>
          <a:effectLst>
            <a:reflection blurRad="12700" stA="48000" endA="300" endPos="55000" dir="5400000" sy="-90000" algn="bl" rotWithShape="0"/>
          </a:effectLst>
          <a:latin typeface="+mj-lt"/>
          <a:ea typeface="+mj-ea"/>
          <a:cs typeface="+mj-cs"/>
        </a:defRPr>
      </a:lvl1pPr>
      <a:lvl2pPr algn="l" rtl="0" eaLnBrk="0" fontAlgn="base" hangingPunct="0">
        <a:spcBef>
          <a:spcPct val="0"/>
        </a:spcBef>
        <a:spcAft>
          <a:spcPct val="0"/>
        </a:spcAft>
        <a:defRPr sz="3600">
          <a:solidFill>
            <a:schemeClr val="tx2"/>
          </a:solidFill>
          <a:latin typeface="Lucida Sans Unicode" pitchFamily="34" charset="0"/>
        </a:defRPr>
      </a:lvl2pPr>
      <a:lvl3pPr algn="l" rtl="0" eaLnBrk="0" fontAlgn="base" hangingPunct="0">
        <a:spcBef>
          <a:spcPct val="0"/>
        </a:spcBef>
        <a:spcAft>
          <a:spcPct val="0"/>
        </a:spcAft>
        <a:defRPr sz="3600">
          <a:solidFill>
            <a:schemeClr val="tx2"/>
          </a:solidFill>
          <a:latin typeface="Lucida Sans Unicode" pitchFamily="34" charset="0"/>
        </a:defRPr>
      </a:lvl3pPr>
      <a:lvl4pPr algn="l" rtl="0" eaLnBrk="0" fontAlgn="base" hangingPunct="0">
        <a:spcBef>
          <a:spcPct val="0"/>
        </a:spcBef>
        <a:spcAft>
          <a:spcPct val="0"/>
        </a:spcAft>
        <a:defRPr sz="3600">
          <a:solidFill>
            <a:schemeClr val="tx2"/>
          </a:solidFill>
          <a:latin typeface="Lucida Sans Unicode" pitchFamily="34" charset="0"/>
        </a:defRPr>
      </a:lvl4pPr>
      <a:lvl5pPr algn="l" rtl="0" eaLnBrk="0" fontAlgn="base" hangingPunct="0">
        <a:spcBef>
          <a:spcPct val="0"/>
        </a:spcBef>
        <a:spcAft>
          <a:spcPct val="0"/>
        </a:spcAft>
        <a:defRPr sz="3600">
          <a:solidFill>
            <a:schemeClr val="tx2"/>
          </a:solidFill>
          <a:latin typeface="Lucida Sans Unicode" pitchFamily="34" charset="0"/>
        </a:defRPr>
      </a:lvl5pPr>
      <a:lvl6pPr marL="457200" algn="l" rtl="0" fontAlgn="base">
        <a:spcBef>
          <a:spcPct val="0"/>
        </a:spcBef>
        <a:spcAft>
          <a:spcPct val="0"/>
        </a:spcAft>
        <a:defRPr sz="3600">
          <a:solidFill>
            <a:schemeClr val="tx2"/>
          </a:solidFill>
          <a:latin typeface="Franklin Gothic Medium" pitchFamily="34" charset="0"/>
        </a:defRPr>
      </a:lvl6pPr>
      <a:lvl7pPr marL="914400" algn="l" rtl="0" fontAlgn="base">
        <a:spcBef>
          <a:spcPct val="0"/>
        </a:spcBef>
        <a:spcAft>
          <a:spcPct val="0"/>
        </a:spcAft>
        <a:defRPr sz="3600">
          <a:solidFill>
            <a:schemeClr val="tx2"/>
          </a:solidFill>
          <a:latin typeface="Franklin Gothic Medium" pitchFamily="34" charset="0"/>
        </a:defRPr>
      </a:lvl7pPr>
      <a:lvl8pPr marL="1371600" algn="l" rtl="0" fontAlgn="base">
        <a:spcBef>
          <a:spcPct val="0"/>
        </a:spcBef>
        <a:spcAft>
          <a:spcPct val="0"/>
        </a:spcAft>
        <a:defRPr sz="3600">
          <a:solidFill>
            <a:schemeClr val="tx2"/>
          </a:solidFill>
          <a:latin typeface="Franklin Gothic Medium" pitchFamily="34" charset="0"/>
        </a:defRPr>
      </a:lvl8pPr>
      <a:lvl9pPr marL="1828800" algn="l" rtl="0" fontAlgn="base">
        <a:spcBef>
          <a:spcPct val="0"/>
        </a:spcBef>
        <a:spcAft>
          <a:spcPct val="0"/>
        </a:spcAft>
        <a:defRPr sz="3600">
          <a:solidFill>
            <a:schemeClr val="tx2"/>
          </a:solidFill>
          <a:latin typeface="Franklin Gothic Medium" pitchFamily="34" charset="0"/>
        </a:defRPr>
      </a:lvl9pPr>
    </p:titleStyle>
    <p:bodyStyle>
      <a:lvl1pPr marL="342900" indent="-342900" algn="l" rtl="0" eaLnBrk="0" fontAlgn="base" hangingPunct="0">
        <a:spcBef>
          <a:spcPct val="20000"/>
        </a:spcBef>
        <a:spcAft>
          <a:spcPct val="0"/>
        </a:spcAft>
        <a:buClr>
          <a:schemeClr val="accent1"/>
        </a:buClr>
        <a:buSzPct val="70000"/>
        <a:buFont typeface="Wingdings 2" panose="05020102010507070707" pitchFamily="18" charset="2"/>
        <a:buChar char=""/>
        <a:defRPr sz="3200" kern="1200">
          <a:solidFill>
            <a:schemeClr val="tx2"/>
          </a:solidFill>
          <a:latin typeface="+mn-lt"/>
          <a:ea typeface="+mn-ea"/>
          <a:cs typeface="+mn-cs"/>
        </a:defRPr>
      </a:lvl1pPr>
      <a:lvl2pPr marL="742950" indent="-285750" algn="l" rtl="0" eaLnBrk="0" fontAlgn="base" hangingPunct="0">
        <a:spcBef>
          <a:spcPct val="20000"/>
        </a:spcBef>
        <a:spcAft>
          <a:spcPct val="0"/>
        </a:spcAft>
        <a:buClr>
          <a:schemeClr val="accent1"/>
        </a:buClr>
        <a:buSzPct val="70000"/>
        <a:buFont typeface="Wingdings 2" panose="05020102010507070707" pitchFamily="18" charset="2"/>
        <a:buChar char=""/>
        <a:defRPr sz="2800" kern="1200">
          <a:solidFill>
            <a:schemeClr val="tx2"/>
          </a:solidFill>
          <a:latin typeface="+mn-lt"/>
          <a:ea typeface="+mn-ea"/>
          <a:cs typeface="+mn-cs"/>
        </a:defRPr>
      </a:lvl2pPr>
      <a:lvl3pPr marL="1143000" indent="-228600" algn="l" rtl="0" eaLnBrk="0" fontAlgn="base" hangingPunct="0">
        <a:spcBef>
          <a:spcPct val="20000"/>
        </a:spcBef>
        <a:spcAft>
          <a:spcPct val="0"/>
        </a:spcAft>
        <a:buClr>
          <a:schemeClr val="accent1"/>
        </a:buClr>
        <a:buSzPct val="70000"/>
        <a:buFont typeface="Wingdings 2" panose="05020102010507070707" pitchFamily="18" charset="2"/>
        <a:buChar char=""/>
        <a:defRPr sz="2400" kern="1200">
          <a:solidFill>
            <a:schemeClr val="tx2"/>
          </a:solidFill>
          <a:latin typeface="+mn-lt"/>
          <a:ea typeface="+mn-ea"/>
          <a:cs typeface="+mn-cs"/>
        </a:defRPr>
      </a:lvl3pPr>
      <a:lvl4pPr marL="1600200" indent="-228600" algn="l" rtl="0" eaLnBrk="0" fontAlgn="base" hangingPunct="0">
        <a:spcBef>
          <a:spcPct val="20000"/>
        </a:spcBef>
        <a:spcAft>
          <a:spcPct val="0"/>
        </a:spcAft>
        <a:buClr>
          <a:schemeClr val="accent1"/>
        </a:buClr>
        <a:buSzPct val="70000"/>
        <a:buFont typeface="Wingdings 2" panose="05020102010507070707" pitchFamily="18" charset="2"/>
        <a:buChar char=""/>
        <a:defRPr sz="2000" kern="1200">
          <a:solidFill>
            <a:schemeClr val="tx2"/>
          </a:solidFill>
          <a:latin typeface="+mn-lt"/>
          <a:ea typeface="+mn-ea"/>
          <a:cs typeface="+mn-cs"/>
        </a:defRPr>
      </a:lvl4pPr>
      <a:lvl5pPr marL="2057400" indent="-228600" algn="l" rtl="0" eaLnBrk="0" fontAlgn="base" hangingPunct="0">
        <a:spcBef>
          <a:spcPct val="20000"/>
        </a:spcBef>
        <a:spcAft>
          <a:spcPct val="0"/>
        </a:spcAft>
        <a:buClr>
          <a:schemeClr val="accent1"/>
        </a:buClr>
        <a:buSzPct val="60000"/>
        <a:buFont typeface="Wingdings 2" panose="05020102010507070707" pitchFamily="18" charset="2"/>
        <a:buChar char=""/>
        <a:defRPr sz="2000" kern="1200">
          <a:solidFill>
            <a:schemeClr val="tx2"/>
          </a:solidFill>
          <a:latin typeface="+mn-lt"/>
          <a:ea typeface="+mn-ea"/>
          <a:cs typeface="+mn-cs"/>
        </a:defRPr>
      </a:lvl5pPr>
      <a:lvl6pPr marL="25146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6pPr>
      <a:lvl7pPr marL="2971800" indent="-228600" algn="l" rtl="0" eaLnBrk="1" latinLnBrk="0" hangingPunct="1">
        <a:spcBef>
          <a:spcPct val="20000"/>
        </a:spcBef>
        <a:buClr>
          <a:schemeClr val="accent1"/>
        </a:buClr>
        <a:buSzPct val="60000"/>
        <a:buFont typeface="Wingdings 2"/>
        <a:buChar char=""/>
        <a:defRPr kumimoji="0" sz="1600" kern="1200">
          <a:solidFill>
            <a:schemeClr val="tx2"/>
          </a:solidFill>
          <a:latin typeface="+mn-lt"/>
          <a:ea typeface="+mn-ea"/>
          <a:cs typeface="+mn-cs"/>
        </a:defRPr>
      </a:lvl7pPr>
      <a:lvl8pPr marL="3429000" indent="-228600" algn="l" rtl="0" eaLnBrk="1" latinLnBrk="0" hangingPunct="1">
        <a:spcBef>
          <a:spcPct val="20000"/>
        </a:spcBef>
        <a:buClr>
          <a:schemeClr val="accent1"/>
        </a:buClr>
        <a:buSzPct val="60000"/>
        <a:buFont typeface="Wingdings 2"/>
        <a:buChar char=""/>
        <a:defRPr kumimoji="0" sz="1600" kern="1200" baseline="0">
          <a:solidFill>
            <a:schemeClr val="tx2"/>
          </a:solidFill>
          <a:latin typeface="+mn-lt"/>
          <a:ea typeface="+mn-ea"/>
          <a:cs typeface="+mn-cs"/>
        </a:defRPr>
      </a:lvl8pPr>
      <a:lvl9pPr marL="3886200" indent="-228600" algn="l" rtl="0" eaLnBrk="1" latinLnBrk="0" hangingPunct="1">
        <a:spcBef>
          <a:spcPct val="20000"/>
        </a:spcBef>
        <a:buClr>
          <a:schemeClr val="accent1"/>
        </a:buClr>
        <a:buSzPct val="60000"/>
        <a:buFont typeface="Wingdings 2"/>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1186" name="Rectangle 1026">
            <a:extLst>
              <a:ext uri="{FF2B5EF4-FFF2-40B4-BE49-F238E27FC236}">
                <a16:creationId xmlns:a16="http://schemas.microsoft.com/office/drawing/2014/main" id="{7AC28E98-B8C6-47A3-8AD8-84F6C8C8F92B}"/>
              </a:ext>
            </a:extLst>
          </p:cNvPr>
          <p:cNvSpPr>
            <a:spLocks noGrp="1" noChangeArrowheads="1"/>
          </p:cNvSpPr>
          <p:nvPr>
            <p:ph type="title"/>
          </p:nvPr>
        </p:nvSpPr>
        <p:spPr>
          <a:xfrm>
            <a:off x="533400" y="1143000"/>
            <a:ext cx="7772400" cy="4800600"/>
          </a:xfrm>
        </p:spPr>
        <p:txBody>
          <a:bodyPr/>
          <a:lstStyle/>
          <a:p>
            <a:pPr algn="ctr" eaLnBrk="1" fontAlgn="auto" hangingPunct="1">
              <a:spcAft>
                <a:spcPts val="0"/>
              </a:spcAft>
              <a:defRPr/>
            </a:pPr>
            <a:r>
              <a:rPr lang="en-US" sz="6000" b="1" dirty="0">
                <a:solidFill>
                  <a:srgbClr val="002060"/>
                </a:solidFill>
                <a:effectLst>
                  <a:outerShdw blurRad="38100" dist="38100" dir="2700000" algn="tl">
                    <a:srgbClr val="000000">
                      <a:alpha val="43137"/>
                    </a:srgbClr>
                  </a:outerShdw>
                </a:effectLst>
              </a:rPr>
              <a:t>the  evidence  of your  salvation</a:t>
            </a:r>
          </a:p>
        </p:txBody>
      </p:sp>
    </p:spTree>
  </p:cSld>
  <p:clrMapOvr>
    <a:masterClrMapping/>
  </p:clrMapOvr>
  <p:transition>
    <p:dissolv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7090" name="Rectangle 1026">
            <a:extLst>
              <a:ext uri="{FF2B5EF4-FFF2-40B4-BE49-F238E27FC236}">
                <a16:creationId xmlns:a16="http://schemas.microsoft.com/office/drawing/2014/main" id="{5EAA10AC-B7E7-44C9-B7C8-03BF6D2985A0}"/>
              </a:ext>
            </a:extLst>
          </p:cNvPr>
          <p:cNvSpPr>
            <a:spLocks noGrp="1" noChangeArrowheads="1"/>
          </p:cNvSpPr>
          <p:nvPr>
            <p:ph type="title"/>
          </p:nvPr>
        </p:nvSpPr>
        <p:spPr>
          <a:xfrm>
            <a:off x="457200" y="990600"/>
            <a:ext cx="8229600" cy="45719"/>
          </a:xfrm>
        </p:spPr>
        <p:txBody>
          <a:bodyPr>
            <a:normAutofit fontScale="90000"/>
          </a:bodyPr>
          <a:lstStyle/>
          <a:p>
            <a:pPr algn="ctr" eaLnBrk="1" fontAlgn="auto" hangingPunct="1">
              <a:spcAft>
                <a:spcPts val="0"/>
              </a:spcAft>
              <a:defRPr/>
            </a:pPr>
            <a:br>
              <a:rPr lang="en-US" sz="3200" dirty="0">
                <a:solidFill>
                  <a:srgbClr val="0070C0"/>
                </a:solidFill>
              </a:rPr>
            </a:br>
            <a:endParaRPr lang="en-US" sz="3200" dirty="0">
              <a:solidFill>
                <a:srgbClr val="0070C0"/>
              </a:solidFill>
              <a:effectLst>
                <a:outerShdw blurRad="38100" dist="38100" dir="2700000" algn="tl">
                  <a:srgbClr val="000000">
                    <a:alpha val="43137"/>
                  </a:srgbClr>
                </a:outerShdw>
                <a:reflection blurRad="12700" stA="48000" endA="300" endPos="55000" dir="5400000" sy="-90000" algn="bl" rotWithShape="0"/>
              </a:effectLst>
            </a:endParaRPr>
          </a:p>
        </p:txBody>
      </p:sp>
      <p:sp>
        <p:nvSpPr>
          <p:cNvPr id="14339" name="Rectangle 1027">
            <a:extLst>
              <a:ext uri="{FF2B5EF4-FFF2-40B4-BE49-F238E27FC236}">
                <a16:creationId xmlns:a16="http://schemas.microsoft.com/office/drawing/2014/main" id="{80C64281-08A4-4337-BE31-D79B7BC5555D}"/>
              </a:ext>
            </a:extLst>
          </p:cNvPr>
          <p:cNvSpPr>
            <a:spLocks noGrp="1" noChangeArrowheads="1"/>
          </p:cNvSpPr>
          <p:nvPr>
            <p:ph idx="1"/>
          </p:nvPr>
        </p:nvSpPr>
        <p:spPr>
          <a:xfrm>
            <a:off x="381000" y="1066800"/>
            <a:ext cx="8382000" cy="5638800"/>
          </a:xfrm>
        </p:spPr>
        <p:txBody>
          <a:bodyPr>
            <a:normAutofit/>
          </a:bodyPr>
          <a:lstStyle/>
          <a:p>
            <a:pPr marL="609600" indent="-609600" algn="ctr" eaLnBrk="1" fontAlgn="auto" hangingPunct="1">
              <a:spcAft>
                <a:spcPts val="0"/>
              </a:spcAft>
              <a:buFont typeface="Wingdings 2" panose="05020102010507070707" pitchFamily="18" charset="2"/>
              <a:buNone/>
              <a:defRPr/>
            </a:pPr>
            <a:endParaRPr lang="en-US" sz="4400" b="1" dirty="0">
              <a:solidFill>
                <a:srgbClr val="990033"/>
              </a:solidFill>
              <a:effectLst>
                <a:outerShdw blurRad="38100" dist="38100" dir="2700000" algn="tl">
                  <a:srgbClr val="000000">
                    <a:alpha val="43137"/>
                  </a:srgbClr>
                </a:outerShdw>
              </a:effectLst>
              <a:latin typeface="Arial Narrow" pitchFamily="34" charset="0"/>
            </a:endParaRPr>
          </a:p>
          <a:p>
            <a:pPr marL="609600" indent="-609600" algn="ctr" eaLnBrk="1" fontAlgn="auto" hangingPunct="1">
              <a:spcAft>
                <a:spcPts val="0"/>
              </a:spcAft>
              <a:buFont typeface="Wingdings 2" panose="05020102010507070707" pitchFamily="18" charset="2"/>
              <a:buNone/>
              <a:defRPr/>
            </a:pPr>
            <a:endParaRPr lang="en-US" sz="4400" b="1" dirty="0">
              <a:solidFill>
                <a:srgbClr val="990033"/>
              </a:solidFill>
              <a:effectLst>
                <a:outerShdw blurRad="38100" dist="38100" dir="2700000" algn="tl">
                  <a:srgbClr val="000000">
                    <a:alpha val="43137"/>
                  </a:srgbClr>
                </a:outerShdw>
              </a:effectLst>
              <a:latin typeface="Arial Narrow" pitchFamily="34" charset="0"/>
            </a:endParaRPr>
          </a:p>
          <a:p>
            <a:pPr marL="609600" indent="-609600" algn="ctr" eaLnBrk="1" fontAlgn="auto" hangingPunct="1">
              <a:spcAft>
                <a:spcPts val="0"/>
              </a:spcAft>
              <a:buFont typeface="Wingdings 2" panose="05020102010507070707" pitchFamily="18" charset="2"/>
              <a:buNone/>
              <a:defRPr/>
            </a:pPr>
            <a:r>
              <a:rPr lang="en-US" sz="4400" b="1" dirty="0">
                <a:solidFill>
                  <a:srgbClr val="990033"/>
                </a:solidFill>
                <a:effectLst>
                  <a:outerShdw blurRad="38100" dist="38100" dir="2700000" algn="tl">
                    <a:srgbClr val="000000">
                      <a:alpha val="43137"/>
                    </a:srgbClr>
                  </a:outerShdw>
                </a:effectLst>
                <a:latin typeface="Arial Narrow" pitchFamily="34" charset="0"/>
              </a:rPr>
              <a:t>Where does this love come from?</a:t>
            </a:r>
          </a:p>
          <a:p>
            <a:pPr marL="609600" indent="-609600" algn="ctr" eaLnBrk="1" fontAlgn="auto" hangingPunct="1">
              <a:spcAft>
                <a:spcPts val="0"/>
              </a:spcAft>
              <a:buFont typeface="Wingdings 2" panose="05020102010507070707" pitchFamily="18" charset="2"/>
              <a:buNone/>
              <a:defRPr/>
            </a:pPr>
            <a:r>
              <a:rPr lang="en-US" sz="4400" b="1" dirty="0">
                <a:solidFill>
                  <a:srgbClr val="990033"/>
                </a:solidFill>
                <a:effectLst>
                  <a:outerShdw blurRad="38100" dist="38100" dir="2700000" algn="tl">
                    <a:srgbClr val="000000">
                      <a:alpha val="43137"/>
                    </a:srgbClr>
                  </a:outerShdw>
                </a:effectLst>
                <a:latin typeface="Arial Narrow" pitchFamily="34" charset="0"/>
                <a:cs typeface="Arial" pitchFamily="34" charset="0"/>
              </a:rPr>
              <a:t>What makes it an evidence of your salvation?</a:t>
            </a:r>
            <a:endParaRPr lang="en-US" sz="2800" b="1" dirty="0">
              <a:solidFill>
                <a:schemeClr val="tx1"/>
              </a:solidFill>
              <a:effectLst>
                <a:outerShdw blurRad="38100" dist="38100" dir="2700000" algn="tl">
                  <a:srgbClr val="000000">
                    <a:alpha val="43137"/>
                  </a:srgbClr>
                </a:outerShdw>
              </a:effectLst>
              <a:latin typeface="Arial" pitchFamily="34" charset="0"/>
              <a:cs typeface="Arial" pitchFamily="34" charset="0"/>
            </a:endParaRPr>
          </a:p>
        </p:txBody>
      </p:sp>
    </p:spTree>
  </p:cSld>
  <p:clrMapOvr>
    <a:masterClrMapping/>
  </p:clrMapOvr>
  <p:transition>
    <p:dissolv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7090" name="Rectangle 1026">
            <a:extLst>
              <a:ext uri="{FF2B5EF4-FFF2-40B4-BE49-F238E27FC236}">
                <a16:creationId xmlns:a16="http://schemas.microsoft.com/office/drawing/2014/main" id="{F47B0151-DE2A-4579-A3E4-CA91940DDB71}"/>
              </a:ext>
            </a:extLst>
          </p:cNvPr>
          <p:cNvSpPr>
            <a:spLocks noGrp="1" noChangeArrowheads="1"/>
          </p:cNvSpPr>
          <p:nvPr>
            <p:ph type="title"/>
          </p:nvPr>
        </p:nvSpPr>
        <p:spPr>
          <a:xfrm>
            <a:off x="457200" y="152400"/>
            <a:ext cx="8229600" cy="838200"/>
          </a:xfrm>
        </p:spPr>
        <p:txBody>
          <a:bodyPr>
            <a:normAutofit fontScale="90000"/>
          </a:bodyPr>
          <a:lstStyle/>
          <a:p>
            <a:pPr algn="ctr" eaLnBrk="1" fontAlgn="auto" hangingPunct="1">
              <a:spcAft>
                <a:spcPts val="0"/>
              </a:spcAft>
              <a:defRPr/>
            </a:pPr>
            <a:br>
              <a:rPr lang="en-US" sz="3200" dirty="0">
                <a:solidFill>
                  <a:srgbClr val="0070C0"/>
                </a:solidFill>
              </a:rPr>
            </a:br>
            <a:endParaRPr lang="en-US" sz="3200" dirty="0">
              <a:solidFill>
                <a:srgbClr val="0070C0"/>
              </a:solidFill>
              <a:effectLst>
                <a:outerShdw blurRad="38100" dist="38100" dir="2700000" algn="tl">
                  <a:srgbClr val="000000">
                    <a:alpha val="43137"/>
                  </a:srgbClr>
                </a:outerShdw>
                <a:reflection blurRad="12700" stA="48000" endA="300" endPos="55000" dir="5400000" sy="-90000" algn="bl" rotWithShape="0"/>
              </a:effectLst>
            </a:endParaRPr>
          </a:p>
        </p:txBody>
      </p:sp>
      <p:sp>
        <p:nvSpPr>
          <p:cNvPr id="14339" name="Rectangle 1027">
            <a:extLst>
              <a:ext uri="{FF2B5EF4-FFF2-40B4-BE49-F238E27FC236}">
                <a16:creationId xmlns:a16="http://schemas.microsoft.com/office/drawing/2014/main" id="{B3C2DC10-D5CD-4E58-AA19-D973140CD681}"/>
              </a:ext>
            </a:extLst>
          </p:cNvPr>
          <p:cNvSpPr>
            <a:spLocks noGrp="1" noChangeArrowheads="1"/>
          </p:cNvSpPr>
          <p:nvPr>
            <p:ph idx="1"/>
          </p:nvPr>
        </p:nvSpPr>
        <p:spPr>
          <a:xfrm>
            <a:off x="457200" y="1143000"/>
            <a:ext cx="8229600" cy="4648200"/>
          </a:xfrm>
        </p:spPr>
        <p:txBody>
          <a:bodyPr>
            <a:normAutofit/>
          </a:bodyPr>
          <a:lstStyle/>
          <a:p>
            <a:pPr>
              <a:buFont typeface="Wingdings 2" panose="05020102010507070707" pitchFamily="18" charset="2"/>
              <a:buNone/>
              <a:defRPr/>
            </a:pPr>
            <a:r>
              <a:rPr lang="en-US" sz="4400" b="1" dirty="0">
                <a:solidFill>
                  <a:srgbClr val="002060"/>
                </a:solidFill>
                <a:effectLst>
                  <a:outerShdw blurRad="38100" dist="38100" dir="2700000" algn="tl">
                    <a:srgbClr val="000000">
                      <a:alpha val="43137"/>
                    </a:srgbClr>
                  </a:outerShdw>
                </a:effectLst>
                <a:latin typeface="Arial Narrow" pitchFamily="34" charset="0"/>
              </a:rPr>
              <a:t>I.  Where Does This Love Come From?</a:t>
            </a:r>
            <a:r>
              <a:rPr lang="en-US" sz="2800" b="1" dirty="0">
                <a:solidFill>
                  <a:schemeClr val="tx1"/>
                </a:solidFill>
                <a:effectLst>
                  <a:outerShdw blurRad="38100" dist="38100" dir="2700000" algn="tl">
                    <a:srgbClr val="000000">
                      <a:alpha val="43137"/>
                    </a:srgbClr>
                  </a:outerShdw>
                </a:effectLst>
                <a:latin typeface="Arial" pitchFamily="34" charset="0"/>
                <a:cs typeface="Arial" pitchFamily="34" charset="0"/>
              </a:rPr>
              <a:t>- v7-12</a:t>
            </a:r>
          </a:p>
        </p:txBody>
      </p:sp>
    </p:spTree>
  </p:cSld>
  <p:clrMapOvr>
    <a:masterClrMapping/>
  </p:clrMapOvr>
  <p:transition>
    <p:dissolv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7090" name="Rectangle 1026">
            <a:extLst>
              <a:ext uri="{FF2B5EF4-FFF2-40B4-BE49-F238E27FC236}">
                <a16:creationId xmlns:a16="http://schemas.microsoft.com/office/drawing/2014/main" id="{D92F7E6C-C4D0-4AF7-B0C6-FF56D83353C4}"/>
              </a:ext>
            </a:extLst>
          </p:cNvPr>
          <p:cNvSpPr>
            <a:spLocks noGrp="1" noChangeArrowheads="1"/>
          </p:cNvSpPr>
          <p:nvPr>
            <p:ph type="title"/>
          </p:nvPr>
        </p:nvSpPr>
        <p:spPr>
          <a:xfrm>
            <a:off x="457200" y="990600"/>
            <a:ext cx="8229600" cy="45719"/>
          </a:xfrm>
        </p:spPr>
        <p:txBody>
          <a:bodyPr>
            <a:normAutofit fontScale="90000"/>
          </a:bodyPr>
          <a:lstStyle/>
          <a:p>
            <a:pPr algn="ctr" eaLnBrk="1" fontAlgn="auto" hangingPunct="1">
              <a:spcAft>
                <a:spcPts val="0"/>
              </a:spcAft>
              <a:defRPr/>
            </a:pPr>
            <a:br>
              <a:rPr lang="en-US" sz="3200" dirty="0">
                <a:solidFill>
                  <a:srgbClr val="0070C0"/>
                </a:solidFill>
              </a:rPr>
            </a:br>
            <a:endParaRPr lang="en-US" sz="3200" dirty="0">
              <a:solidFill>
                <a:srgbClr val="0070C0"/>
              </a:solidFill>
              <a:effectLst>
                <a:outerShdw blurRad="38100" dist="38100" dir="2700000" algn="tl">
                  <a:srgbClr val="000000">
                    <a:alpha val="43137"/>
                  </a:srgbClr>
                </a:outerShdw>
                <a:reflection blurRad="12700" stA="48000" endA="300" endPos="55000" dir="5400000" sy="-90000" algn="bl" rotWithShape="0"/>
              </a:effectLst>
            </a:endParaRPr>
          </a:p>
        </p:txBody>
      </p:sp>
      <p:sp>
        <p:nvSpPr>
          <p:cNvPr id="14339" name="Rectangle 1027">
            <a:extLst>
              <a:ext uri="{FF2B5EF4-FFF2-40B4-BE49-F238E27FC236}">
                <a16:creationId xmlns:a16="http://schemas.microsoft.com/office/drawing/2014/main" id="{D2406CDD-B8EC-42CD-BF16-2A4876C67A7A}"/>
              </a:ext>
            </a:extLst>
          </p:cNvPr>
          <p:cNvSpPr>
            <a:spLocks noGrp="1" noChangeArrowheads="1"/>
          </p:cNvSpPr>
          <p:nvPr>
            <p:ph idx="1"/>
          </p:nvPr>
        </p:nvSpPr>
        <p:spPr>
          <a:xfrm>
            <a:off x="457200" y="1219200"/>
            <a:ext cx="8229600" cy="5105400"/>
          </a:xfrm>
        </p:spPr>
        <p:txBody>
          <a:bodyPr>
            <a:normAutofit/>
          </a:bodyPr>
          <a:lstStyle/>
          <a:p>
            <a:pPr marL="609600" indent="-609600" algn="just" eaLnBrk="1" fontAlgn="auto" hangingPunct="1">
              <a:spcAft>
                <a:spcPts val="0"/>
              </a:spcAft>
              <a:buFont typeface="Wingdings 2" panose="05020102010507070707" pitchFamily="18" charset="2"/>
              <a:buNone/>
              <a:defRPr/>
            </a:pPr>
            <a:r>
              <a:rPr lang="en-US" sz="4400" b="1" dirty="0">
                <a:solidFill>
                  <a:srgbClr val="990033"/>
                </a:solidFill>
                <a:effectLst>
                  <a:outerShdw blurRad="38100" dist="38100" dir="2700000" algn="tl">
                    <a:srgbClr val="000000">
                      <a:alpha val="43137"/>
                    </a:srgbClr>
                  </a:outerShdw>
                </a:effectLst>
                <a:latin typeface="Arial Narrow" pitchFamily="34" charset="0"/>
              </a:rPr>
              <a:t>A.  Love begins with </a:t>
            </a:r>
            <a:r>
              <a:rPr lang="en-US" sz="4400" b="1" u="sng" dirty="0">
                <a:solidFill>
                  <a:srgbClr val="990033"/>
                </a:solidFill>
                <a:effectLst>
                  <a:outerShdw blurRad="38100" dist="38100" dir="2700000" algn="tl">
                    <a:srgbClr val="000000">
                      <a:alpha val="43137"/>
                    </a:srgbClr>
                  </a:outerShdw>
                </a:effectLst>
                <a:latin typeface="Arial Narrow" pitchFamily="34" charset="0"/>
              </a:rPr>
              <a:t>God</a:t>
            </a:r>
            <a:r>
              <a:rPr lang="en-US" sz="4400" b="1" dirty="0">
                <a:solidFill>
                  <a:srgbClr val="990033"/>
                </a:solidFill>
                <a:effectLst>
                  <a:outerShdw blurRad="38100" dist="38100" dir="2700000" algn="tl">
                    <a:srgbClr val="000000">
                      <a:alpha val="43137"/>
                    </a:srgbClr>
                  </a:outerShdw>
                </a:effectLst>
                <a:latin typeface="Arial Narrow" pitchFamily="34" charset="0"/>
              </a:rPr>
              <a:t>.</a:t>
            </a:r>
          </a:p>
          <a:p>
            <a:pPr marL="609600" indent="-609600" algn="just" eaLnBrk="1" fontAlgn="auto" hangingPunct="1">
              <a:spcAft>
                <a:spcPts val="0"/>
              </a:spcAft>
              <a:buFont typeface="Wingdings 2" panose="05020102010507070707" pitchFamily="18" charset="2"/>
              <a:buNone/>
              <a:defRPr/>
            </a:pPr>
            <a:r>
              <a:rPr lang="en-US" sz="2800" b="1" dirty="0">
                <a:solidFill>
                  <a:schemeClr val="tx1"/>
                </a:solidFill>
                <a:effectLst>
                  <a:outerShdw blurRad="38100" dist="38100" dir="2700000" algn="tl">
                    <a:srgbClr val="000000">
                      <a:alpha val="43137"/>
                    </a:srgbClr>
                  </a:outerShdw>
                </a:effectLst>
                <a:latin typeface="Arial" pitchFamily="34" charset="0"/>
                <a:cs typeface="Arial" pitchFamily="34" charset="0"/>
              </a:rPr>
              <a:t>Dear friends, let us love one another, for </a:t>
            </a:r>
            <a:r>
              <a:rPr lang="en-US" sz="2800" b="1" u="sng" dirty="0">
                <a:solidFill>
                  <a:schemeClr val="tx1"/>
                </a:solidFill>
                <a:effectLst>
                  <a:outerShdw blurRad="38100" dist="38100" dir="2700000" algn="tl">
                    <a:srgbClr val="000000">
                      <a:alpha val="43137"/>
                    </a:srgbClr>
                  </a:outerShdw>
                </a:effectLst>
                <a:latin typeface="Arial" pitchFamily="34" charset="0"/>
                <a:cs typeface="Arial" pitchFamily="34" charset="0"/>
              </a:rPr>
              <a:t>love comes from God</a:t>
            </a:r>
            <a:r>
              <a:rPr lang="en-US" sz="2800" b="1" dirty="0">
                <a:solidFill>
                  <a:schemeClr val="tx1"/>
                </a:solidFill>
                <a:effectLst>
                  <a:outerShdw blurRad="38100" dist="38100" dir="2700000" algn="tl">
                    <a:srgbClr val="000000">
                      <a:alpha val="43137"/>
                    </a:srgbClr>
                  </a:outerShdw>
                </a:effectLst>
                <a:latin typeface="Arial" pitchFamily="34" charset="0"/>
                <a:cs typeface="Arial" pitchFamily="34" charset="0"/>
              </a:rPr>
              <a:t>. Everyone who loves has been born of God and knows God. Whoever does not love does not know God, because </a:t>
            </a:r>
            <a:r>
              <a:rPr lang="en-US" sz="2800" b="1" u="sng" dirty="0">
                <a:solidFill>
                  <a:schemeClr val="tx1"/>
                </a:solidFill>
                <a:effectLst>
                  <a:outerShdw blurRad="38100" dist="38100" dir="2700000" algn="tl">
                    <a:srgbClr val="000000">
                      <a:alpha val="43137"/>
                    </a:srgbClr>
                  </a:outerShdw>
                </a:effectLst>
                <a:latin typeface="Arial" pitchFamily="34" charset="0"/>
                <a:cs typeface="Arial" pitchFamily="34" charset="0"/>
              </a:rPr>
              <a:t>God is love</a:t>
            </a:r>
            <a:r>
              <a:rPr lang="en-US" sz="2800" b="1" dirty="0">
                <a:solidFill>
                  <a:schemeClr val="tx1"/>
                </a:solidFill>
                <a:effectLst>
                  <a:outerShdw blurRad="38100" dist="38100" dir="2700000" algn="tl">
                    <a:srgbClr val="000000">
                      <a:alpha val="43137"/>
                    </a:srgbClr>
                  </a:outerShdw>
                </a:effectLst>
                <a:latin typeface="Arial" pitchFamily="34" charset="0"/>
                <a:cs typeface="Arial" pitchFamily="34" charset="0"/>
              </a:rPr>
              <a:t>. - v7-8</a:t>
            </a:r>
          </a:p>
        </p:txBody>
      </p:sp>
      <p:sp>
        <p:nvSpPr>
          <p:cNvPr id="4" name="Rectangle 3">
            <a:extLst>
              <a:ext uri="{FF2B5EF4-FFF2-40B4-BE49-F238E27FC236}">
                <a16:creationId xmlns:a16="http://schemas.microsoft.com/office/drawing/2014/main" id="{1942439C-0B7B-43C0-B2A5-8A2F69825A92}"/>
              </a:ext>
            </a:extLst>
          </p:cNvPr>
          <p:cNvSpPr/>
          <p:nvPr/>
        </p:nvSpPr>
        <p:spPr>
          <a:xfrm>
            <a:off x="762000" y="152400"/>
            <a:ext cx="7848600" cy="523875"/>
          </a:xfrm>
          <a:prstGeom prst="rect">
            <a:avLst/>
          </a:prstGeom>
        </p:spPr>
        <p:txBody>
          <a:bodyPr>
            <a:spAutoFit/>
          </a:bodyPr>
          <a:lstStyle/>
          <a:p>
            <a:pPr algn="ctr" eaLnBrk="1" hangingPunct="1">
              <a:defRPr/>
            </a:pPr>
            <a:r>
              <a:rPr lang="en-US" dirty="0">
                <a:solidFill>
                  <a:srgbClr val="002060"/>
                </a:solidFill>
                <a:effectLst>
                  <a:outerShdw blurRad="38100" dist="38100" dir="2700000" algn="tl">
                    <a:srgbClr val="000000">
                      <a:alpha val="43137"/>
                    </a:srgbClr>
                  </a:outerShdw>
                </a:effectLst>
              </a:rPr>
              <a:t>I.  Where Does This Love Come From?</a:t>
            </a:r>
          </a:p>
        </p:txBody>
      </p:sp>
    </p:spTree>
  </p:cSld>
  <p:clrMapOvr>
    <a:masterClrMapping/>
  </p:clrMapOvr>
  <p:transition>
    <p:dissolv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7090" name="Rectangle 1026">
            <a:extLst>
              <a:ext uri="{FF2B5EF4-FFF2-40B4-BE49-F238E27FC236}">
                <a16:creationId xmlns:a16="http://schemas.microsoft.com/office/drawing/2014/main" id="{6F49FB81-BB76-469C-AEB3-277FDE6827E1}"/>
              </a:ext>
            </a:extLst>
          </p:cNvPr>
          <p:cNvSpPr>
            <a:spLocks noGrp="1" noChangeArrowheads="1"/>
          </p:cNvSpPr>
          <p:nvPr>
            <p:ph type="title"/>
          </p:nvPr>
        </p:nvSpPr>
        <p:spPr>
          <a:xfrm>
            <a:off x="457200" y="990600"/>
            <a:ext cx="8229600" cy="45719"/>
          </a:xfrm>
        </p:spPr>
        <p:txBody>
          <a:bodyPr>
            <a:normAutofit fontScale="90000"/>
          </a:bodyPr>
          <a:lstStyle/>
          <a:p>
            <a:pPr algn="ctr" eaLnBrk="1" fontAlgn="auto" hangingPunct="1">
              <a:spcAft>
                <a:spcPts val="0"/>
              </a:spcAft>
              <a:defRPr/>
            </a:pPr>
            <a:br>
              <a:rPr lang="en-US" sz="3200" dirty="0">
                <a:solidFill>
                  <a:srgbClr val="0070C0"/>
                </a:solidFill>
              </a:rPr>
            </a:br>
            <a:endParaRPr lang="en-US" sz="3200" dirty="0">
              <a:solidFill>
                <a:srgbClr val="0070C0"/>
              </a:solidFill>
              <a:effectLst>
                <a:outerShdw blurRad="38100" dist="38100" dir="2700000" algn="tl">
                  <a:srgbClr val="000000">
                    <a:alpha val="43137"/>
                  </a:srgbClr>
                </a:outerShdw>
                <a:reflection blurRad="12700" stA="48000" endA="300" endPos="55000" dir="5400000" sy="-90000" algn="bl" rotWithShape="0"/>
              </a:effectLst>
            </a:endParaRPr>
          </a:p>
        </p:txBody>
      </p:sp>
      <p:sp>
        <p:nvSpPr>
          <p:cNvPr id="14339" name="Rectangle 1027">
            <a:extLst>
              <a:ext uri="{FF2B5EF4-FFF2-40B4-BE49-F238E27FC236}">
                <a16:creationId xmlns:a16="http://schemas.microsoft.com/office/drawing/2014/main" id="{AC44882E-D4B1-4BC6-95B6-C914F7B559BD}"/>
              </a:ext>
            </a:extLst>
          </p:cNvPr>
          <p:cNvSpPr>
            <a:spLocks noGrp="1" noChangeArrowheads="1"/>
          </p:cNvSpPr>
          <p:nvPr>
            <p:ph idx="1"/>
          </p:nvPr>
        </p:nvSpPr>
        <p:spPr>
          <a:xfrm>
            <a:off x="457200" y="1219200"/>
            <a:ext cx="8229600" cy="5105400"/>
          </a:xfrm>
        </p:spPr>
        <p:txBody>
          <a:bodyPr>
            <a:normAutofit/>
          </a:bodyPr>
          <a:lstStyle/>
          <a:p>
            <a:pPr marL="609600" indent="-609600" algn="just" eaLnBrk="1" fontAlgn="auto" hangingPunct="1">
              <a:spcAft>
                <a:spcPts val="0"/>
              </a:spcAft>
              <a:buFont typeface="Wingdings 2" panose="05020102010507070707" pitchFamily="18" charset="2"/>
              <a:buNone/>
              <a:defRPr/>
            </a:pPr>
            <a:r>
              <a:rPr lang="en-US" sz="4400" b="1" dirty="0">
                <a:solidFill>
                  <a:srgbClr val="990033"/>
                </a:solidFill>
                <a:effectLst>
                  <a:outerShdw blurRad="38100" dist="38100" dir="2700000" algn="tl">
                    <a:srgbClr val="000000">
                      <a:alpha val="43137"/>
                    </a:srgbClr>
                  </a:outerShdw>
                </a:effectLst>
                <a:latin typeface="Arial Narrow" pitchFamily="34" charset="0"/>
              </a:rPr>
              <a:t>A.  Love begins with </a:t>
            </a:r>
            <a:r>
              <a:rPr lang="en-US" sz="4400" b="1" u="sng" dirty="0">
                <a:solidFill>
                  <a:srgbClr val="990033"/>
                </a:solidFill>
                <a:effectLst>
                  <a:outerShdw blurRad="38100" dist="38100" dir="2700000" algn="tl">
                    <a:srgbClr val="000000">
                      <a:alpha val="43137"/>
                    </a:srgbClr>
                  </a:outerShdw>
                </a:effectLst>
                <a:latin typeface="Arial Narrow" pitchFamily="34" charset="0"/>
              </a:rPr>
              <a:t>God</a:t>
            </a:r>
            <a:r>
              <a:rPr lang="en-US" sz="4400" b="1" dirty="0">
                <a:solidFill>
                  <a:srgbClr val="990033"/>
                </a:solidFill>
                <a:effectLst>
                  <a:outerShdw blurRad="38100" dist="38100" dir="2700000" algn="tl">
                    <a:srgbClr val="000000">
                      <a:alpha val="43137"/>
                    </a:srgbClr>
                  </a:outerShdw>
                </a:effectLst>
                <a:latin typeface="Arial Narrow" pitchFamily="34" charset="0"/>
              </a:rPr>
              <a:t>.</a:t>
            </a:r>
          </a:p>
          <a:p>
            <a:pPr marL="609600" indent="-609600" algn="just" eaLnBrk="1" fontAlgn="auto" hangingPunct="1">
              <a:spcAft>
                <a:spcPts val="0"/>
              </a:spcAft>
              <a:buFont typeface="Wingdings 2" panose="05020102010507070707" pitchFamily="18" charset="2"/>
              <a:buNone/>
              <a:defRPr/>
            </a:pPr>
            <a:r>
              <a:rPr lang="en-US" sz="4400" b="1" dirty="0">
                <a:solidFill>
                  <a:srgbClr val="990033"/>
                </a:solidFill>
                <a:effectLst>
                  <a:outerShdw blurRad="38100" dist="38100" dir="2700000" algn="tl">
                    <a:srgbClr val="000000">
                      <a:alpha val="43137"/>
                    </a:srgbClr>
                  </a:outerShdw>
                </a:effectLst>
                <a:latin typeface="Arial Narrow" pitchFamily="34" charset="0"/>
                <a:cs typeface="Arial" pitchFamily="34" charset="0"/>
              </a:rPr>
              <a:t>	1.  This explains why God </a:t>
            </a:r>
            <a:r>
              <a:rPr lang="en-US" sz="4400" b="1" u="sng" dirty="0">
                <a:solidFill>
                  <a:srgbClr val="990033"/>
                </a:solidFill>
                <a:effectLst>
                  <a:outerShdw blurRad="38100" dist="38100" dir="2700000" algn="tl">
                    <a:srgbClr val="000000">
                      <a:alpha val="43137"/>
                    </a:srgbClr>
                  </a:outerShdw>
                </a:effectLst>
                <a:latin typeface="Arial Narrow" pitchFamily="34" charset="0"/>
                <a:cs typeface="Arial" pitchFamily="34" charset="0"/>
              </a:rPr>
              <a:t>created</a:t>
            </a:r>
            <a:r>
              <a:rPr lang="en-US" sz="4400" b="1" dirty="0">
                <a:solidFill>
                  <a:srgbClr val="990033"/>
                </a:solidFill>
                <a:effectLst>
                  <a:outerShdw blurRad="38100" dist="38100" dir="2700000" algn="tl">
                    <a:srgbClr val="000000">
                      <a:alpha val="43137"/>
                    </a:srgbClr>
                  </a:outerShdw>
                </a:effectLst>
                <a:latin typeface="Arial Narrow" pitchFamily="34" charset="0"/>
                <a:cs typeface="Arial" pitchFamily="34" charset="0"/>
              </a:rPr>
              <a:t> 	us.</a:t>
            </a:r>
          </a:p>
        </p:txBody>
      </p:sp>
      <p:sp>
        <p:nvSpPr>
          <p:cNvPr id="4" name="Rectangle 3">
            <a:extLst>
              <a:ext uri="{FF2B5EF4-FFF2-40B4-BE49-F238E27FC236}">
                <a16:creationId xmlns:a16="http://schemas.microsoft.com/office/drawing/2014/main" id="{039F537B-7142-4B81-928A-504D5B1BFD8A}"/>
              </a:ext>
            </a:extLst>
          </p:cNvPr>
          <p:cNvSpPr/>
          <p:nvPr/>
        </p:nvSpPr>
        <p:spPr>
          <a:xfrm>
            <a:off x="762000" y="152400"/>
            <a:ext cx="7848600" cy="523875"/>
          </a:xfrm>
          <a:prstGeom prst="rect">
            <a:avLst/>
          </a:prstGeom>
        </p:spPr>
        <p:txBody>
          <a:bodyPr>
            <a:spAutoFit/>
          </a:bodyPr>
          <a:lstStyle/>
          <a:p>
            <a:pPr algn="ctr" eaLnBrk="1" hangingPunct="1">
              <a:defRPr/>
            </a:pPr>
            <a:r>
              <a:rPr lang="en-US" dirty="0">
                <a:solidFill>
                  <a:srgbClr val="002060"/>
                </a:solidFill>
                <a:effectLst>
                  <a:outerShdw blurRad="38100" dist="38100" dir="2700000" algn="tl">
                    <a:srgbClr val="000000">
                      <a:alpha val="43137"/>
                    </a:srgbClr>
                  </a:outerShdw>
                </a:effectLst>
              </a:rPr>
              <a:t>I.  Where Does This Love Come From?</a:t>
            </a:r>
          </a:p>
        </p:txBody>
      </p:sp>
    </p:spTree>
  </p:cSld>
  <p:clrMapOvr>
    <a:masterClrMapping/>
  </p:clrMapOvr>
  <p:transition>
    <p:dissolv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7090" name="Rectangle 1026">
            <a:extLst>
              <a:ext uri="{FF2B5EF4-FFF2-40B4-BE49-F238E27FC236}">
                <a16:creationId xmlns:a16="http://schemas.microsoft.com/office/drawing/2014/main" id="{A9B0CF8A-FF03-4C4E-808A-96137A39DCB7}"/>
              </a:ext>
            </a:extLst>
          </p:cNvPr>
          <p:cNvSpPr>
            <a:spLocks noGrp="1" noChangeArrowheads="1"/>
          </p:cNvSpPr>
          <p:nvPr>
            <p:ph type="title"/>
          </p:nvPr>
        </p:nvSpPr>
        <p:spPr>
          <a:xfrm>
            <a:off x="457200" y="990600"/>
            <a:ext cx="8229600" cy="45719"/>
          </a:xfrm>
        </p:spPr>
        <p:txBody>
          <a:bodyPr>
            <a:normAutofit fontScale="90000"/>
          </a:bodyPr>
          <a:lstStyle/>
          <a:p>
            <a:pPr algn="ctr" eaLnBrk="1" fontAlgn="auto" hangingPunct="1">
              <a:spcAft>
                <a:spcPts val="0"/>
              </a:spcAft>
              <a:defRPr/>
            </a:pPr>
            <a:br>
              <a:rPr lang="en-US" sz="3200" dirty="0">
                <a:solidFill>
                  <a:srgbClr val="0070C0"/>
                </a:solidFill>
              </a:rPr>
            </a:br>
            <a:endParaRPr lang="en-US" sz="3200" dirty="0">
              <a:solidFill>
                <a:srgbClr val="0070C0"/>
              </a:solidFill>
              <a:effectLst>
                <a:outerShdw blurRad="38100" dist="38100" dir="2700000" algn="tl">
                  <a:srgbClr val="000000">
                    <a:alpha val="43137"/>
                  </a:srgbClr>
                </a:outerShdw>
                <a:reflection blurRad="12700" stA="48000" endA="300" endPos="55000" dir="5400000" sy="-90000" algn="bl" rotWithShape="0"/>
              </a:effectLst>
            </a:endParaRPr>
          </a:p>
        </p:txBody>
      </p:sp>
      <p:sp>
        <p:nvSpPr>
          <p:cNvPr id="14339" name="Rectangle 1027">
            <a:extLst>
              <a:ext uri="{FF2B5EF4-FFF2-40B4-BE49-F238E27FC236}">
                <a16:creationId xmlns:a16="http://schemas.microsoft.com/office/drawing/2014/main" id="{C5827DA8-0465-4CDE-BD4A-92E18B8EADC0}"/>
              </a:ext>
            </a:extLst>
          </p:cNvPr>
          <p:cNvSpPr>
            <a:spLocks noGrp="1" noChangeArrowheads="1"/>
          </p:cNvSpPr>
          <p:nvPr>
            <p:ph idx="1"/>
          </p:nvPr>
        </p:nvSpPr>
        <p:spPr>
          <a:xfrm>
            <a:off x="457200" y="1219200"/>
            <a:ext cx="8229600" cy="5105400"/>
          </a:xfrm>
        </p:spPr>
        <p:txBody>
          <a:bodyPr>
            <a:normAutofit/>
          </a:bodyPr>
          <a:lstStyle/>
          <a:p>
            <a:pPr marL="609600" indent="-609600" algn="just" eaLnBrk="1" fontAlgn="auto" hangingPunct="1">
              <a:spcAft>
                <a:spcPts val="0"/>
              </a:spcAft>
              <a:buFont typeface="Wingdings 2" panose="05020102010507070707" pitchFamily="18" charset="2"/>
              <a:buNone/>
              <a:defRPr/>
            </a:pPr>
            <a:r>
              <a:rPr lang="en-US" sz="4400" b="1" dirty="0">
                <a:solidFill>
                  <a:srgbClr val="990033"/>
                </a:solidFill>
                <a:effectLst>
                  <a:outerShdw blurRad="38100" dist="38100" dir="2700000" algn="tl">
                    <a:srgbClr val="000000">
                      <a:alpha val="43137"/>
                    </a:srgbClr>
                  </a:outerShdw>
                </a:effectLst>
                <a:latin typeface="Arial Narrow" pitchFamily="34" charset="0"/>
              </a:rPr>
              <a:t>A.  Love begins with </a:t>
            </a:r>
            <a:r>
              <a:rPr lang="en-US" sz="4400" b="1" u="sng" dirty="0">
                <a:solidFill>
                  <a:srgbClr val="990033"/>
                </a:solidFill>
                <a:effectLst>
                  <a:outerShdw blurRad="38100" dist="38100" dir="2700000" algn="tl">
                    <a:srgbClr val="000000">
                      <a:alpha val="43137"/>
                    </a:srgbClr>
                  </a:outerShdw>
                </a:effectLst>
                <a:latin typeface="Arial Narrow" pitchFamily="34" charset="0"/>
              </a:rPr>
              <a:t>God</a:t>
            </a:r>
            <a:r>
              <a:rPr lang="en-US" sz="4400" b="1" dirty="0">
                <a:solidFill>
                  <a:srgbClr val="990033"/>
                </a:solidFill>
                <a:effectLst>
                  <a:outerShdw blurRad="38100" dist="38100" dir="2700000" algn="tl">
                    <a:srgbClr val="000000">
                      <a:alpha val="43137"/>
                    </a:srgbClr>
                  </a:outerShdw>
                </a:effectLst>
                <a:latin typeface="Arial Narrow" pitchFamily="34" charset="0"/>
              </a:rPr>
              <a:t>.</a:t>
            </a:r>
          </a:p>
          <a:p>
            <a:pPr marL="609600" indent="-609600" algn="just" eaLnBrk="1" fontAlgn="auto" hangingPunct="1">
              <a:spcAft>
                <a:spcPts val="0"/>
              </a:spcAft>
              <a:buFont typeface="Wingdings 2" panose="05020102010507070707" pitchFamily="18" charset="2"/>
              <a:buNone/>
              <a:defRPr/>
            </a:pPr>
            <a:r>
              <a:rPr lang="en-US" sz="4400" b="1" dirty="0">
                <a:solidFill>
                  <a:srgbClr val="990033"/>
                </a:solidFill>
                <a:effectLst>
                  <a:outerShdw blurRad="38100" dist="38100" dir="2700000" algn="tl">
                    <a:srgbClr val="000000">
                      <a:alpha val="43137"/>
                    </a:srgbClr>
                  </a:outerShdw>
                </a:effectLst>
                <a:latin typeface="Arial Narrow" pitchFamily="34" charset="0"/>
                <a:cs typeface="Arial" pitchFamily="34" charset="0"/>
              </a:rPr>
              <a:t>	1.  This explains why God </a:t>
            </a:r>
            <a:r>
              <a:rPr lang="en-US" sz="4400" b="1" u="sng" dirty="0">
                <a:solidFill>
                  <a:srgbClr val="990033"/>
                </a:solidFill>
                <a:effectLst>
                  <a:outerShdw blurRad="38100" dist="38100" dir="2700000" algn="tl">
                    <a:srgbClr val="000000">
                      <a:alpha val="43137"/>
                    </a:srgbClr>
                  </a:outerShdw>
                </a:effectLst>
                <a:latin typeface="Arial Narrow" pitchFamily="34" charset="0"/>
                <a:cs typeface="Arial" pitchFamily="34" charset="0"/>
              </a:rPr>
              <a:t>created</a:t>
            </a:r>
            <a:r>
              <a:rPr lang="en-US" sz="4400" b="1" dirty="0">
                <a:solidFill>
                  <a:srgbClr val="990033"/>
                </a:solidFill>
                <a:effectLst>
                  <a:outerShdw blurRad="38100" dist="38100" dir="2700000" algn="tl">
                    <a:srgbClr val="000000">
                      <a:alpha val="43137"/>
                    </a:srgbClr>
                  </a:outerShdw>
                </a:effectLst>
                <a:latin typeface="Arial Narrow" pitchFamily="34" charset="0"/>
                <a:cs typeface="Arial" pitchFamily="34" charset="0"/>
              </a:rPr>
              <a:t> 	us.</a:t>
            </a:r>
          </a:p>
          <a:p>
            <a:pPr marL="609600" indent="-609600" algn="ctr" eaLnBrk="1" fontAlgn="auto" hangingPunct="1">
              <a:spcAft>
                <a:spcPts val="0"/>
              </a:spcAft>
              <a:buFont typeface="Wingdings 2" panose="05020102010507070707" pitchFamily="18" charset="2"/>
              <a:buNone/>
              <a:defRPr/>
            </a:pPr>
            <a:r>
              <a:rPr lang="en-US" sz="4400" b="1" dirty="0">
                <a:solidFill>
                  <a:srgbClr val="006600"/>
                </a:solidFill>
                <a:effectLst>
                  <a:outerShdw blurRad="38100" dist="38100" dir="2700000" algn="tl">
                    <a:srgbClr val="000000">
                      <a:alpha val="43137"/>
                    </a:srgbClr>
                  </a:outerShdw>
                </a:effectLst>
                <a:latin typeface="Arial Narrow" pitchFamily="34" charset="0"/>
                <a:cs typeface="Arial" pitchFamily="34" charset="0"/>
              </a:rPr>
              <a:t>Love needs an object - you!</a:t>
            </a:r>
          </a:p>
        </p:txBody>
      </p:sp>
      <p:sp>
        <p:nvSpPr>
          <p:cNvPr id="4" name="Rectangle 3">
            <a:extLst>
              <a:ext uri="{FF2B5EF4-FFF2-40B4-BE49-F238E27FC236}">
                <a16:creationId xmlns:a16="http://schemas.microsoft.com/office/drawing/2014/main" id="{A7277238-D5BB-4822-B653-7368198E5EF0}"/>
              </a:ext>
            </a:extLst>
          </p:cNvPr>
          <p:cNvSpPr/>
          <p:nvPr/>
        </p:nvSpPr>
        <p:spPr>
          <a:xfrm>
            <a:off x="762000" y="152400"/>
            <a:ext cx="7848600" cy="523875"/>
          </a:xfrm>
          <a:prstGeom prst="rect">
            <a:avLst/>
          </a:prstGeom>
        </p:spPr>
        <p:txBody>
          <a:bodyPr>
            <a:spAutoFit/>
          </a:bodyPr>
          <a:lstStyle/>
          <a:p>
            <a:pPr algn="ctr" eaLnBrk="1" hangingPunct="1">
              <a:defRPr/>
            </a:pPr>
            <a:r>
              <a:rPr lang="en-US" dirty="0">
                <a:solidFill>
                  <a:srgbClr val="002060"/>
                </a:solidFill>
                <a:effectLst>
                  <a:outerShdw blurRad="38100" dist="38100" dir="2700000" algn="tl">
                    <a:srgbClr val="000000">
                      <a:alpha val="43137"/>
                    </a:srgbClr>
                  </a:outerShdw>
                </a:effectLst>
              </a:rPr>
              <a:t>I.  Where Does This Love Come From?</a:t>
            </a:r>
          </a:p>
        </p:txBody>
      </p:sp>
    </p:spTree>
  </p:cSld>
  <p:clrMapOvr>
    <a:masterClrMapping/>
  </p:clrMapOvr>
  <p:transition>
    <p:dissolv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7090" name="Rectangle 1026">
            <a:extLst>
              <a:ext uri="{FF2B5EF4-FFF2-40B4-BE49-F238E27FC236}">
                <a16:creationId xmlns:a16="http://schemas.microsoft.com/office/drawing/2014/main" id="{1FB6CBA4-B22D-4D43-AA19-81EF1F6B65EE}"/>
              </a:ext>
            </a:extLst>
          </p:cNvPr>
          <p:cNvSpPr>
            <a:spLocks noGrp="1" noChangeArrowheads="1"/>
          </p:cNvSpPr>
          <p:nvPr>
            <p:ph type="title"/>
          </p:nvPr>
        </p:nvSpPr>
        <p:spPr>
          <a:xfrm>
            <a:off x="457200" y="990600"/>
            <a:ext cx="8229600" cy="45719"/>
          </a:xfrm>
        </p:spPr>
        <p:txBody>
          <a:bodyPr>
            <a:normAutofit fontScale="90000"/>
          </a:bodyPr>
          <a:lstStyle/>
          <a:p>
            <a:pPr algn="ctr" eaLnBrk="1" fontAlgn="auto" hangingPunct="1">
              <a:spcAft>
                <a:spcPts val="0"/>
              </a:spcAft>
              <a:defRPr/>
            </a:pPr>
            <a:br>
              <a:rPr lang="en-US" sz="3200" dirty="0">
                <a:solidFill>
                  <a:srgbClr val="0070C0"/>
                </a:solidFill>
              </a:rPr>
            </a:br>
            <a:endParaRPr lang="en-US" sz="3200" dirty="0">
              <a:solidFill>
                <a:srgbClr val="0070C0"/>
              </a:solidFill>
              <a:effectLst>
                <a:outerShdw blurRad="38100" dist="38100" dir="2700000" algn="tl">
                  <a:srgbClr val="000000">
                    <a:alpha val="43137"/>
                  </a:srgbClr>
                </a:outerShdw>
                <a:reflection blurRad="12700" stA="48000" endA="300" endPos="55000" dir="5400000" sy="-90000" algn="bl" rotWithShape="0"/>
              </a:effectLst>
            </a:endParaRPr>
          </a:p>
        </p:txBody>
      </p:sp>
      <p:sp>
        <p:nvSpPr>
          <p:cNvPr id="14339" name="Rectangle 1027">
            <a:extLst>
              <a:ext uri="{FF2B5EF4-FFF2-40B4-BE49-F238E27FC236}">
                <a16:creationId xmlns:a16="http://schemas.microsoft.com/office/drawing/2014/main" id="{D6F77381-A201-4811-B156-8A31B3ED463C}"/>
              </a:ext>
            </a:extLst>
          </p:cNvPr>
          <p:cNvSpPr>
            <a:spLocks noGrp="1" noChangeArrowheads="1"/>
          </p:cNvSpPr>
          <p:nvPr>
            <p:ph idx="1"/>
          </p:nvPr>
        </p:nvSpPr>
        <p:spPr>
          <a:xfrm>
            <a:off x="457200" y="1219200"/>
            <a:ext cx="8229600" cy="5105400"/>
          </a:xfrm>
        </p:spPr>
        <p:txBody>
          <a:bodyPr>
            <a:normAutofit/>
          </a:bodyPr>
          <a:lstStyle/>
          <a:p>
            <a:pPr marL="609600" indent="-609600" algn="just" eaLnBrk="1" fontAlgn="auto" hangingPunct="1">
              <a:spcAft>
                <a:spcPts val="0"/>
              </a:spcAft>
              <a:buFont typeface="Wingdings 2" panose="05020102010507070707" pitchFamily="18" charset="2"/>
              <a:buNone/>
              <a:defRPr/>
            </a:pPr>
            <a:r>
              <a:rPr lang="en-US" sz="4400" b="1" dirty="0">
                <a:solidFill>
                  <a:srgbClr val="990033"/>
                </a:solidFill>
                <a:effectLst>
                  <a:outerShdw blurRad="38100" dist="38100" dir="2700000" algn="tl">
                    <a:srgbClr val="000000">
                      <a:alpha val="43137"/>
                    </a:srgbClr>
                  </a:outerShdw>
                </a:effectLst>
                <a:latin typeface="Arial Narrow" pitchFamily="34" charset="0"/>
              </a:rPr>
              <a:t>A.  Love begins with </a:t>
            </a:r>
            <a:r>
              <a:rPr lang="en-US" sz="4400" b="1" u="sng" dirty="0">
                <a:solidFill>
                  <a:srgbClr val="990033"/>
                </a:solidFill>
                <a:effectLst>
                  <a:outerShdw blurRad="38100" dist="38100" dir="2700000" algn="tl">
                    <a:srgbClr val="000000">
                      <a:alpha val="43137"/>
                    </a:srgbClr>
                  </a:outerShdw>
                </a:effectLst>
                <a:latin typeface="Arial Narrow" pitchFamily="34" charset="0"/>
              </a:rPr>
              <a:t>God</a:t>
            </a:r>
            <a:r>
              <a:rPr lang="en-US" sz="4400" b="1" dirty="0">
                <a:solidFill>
                  <a:srgbClr val="990033"/>
                </a:solidFill>
                <a:effectLst>
                  <a:outerShdw blurRad="38100" dist="38100" dir="2700000" algn="tl">
                    <a:srgbClr val="000000">
                      <a:alpha val="43137"/>
                    </a:srgbClr>
                  </a:outerShdw>
                </a:effectLst>
                <a:latin typeface="Arial Narrow" pitchFamily="34" charset="0"/>
              </a:rPr>
              <a:t>.</a:t>
            </a:r>
          </a:p>
          <a:p>
            <a:pPr marL="609600" indent="-609600" algn="just" eaLnBrk="1" fontAlgn="auto" hangingPunct="1">
              <a:spcAft>
                <a:spcPts val="0"/>
              </a:spcAft>
              <a:buFont typeface="Wingdings 2" panose="05020102010507070707" pitchFamily="18" charset="2"/>
              <a:buNone/>
              <a:defRPr/>
            </a:pPr>
            <a:r>
              <a:rPr lang="en-US" sz="4400" b="1" dirty="0">
                <a:solidFill>
                  <a:srgbClr val="990033"/>
                </a:solidFill>
                <a:effectLst>
                  <a:outerShdw blurRad="38100" dist="38100" dir="2700000" algn="tl">
                    <a:srgbClr val="000000">
                      <a:alpha val="43137"/>
                    </a:srgbClr>
                  </a:outerShdw>
                </a:effectLst>
                <a:latin typeface="Arial Narrow" pitchFamily="34" charset="0"/>
                <a:cs typeface="Arial" pitchFamily="34" charset="0"/>
              </a:rPr>
              <a:t>	2. This explains why God gave 	you </a:t>
            </a:r>
            <a:r>
              <a:rPr lang="en-US" sz="4400" b="1" u="sng" dirty="0">
                <a:solidFill>
                  <a:srgbClr val="990033"/>
                </a:solidFill>
                <a:effectLst>
                  <a:outerShdw blurRad="38100" dist="38100" dir="2700000" algn="tl">
                    <a:srgbClr val="000000">
                      <a:alpha val="43137"/>
                    </a:srgbClr>
                  </a:outerShdw>
                </a:effectLst>
                <a:latin typeface="Arial Narrow" pitchFamily="34" charset="0"/>
                <a:cs typeface="Arial" pitchFamily="34" charset="0"/>
              </a:rPr>
              <a:t>free</a:t>
            </a:r>
            <a:r>
              <a:rPr lang="en-US" sz="4400" b="1" dirty="0">
                <a:solidFill>
                  <a:srgbClr val="990033"/>
                </a:solidFill>
                <a:effectLst>
                  <a:outerShdw blurRad="38100" dist="38100" dir="2700000" algn="tl">
                    <a:srgbClr val="000000">
                      <a:alpha val="43137"/>
                    </a:srgbClr>
                  </a:outerShdw>
                </a:effectLst>
                <a:latin typeface="Arial Narrow" pitchFamily="34" charset="0"/>
                <a:cs typeface="Arial" pitchFamily="34" charset="0"/>
              </a:rPr>
              <a:t> </a:t>
            </a:r>
            <a:r>
              <a:rPr lang="en-US" sz="4400" b="1" u="sng" dirty="0">
                <a:solidFill>
                  <a:srgbClr val="990033"/>
                </a:solidFill>
                <a:effectLst>
                  <a:outerShdw blurRad="38100" dist="38100" dir="2700000" algn="tl">
                    <a:srgbClr val="000000">
                      <a:alpha val="43137"/>
                    </a:srgbClr>
                  </a:outerShdw>
                </a:effectLst>
                <a:latin typeface="Arial Narrow" pitchFamily="34" charset="0"/>
                <a:cs typeface="Arial" pitchFamily="34" charset="0"/>
              </a:rPr>
              <a:t>will</a:t>
            </a:r>
            <a:r>
              <a:rPr lang="en-US" sz="4400" b="1" dirty="0">
                <a:solidFill>
                  <a:srgbClr val="990033"/>
                </a:solidFill>
                <a:effectLst>
                  <a:outerShdw blurRad="38100" dist="38100" dir="2700000" algn="tl">
                    <a:srgbClr val="000000">
                      <a:alpha val="43137"/>
                    </a:srgbClr>
                  </a:outerShdw>
                </a:effectLst>
                <a:latin typeface="Arial Narrow" pitchFamily="34" charset="0"/>
                <a:cs typeface="Arial" pitchFamily="34" charset="0"/>
              </a:rPr>
              <a:t>.</a:t>
            </a:r>
          </a:p>
        </p:txBody>
      </p:sp>
      <p:sp>
        <p:nvSpPr>
          <p:cNvPr id="4" name="Rectangle 3">
            <a:extLst>
              <a:ext uri="{FF2B5EF4-FFF2-40B4-BE49-F238E27FC236}">
                <a16:creationId xmlns:a16="http://schemas.microsoft.com/office/drawing/2014/main" id="{7B0346F0-DA36-4AA1-B791-2532A7D35284}"/>
              </a:ext>
            </a:extLst>
          </p:cNvPr>
          <p:cNvSpPr/>
          <p:nvPr/>
        </p:nvSpPr>
        <p:spPr>
          <a:xfrm>
            <a:off x="762000" y="152400"/>
            <a:ext cx="7848600" cy="523875"/>
          </a:xfrm>
          <a:prstGeom prst="rect">
            <a:avLst/>
          </a:prstGeom>
        </p:spPr>
        <p:txBody>
          <a:bodyPr>
            <a:spAutoFit/>
          </a:bodyPr>
          <a:lstStyle/>
          <a:p>
            <a:pPr algn="ctr" eaLnBrk="1" hangingPunct="1">
              <a:defRPr/>
            </a:pPr>
            <a:r>
              <a:rPr lang="en-US" dirty="0">
                <a:solidFill>
                  <a:srgbClr val="002060"/>
                </a:solidFill>
                <a:effectLst>
                  <a:outerShdw blurRad="38100" dist="38100" dir="2700000" algn="tl">
                    <a:srgbClr val="000000">
                      <a:alpha val="43137"/>
                    </a:srgbClr>
                  </a:outerShdw>
                </a:effectLst>
              </a:rPr>
              <a:t>I.  Where Does This Love Come From?</a:t>
            </a:r>
          </a:p>
        </p:txBody>
      </p:sp>
    </p:spTree>
  </p:cSld>
  <p:clrMapOvr>
    <a:masterClrMapping/>
  </p:clrMapOvr>
  <p:transition>
    <p:dissolv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7090" name="Rectangle 1026">
            <a:extLst>
              <a:ext uri="{FF2B5EF4-FFF2-40B4-BE49-F238E27FC236}">
                <a16:creationId xmlns:a16="http://schemas.microsoft.com/office/drawing/2014/main" id="{E5E9D122-D841-4BF5-AB97-1D2F13F7D0FD}"/>
              </a:ext>
            </a:extLst>
          </p:cNvPr>
          <p:cNvSpPr>
            <a:spLocks noGrp="1" noChangeArrowheads="1"/>
          </p:cNvSpPr>
          <p:nvPr>
            <p:ph type="title"/>
          </p:nvPr>
        </p:nvSpPr>
        <p:spPr>
          <a:xfrm>
            <a:off x="457200" y="990600"/>
            <a:ext cx="8229600" cy="45719"/>
          </a:xfrm>
        </p:spPr>
        <p:txBody>
          <a:bodyPr>
            <a:normAutofit fontScale="90000"/>
          </a:bodyPr>
          <a:lstStyle/>
          <a:p>
            <a:pPr algn="ctr" eaLnBrk="1" fontAlgn="auto" hangingPunct="1">
              <a:spcAft>
                <a:spcPts val="0"/>
              </a:spcAft>
              <a:defRPr/>
            </a:pPr>
            <a:br>
              <a:rPr lang="en-US" sz="3200" dirty="0">
                <a:solidFill>
                  <a:srgbClr val="0070C0"/>
                </a:solidFill>
              </a:rPr>
            </a:br>
            <a:endParaRPr lang="en-US" sz="3200" dirty="0">
              <a:solidFill>
                <a:srgbClr val="0070C0"/>
              </a:solidFill>
              <a:effectLst>
                <a:outerShdw blurRad="38100" dist="38100" dir="2700000" algn="tl">
                  <a:srgbClr val="000000">
                    <a:alpha val="43137"/>
                  </a:srgbClr>
                </a:outerShdw>
                <a:reflection blurRad="12700" stA="48000" endA="300" endPos="55000" dir="5400000" sy="-90000" algn="bl" rotWithShape="0"/>
              </a:effectLst>
            </a:endParaRPr>
          </a:p>
        </p:txBody>
      </p:sp>
      <p:sp>
        <p:nvSpPr>
          <p:cNvPr id="14339" name="Rectangle 1027">
            <a:extLst>
              <a:ext uri="{FF2B5EF4-FFF2-40B4-BE49-F238E27FC236}">
                <a16:creationId xmlns:a16="http://schemas.microsoft.com/office/drawing/2014/main" id="{D9C7FC9B-1CB7-4FAF-B607-8AAFB40BB17F}"/>
              </a:ext>
            </a:extLst>
          </p:cNvPr>
          <p:cNvSpPr>
            <a:spLocks noGrp="1" noChangeArrowheads="1"/>
          </p:cNvSpPr>
          <p:nvPr>
            <p:ph idx="1"/>
          </p:nvPr>
        </p:nvSpPr>
        <p:spPr>
          <a:xfrm>
            <a:off x="457200" y="1219200"/>
            <a:ext cx="8229600" cy="5105400"/>
          </a:xfrm>
        </p:spPr>
        <p:txBody>
          <a:bodyPr>
            <a:normAutofit/>
          </a:bodyPr>
          <a:lstStyle/>
          <a:p>
            <a:pPr marL="609600" indent="-609600" algn="just" eaLnBrk="1" fontAlgn="auto" hangingPunct="1">
              <a:spcAft>
                <a:spcPts val="0"/>
              </a:spcAft>
              <a:buFont typeface="Wingdings 2" panose="05020102010507070707" pitchFamily="18" charset="2"/>
              <a:buNone/>
              <a:defRPr/>
            </a:pPr>
            <a:r>
              <a:rPr lang="en-US" sz="4400" b="1" dirty="0">
                <a:solidFill>
                  <a:srgbClr val="990033"/>
                </a:solidFill>
                <a:effectLst>
                  <a:outerShdw blurRad="38100" dist="38100" dir="2700000" algn="tl">
                    <a:srgbClr val="000000">
                      <a:alpha val="43137"/>
                    </a:srgbClr>
                  </a:outerShdw>
                </a:effectLst>
                <a:latin typeface="Arial Narrow" pitchFamily="34" charset="0"/>
              </a:rPr>
              <a:t>A.  Love begins with </a:t>
            </a:r>
            <a:r>
              <a:rPr lang="en-US" sz="4400" b="1" u="sng" dirty="0">
                <a:solidFill>
                  <a:srgbClr val="990033"/>
                </a:solidFill>
                <a:effectLst>
                  <a:outerShdw blurRad="38100" dist="38100" dir="2700000" algn="tl">
                    <a:srgbClr val="000000">
                      <a:alpha val="43137"/>
                    </a:srgbClr>
                  </a:outerShdw>
                </a:effectLst>
                <a:latin typeface="Arial Narrow" pitchFamily="34" charset="0"/>
              </a:rPr>
              <a:t>God</a:t>
            </a:r>
            <a:r>
              <a:rPr lang="en-US" sz="4400" b="1" dirty="0">
                <a:solidFill>
                  <a:srgbClr val="990033"/>
                </a:solidFill>
                <a:effectLst>
                  <a:outerShdw blurRad="38100" dist="38100" dir="2700000" algn="tl">
                    <a:srgbClr val="000000">
                      <a:alpha val="43137"/>
                    </a:srgbClr>
                  </a:outerShdw>
                </a:effectLst>
                <a:latin typeface="Arial Narrow" pitchFamily="34" charset="0"/>
              </a:rPr>
              <a:t>.</a:t>
            </a:r>
          </a:p>
          <a:p>
            <a:pPr marL="609600" indent="-609600" algn="just" eaLnBrk="1" fontAlgn="auto" hangingPunct="1">
              <a:spcAft>
                <a:spcPts val="0"/>
              </a:spcAft>
              <a:buFont typeface="Wingdings 2" panose="05020102010507070707" pitchFamily="18" charset="2"/>
              <a:buNone/>
              <a:defRPr/>
            </a:pPr>
            <a:r>
              <a:rPr lang="en-US" sz="4400" b="1" dirty="0">
                <a:solidFill>
                  <a:srgbClr val="990033"/>
                </a:solidFill>
                <a:effectLst>
                  <a:outerShdw blurRad="38100" dist="38100" dir="2700000" algn="tl">
                    <a:srgbClr val="000000">
                      <a:alpha val="43137"/>
                    </a:srgbClr>
                  </a:outerShdw>
                </a:effectLst>
                <a:latin typeface="Arial Narrow" pitchFamily="34" charset="0"/>
                <a:cs typeface="Arial" pitchFamily="34" charset="0"/>
              </a:rPr>
              <a:t>	2. This explains why God gave 	you </a:t>
            </a:r>
            <a:r>
              <a:rPr lang="en-US" sz="4400" b="1" u="sng" dirty="0">
                <a:solidFill>
                  <a:srgbClr val="990033"/>
                </a:solidFill>
                <a:effectLst>
                  <a:outerShdw blurRad="38100" dist="38100" dir="2700000" algn="tl">
                    <a:srgbClr val="000000">
                      <a:alpha val="43137"/>
                    </a:srgbClr>
                  </a:outerShdw>
                </a:effectLst>
                <a:latin typeface="Arial Narrow" pitchFamily="34" charset="0"/>
                <a:cs typeface="Arial" pitchFamily="34" charset="0"/>
              </a:rPr>
              <a:t>free</a:t>
            </a:r>
            <a:r>
              <a:rPr lang="en-US" sz="4400" b="1" dirty="0">
                <a:solidFill>
                  <a:srgbClr val="990033"/>
                </a:solidFill>
                <a:effectLst>
                  <a:outerShdw blurRad="38100" dist="38100" dir="2700000" algn="tl">
                    <a:srgbClr val="000000">
                      <a:alpha val="43137"/>
                    </a:srgbClr>
                  </a:outerShdw>
                </a:effectLst>
                <a:latin typeface="Arial Narrow" pitchFamily="34" charset="0"/>
                <a:cs typeface="Arial" pitchFamily="34" charset="0"/>
              </a:rPr>
              <a:t> </a:t>
            </a:r>
            <a:r>
              <a:rPr lang="en-US" sz="4400" b="1" u="sng" dirty="0">
                <a:solidFill>
                  <a:srgbClr val="990033"/>
                </a:solidFill>
                <a:effectLst>
                  <a:outerShdw blurRad="38100" dist="38100" dir="2700000" algn="tl">
                    <a:srgbClr val="000000">
                      <a:alpha val="43137"/>
                    </a:srgbClr>
                  </a:outerShdw>
                </a:effectLst>
                <a:latin typeface="Arial Narrow" pitchFamily="34" charset="0"/>
                <a:cs typeface="Arial" pitchFamily="34" charset="0"/>
              </a:rPr>
              <a:t>will</a:t>
            </a:r>
            <a:r>
              <a:rPr lang="en-US" sz="4400" b="1" dirty="0">
                <a:solidFill>
                  <a:srgbClr val="990033"/>
                </a:solidFill>
                <a:effectLst>
                  <a:outerShdw blurRad="38100" dist="38100" dir="2700000" algn="tl">
                    <a:srgbClr val="000000">
                      <a:alpha val="43137"/>
                    </a:srgbClr>
                  </a:outerShdw>
                </a:effectLst>
                <a:latin typeface="Arial Narrow" pitchFamily="34" charset="0"/>
                <a:cs typeface="Arial" pitchFamily="34" charset="0"/>
              </a:rPr>
              <a:t>.</a:t>
            </a:r>
          </a:p>
          <a:p>
            <a:pPr marL="609600" indent="-609600" algn="ctr" eaLnBrk="1" fontAlgn="auto" hangingPunct="1">
              <a:spcAft>
                <a:spcPts val="0"/>
              </a:spcAft>
              <a:buFont typeface="Wingdings 2" panose="05020102010507070707" pitchFamily="18" charset="2"/>
              <a:buNone/>
              <a:defRPr/>
            </a:pPr>
            <a:r>
              <a:rPr lang="en-US" sz="4400" b="1" dirty="0">
                <a:solidFill>
                  <a:srgbClr val="006600"/>
                </a:solidFill>
                <a:effectLst>
                  <a:outerShdw blurRad="38100" dist="38100" dir="2700000" algn="tl">
                    <a:srgbClr val="000000">
                      <a:alpha val="43137"/>
                    </a:srgbClr>
                  </a:outerShdw>
                </a:effectLst>
                <a:latin typeface="Arial Narrow" pitchFamily="34" charset="0"/>
                <a:cs typeface="Arial" pitchFamily="34" charset="0"/>
              </a:rPr>
              <a:t>God created evil - your choice!</a:t>
            </a:r>
          </a:p>
        </p:txBody>
      </p:sp>
      <p:sp>
        <p:nvSpPr>
          <p:cNvPr id="4" name="Rectangle 3">
            <a:extLst>
              <a:ext uri="{FF2B5EF4-FFF2-40B4-BE49-F238E27FC236}">
                <a16:creationId xmlns:a16="http://schemas.microsoft.com/office/drawing/2014/main" id="{0FF23C29-12FF-429D-B75B-115F687BACB1}"/>
              </a:ext>
            </a:extLst>
          </p:cNvPr>
          <p:cNvSpPr/>
          <p:nvPr/>
        </p:nvSpPr>
        <p:spPr>
          <a:xfrm>
            <a:off x="762000" y="152400"/>
            <a:ext cx="7848600" cy="523875"/>
          </a:xfrm>
          <a:prstGeom prst="rect">
            <a:avLst/>
          </a:prstGeom>
        </p:spPr>
        <p:txBody>
          <a:bodyPr>
            <a:spAutoFit/>
          </a:bodyPr>
          <a:lstStyle/>
          <a:p>
            <a:pPr algn="ctr" eaLnBrk="1" hangingPunct="1">
              <a:defRPr/>
            </a:pPr>
            <a:r>
              <a:rPr lang="en-US" dirty="0">
                <a:solidFill>
                  <a:srgbClr val="002060"/>
                </a:solidFill>
                <a:effectLst>
                  <a:outerShdw blurRad="38100" dist="38100" dir="2700000" algn="tl">
                    <a:srgbClr val="000000">
                      <a:alpha val="43137"/>
                    </a:srgbClr>
                  </a:outerShdw>
                </a:effectLst>
              </a:rPr>
              <a:t>I.  Where Does This Love Come From?</a:t>
            </a:r>
          </a:p>
        </p:txBody>
      </p:sp>
    </p:spTree>
  </p:cSld>
  <p:clrMapOvr>
    <a:masterClrMapping/>
  </p:clrMapOvr>
  <p:transition>
    <p:dissolve/>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7090" name="Rectangle 1026">
            <a:extLst>
              <a:ext uri="{FF2B5EF4-FFF2-40B4-BE49-F238E27FC236}">
                <a16:creationId xmlns:a16="http://schemas.microsoft.com/office/drawing/2014/main" id="{F14BFC61-B020-4C08-8C01-476B99F8E71F}"/>
              </a:ext>
            </a:extLst>
          </p:cNvPr>
          <p:cNvSpPr>
            <a:spLocks noGrp="1" noChangeArrowheads="1"/>
          </p:cNvSpPr>
          <p:nvPr>
            <p:ph type="title"/>
          </p:nvPr>
        </p:nvSpPr>
        <p:spPr>
          <a:xfrm>
            <a:off x="457200" y="990600"/>
            <a:ext cx="8229600" cy="45719"/>
          </a:xfrm>
        </p:spPr>
        <p:txBody>
          <a:bodyPr>
            <a:normAutofit fontScale="90000"/>
          </a:bodyPr>
          <a:lstStyle/>
          <a:p>
            <a:pPr algn="ctr" eaLnBrk="1" fontAlgn="auto" hangingPunct="1">
              <a:spcAft>
                <a:spcPts val="0"/>
              </a:spcAft>
              <a:defRPr/>
            </a:pPr>
            <a:br>
              <a:rPr lang="en-US" sz="3200" dirty="0">
                <a:solidFill>
                  <a:srgbClr val="0070C0"/>
                </a:solidFill>
              </a:rPr>
            </a:br>
            <a:endParaRPr lang="en-US" sz="3200" dirty="0">
              <a:solidFill>
                <a:srgbClr val="0070C0"/>
              </a:solidFill>
              <a:effectLst>
                <a:outerShdw blurRad="38100" dist="38100" dir="2700000" algn="tl">
                  <a:srgbClr val="000000">
                    <a:alpha val="43137"/>
                  </a:srgbClr>
                </a:outerShdw>
                <a:reflection blurRad="12700" stA="48000" endA="300" endPos="55000" dir="5400000" sy="-90000" algn="bl" rotWithShape="0"/>
              </a:effectLst>
            </a:endParaRPr>
          </a:p>
        </p:txBody>
      </p:sp>
      <p:sp>
        <p:nvSpPr>
          <p:cNvPr id="14339" name="Rectangle 1027">
            <a:extLst>
              <a:ext uri="{FF2B5EF4-FFF2-40B4-BE49-F238E27FC236}">
                <a16:creationId xmlns:a16="http://schemas.microsoft.com/office/drawing/2014/main" id="{415CB39B-29D3-459D-8E3E-09BABD63EA8B}"/>
              </a:ext>
            </a:extLst>
          </p:cNvPr>
          <p:cNvSpPr>
            <a:spLocks noGrp="1" noChangeArrowheads="1"/>
          </p:cNvSpPr>
          <p:nvPr>
            <p:ph idx="1"/>
          </p:nvPr>
        </p:nvSpPr>
        <p:spPr>
          <a:xfrm>
            <a:off x="457200" y="1219200"/>
            <a:ext cx="8229600" cy="5105400"/>
          </a:xfrm>
        </p:spPr>
        <p:txBody>
          <a:bodyPr>
            <a:normAutofit/>
          </a:bodyPr>
          <a:lstStyle/>
          <a:p>
            <a:pPr marL="609600" indent="-609600" algn="just" eaLnBrk="1" fontAlgn="auto" hangingPunct="1">
              <a:spcAft>
                <a:spcPts val="0"/>
              </a:spcAft>
              <a:buFont typeface="Wingdings 2" panose="05020102010507070707" pitchFamily="18" charset="2"/>
              <a:buNone/>
              <a:defRPr/>
            </a:pPr>
            <a:r>
              <a:rPr lang="en-US" sz="4400" b="1" dirty="0">
                <a:solidFill>
                  <a:srgbClr val="990033"/>
                </a:solidFill>
                <a:effectLst>
                  <a:outerShdw blurRad="38100" dist="38100" dir="2700000" algn="tl">
                    <a:srgbClr val="000000">
                      <a:alpha val="43137"/>
                    </a:srgbClr>
                  </a:outerShdw>
                </a:effectLst>
                <a:latin typeface="Arial Narrow" pitchFamily="34" charset="0"/>
              </a:rPr>
              <a:t>A.  Love begins with </a:t>
            </a:r>
            <a:r>
              <a:rPr lang="en-US" sz="4400" b="1" u="sng" dirty="0">
                <a:solidFill>
                  <a:srgbClr val="990033"/>
                </a:solidFill>
                <a:effectLst>
                  <a:outerShdw blurRad="38100" dist="38100" dir="2700000" algn="tl">
                    <a:srgbClr val="000000">
                      <a:alpha val="43137"/>
                    </a:srgbClr>
                  </a:outerShdw>
                </a:effectLst>
                <a:latin typeface="Arial Narrow" pitchFamily="34" charset="0"/>
              </a:rPr>
              <a:t>God</a:t>
            </a:r>
            <a:r>
              <a:rPr lang="en-US" sz="4400" b="1" dirty="0">
                <a:solidFill>
                  <a:srgbClr val="990033"/>
                </a:solidFill>
                <a:effectLst>
                  <a:outerShdw blurRad="38100" dist="38100" dir="2700000" algn="tl">
                    <a:srgbClr val="000000">
                      <a:alpha val="43137"/>
                    </a:srgbClr>
                  </a:outerShdw>
                </a:effectLst>
                <a:latin typeface="Arial Narrow" pitchFamily="34" charset="0"/>
              </a:rPr>
              <a:t>.</a:t>
            </a:r>
          </a:p>
          <a:p>
            <a:pPr marL="609600" indent="-609600" algn="just" eaLnBrk="1" fontAlgn="auto" hangingPunct="1">
              <a:spcAft>
                <a:spcPts val="0"/>
              </a:spcAft>
              <a:buFont typeface="Wingdings 2" panose="05020102010507070707" pitchFamily="18" charset="2"/>
              <a:buNone/>
              <a:defRPr/>
            </a:pPr>
            <a:r>
              <a:rPr lang="en-US" sz="4400" b="1" dirty="0">
                <a:solidFill>
                  <a:srgbClr val="990033"/>
                </a:solidFill>
                <a:effectLst>
                  <a:outerShdw blurRad="38100" dist="38100" dir="2700000" algn="tl">
                    <a:srgbClr val="000000">
                      <a:alpha val="43137"/>
                    </a:srgbClr>
                  </a:outerShdw>
                </a:effectLst>
                <a:latin typeface="Arial Narrow" pitchFamily="34" charset="0"/>
                <a:cs typeface="Arial" pitchFamily="34" charset="0"/>
              </a:rPr>
              <a:t>	3. This explains why God has 	such an	</a:t>
            </a:r>
            <a:r>
              <a:rPr lang="en-US" sz="4400" b="1" u="sng" dirty="0">
                <a:solidFill>
                  <a:srgbClr val="990033"/>
                </a:solidFill>
                <a:effectLst>
                  <a:outerShdw blurRad="38100" dist="38100" dir="2700000" algn="tl">
                    <a:srgbClr val="000000">
                      <a:alpha val="43137"/>
                    </a:srgbClr>
                  </a:outerShdw>
                </a:effectLst>
                <a:latin typeface="Arial Narrow" pitchFamily="34" charset="0"/>
                <a:cs typeface="Arial" pitchFamily="34" charset="0"/>
              </a:rPr>
              <a:t>interest</a:t>
            </a:r>
            <a:r>
              <a:rPr lang="en-US" sz="4400" b="1" dirty="0">
                <a:solidFill>
                  <a:srgbClr val="990033"/>
                </a:solidFill>
                <a:effectLst>
                  <a:outerShdw blurRad="38100" dist="38100" dir="2700000" algn="tl">
                    <a:srgbClr val="000000">
                      <a:alpha val="43137"/>
                    </a:srgbClr>
                  </a:outerShdw>
                </a:effectLst>
                <a:latin typeface="Arial Narrow" pitchFamily="34" charset="0"/>
                <a:cs typeface="Arial" pitchFamily="34" charset="0"/>
              </a:rPr>
              <a:t> in His creation.</a:t>
            </a:r>
          </a:p>
        </p:txBody>
      </p:sp>
      <p:sp>
        <p:nvSpPr>
          <p:cNvPr id="4" name="Rectangle 3">
            <a:extLst>
              <a:ext uri="{FF2B5EF4-FFF2-40B4-BE49-F238E27FC236}">
                <a16:creationId xmlns:a16="http://schemas.microsoft.com/office/drawing/2014/main" id="{93FEEE02-5D0A-4FFC-939F-6495888381DC}"/>
              </a:ext>
            </a:extLst>
          </p:cNvPr>
          <p:cNvSpPr/>
          <p:nvPr/>
        </p:nvSpPr>
        <p:spPr>
          <a:xfrm>
            <a:off x="762000" y="152400"/>
            <a:ext cx="7848600" cy="523875"/>
          </a:xfrm>
          <a:prstGeom prst="rect">
            <a:avLst/>
          </a:prstGeom>
        </p:spPr>
        <p:txBody>
          <a:bodyPr>
            <a:spAutoFit/>
          </a:bodyPr>
          <a:lstStyle/>
          <a:p>
            <a:pPr algn="ctr" eaLnBrk="1" hangingPunct="1">
              <a:defRPr/>
            </a:pPr>
            <a:r>
              <a:rPr lang="en-US" dirty="0">
                <a:solidFill>
                  <a:srgbClr val="002060"/>
                </a:solidFill>
                <a:effectLst>
                  <a:outerShdw blurRad="38100" dist="38100" dir="2700000" algn="tl">
                    <a:srgbClr val="000000">
                      <a:alpha val="43137"/>
                    </a:srgbClr>
                  </a:outerShdw>
                </a:effectLst>
              </a:rPr>
              <a:t>I.  Where Does This Love Come From?</a:t>
            </a:r>
          </a:p>
        </p:txBody>
      </p:sp>
    </p:spTree>
  </p:cSld>
  <p:clrMapOvr>
    <a:masterClrMapping/>
  </p:clrMapOvr>
  <p:transition>
    <p:dissolve/>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7090" name="Rectangle 1026">
            <a:extLst>
              <a:ext uri="{FF2B5EF4-FFF2-40B4-BE49-F238E27FC236}">
                <a16:creationId xmlns:a16="http://schemas.microsoft.com/office/drawing/2014/main" id="{46E90D59-5837-4FD1-BAD1-7643462F9F3F}"/>
              </a:ext>
            </a:extLst>
          </p:cNvPr>
          <p:cNvSpPr>
            <a:spLocks noGrp="1" noChangeArrowheads="1"/>
          </p:cNvSpPr>
          <p:nvPr>
            <p:ph type="title"/>
          </p:nvPr>
        </p:nvSpPr>
        <p:spPr>
          <a:xfrm>
            <a:off x="457200" y="990600"/>
            <a:ext cx="8229600" cy="45719"/>
          </a:xfrm>
        </p:spPr>
        <p:txBody>
          <a:bodyPr>
            <a:normAutofit fontScale="90000"/>
          </a:bodyPr>
          <a:lstStyle/>
          <a:p>
            <a:pPr algn="ctr" eaLnBrk="1" fontAlgn="auto" hangingPunct="1">
              <a:spcAft>
                <a:spcPts val="0"/>
              </a:spcAft>
              <a:defRPr/>
            </a:pPr>
            <a:br>
              <a:rPr lang="en-US" sz="3200" dirty="0">
                <a:solidFill>
                  <a:srgbClr val="0070C0"/>
                </a:solidFill>
              </a:rPr>
            </a:br>
            <a:endParaRPr lang="en-US" sz="3200" dirty="0">
              <a:solidFill>
                <a:srgbClr val="0070C0"/>
              </a:solidFill>
              <a:effectLst>
                <a:outerShdw blurRad="38100" dist="38100" dir="2700000" algn="tl">
                  <a:srgbClr val="000000">
                    <a:alpha val="43137"/>
                  </a:srgbClr>
                </a:outerShdw>
                <a:reflection blurRad="12700" stA="48000" endA="300" endPos="55000" dir="5400000" sy="-90000" algn="bl" rotWithShape="0"/>
              </a:effectLst>
            </a:endParaRPr>
          </a:p>
        </p:txBody>
      </p:sp>
      <p:sp>
        <p:nvSpPr>
          <p:cNvPr id="14339" name="Rectangle 1027">
            <a:extLst>
              <a:ext uri="{FF2B5EF4-FFF2-40B4-BE49-F238E27FC236}">
                <a16:creationId xmlns:a16="http://schemas.microsoft.com/office/drawing/2014/main" id="{F8838023-BDEA-4DD7-A845-17FB4774A1C6}"/>
              </a:ext>
            </a:extLst>
          </p:cNvPr>
          <p:cNvSpPr>
            <a:spLocks noGrp="1" noChangeArrowheads="1"/>
          </p:cNvSpPr>
          <p:nvPr>
            <p:ph idx="1"/>
          </p:nvPr>
        </p:nvSpPr>
        <p:spPr>
          <a:xfrm>
            <a:off x="457200" y="1219200"/>
            <a:ext cx="8229600" cy="5105400"/>
          </a:xfrm>
        </p:spPr>
        <p:txBody>
          <a:bodyPr>
            <a:normAutofit/>
          </a:bodyPr>
          <a:lstStyle/>
          <a:p>
            <a:pPr marL="609600" indent="-609600" algn="just" eaLnBrk="1" fontAlgn="auto" hangingPunct="1">
              <a:spcAft>
                <a:spcPts val="0"/>
              </a:spcAft>
              <a:buFont typeface="Wingdings 2" panose="05020102010507070707" pitchFamily="18" charset="2"/>
              <a:buNone/>
              <a:defRPr/>
            </a:pPr>
            <a:r>
              <a:rPr lang="en-US" sz="4400" b="1" dirty="0">
                <a:solidFill>
                  <a:srgbClr val="990033"/>
                </a:solidFill>
                <a:effectLst>
                  <a:outerShdw blurRad="38100" dist="38100" dir="2700000" algn="tl">
                    <a:srgbClr val="000000">
                      <a:alpha val="43137"/>
                    </a:srgbClr>
                  </a:outerShdw>
                </a:effectLst>
                <a:latin typeface="Arial Narrow" pitchFamily="34" charset="0"/>
              </a:rPr>
              <a:t>A.  Love begins with </a:t>
            </a:r>
            <a:r>
              <a:rPr lang="en-US" sz="4400" b="1" u="sng" dirty="0">
                <a:solidFill>
                  <a:srgbClr val="990033"/>
                </a:solidFill>
                <a:effectLst>
                  <a:outerShdw blurRad="38100" dist="38100" dir="2700000" algn="tl">
                    <a:srgbClr val="000000">
                      <a:alpha val="43137"/>
                    </a:srgbClr>
                  </a:outerShdw>
                </a:effectLst>
                <a:latin typeface="Arial Narrow" pitchFamily="34" charset="0"/>
              </a:rPr>
              <a:t>God</a:t>
            </a:r>
            <a:r>
              <a:rPr lang="en-US" sz="4400" b="1" dirty="0">
                <a:solidFill>
                  <a:srgbClr val="990033"/>
                </a:solidFill>
                <a:effectLst>
                  <a:outerShdw blurRad="38100" dist="38100" dir="2700000" algn="tl">
                    <a:srgbClr val="000000">
                      <a:alpha val="43137"/>
                    </a:srgbClr>
                  </a:outerShdw>
                </a:effectLst>
                <a:latin typeface="Arial Narrow" pitchFamily="34" charset="0"/>
              </a:rPr>
              <a:t>.</a:t>
            </a:r>
          </a:p>
          <a:p>
            <a:pPr marL="609600" indent="-609600" algn="just" eaLnBrk="1" fontAlgn="auto" hangingPunct="1">
              <a:spcAft>
                <a:spcPts val="0"/>
              </a:spcAft>
              <a:buFont typeface="Wingdings 2" panose="05020102010507070707" pitchFamily="18" charset="2"/>
              <a:buNone/>
              <a:defRPr/>
            </a:pPr>
            <a:r>
              <a:rPr lang="en-US" sz="4400" b="1" dirty="0">
                <a:solidFill>
                  <a:srgbClr val="990033"/>
                </a:solidFill>
                <a:effectLst>
                  <a:outerShdw blurRad="38100" dist="38100" dir="2700000" algn="tl">
                    <a:srgbClr val="000000">
                      <a:alpha val="43137"/>
                    </a:srgbClr>
                  </a:outerShdw>
                </a:effectLst>
                <a:latin typeface="Arial Narrow" pitchFamily="34" charset="0"/>
                <a:cs typeface="Arial" pitchFamily="34" charset="0"/>
              </a:rPr>
              <a:t>	3. This explains why God has 	such an	</a:t>
            </a:r>
            <a:r>
              <a:rPr lang="en-US" sz="4400" b="1" u="sng" dirty="0">
                <a:solidFill>
                  <a:srgbClr val="990033"/>
                </a:solidFill>
                <a:effectLst>
                  <a:outerShdw blurRad="38100" dist="38100" dir="2700000" algn="tl">
                    <a:srgbClr val="000000">
                      <a:alpha val="43137"/>
                    </a:srgbClr>
                  </a:outerShdw>
                </a:effectLst>
                <a:latin typeface="Arial Narrow" pitchFamily="34" charset="0"/>
                <a:cs typeface="Arial" pitchFamily="34" charset="0"/>
              </a:rPr>
              <a:t>interest</a:t>
            </a:r>
            <a:r>
              <a:rPr lang="en-US" sz="4400" b="1" dirty="0">
                <a:solidFill>
                  <a:srgbClr val="990033"/>
                </a:solidFill>
                <a:effectLst>
                  <a:outerShdw blurRad="38100" dist="38100" dir="2700000" algn="tl">
                    <a:srgbClr val="000000">
                      <a:alpha val="43137"/>
                    </a:srgbClr>
                  </a:outerShdw>
                </a:effectLst>
                <a:latin typeface="Arial Narrow" pitchFamily="34" charset="0"/>
                <a:cs typeface="Arial" pitchFamily="34" charset="0"/>
              </a:rPr>
              <a:t> in His creation.</a:t>
            </a:r>
          </a:p>
          <a:p>
            <a:pPr marL="609600" indent="-609600" algn="just" eaLnBrk="1" fontAlgn="auto" hangingPunct="1">
              <a:spcAft>
                <a:spcPts val="0"/>
              </a:spcAft>
              <a:buFont typeface="Wingdings 2" panose="05020102010507070707" pitchFamily="18" charset="2"/>
              <a:buNone/>
              <a:defRPr/>
            </a:pPr>
            <a:r>
              <a:rPr lang="en-US" sz="4400" b="1" dirty="0">
                <a:solidFill>
                  <a:srgbClr val="990033"/>
                </a:solidFill>
                <a:effectLst>
                  <a:outerShdw blurRad="38100" dist="38100" dir="2700000" algn="tl">
                    <a:srgbClr val="000000">
                      <a:alpha val="43137"/>
                    </a:srgbClr>
                  </a:outerShdw>
                </a:effectLst>
                <a:latin typeface="Arial Narrow" pitchFamily="34" charset="0"/>
                <a:cs typeface="Arial" pitchFamily="34" charset="0"/>
              </a:rPr>
              <a:t>		a.  </a:t>
            </a:r>
            <a:r>
              <a:rPr lang="en-US" sz="4400" b="1" dirty="0">
                <a:solidFill>
                  <a:srgbClr val="006600"/>
                </a:solidFill>
                <a:effectLst>
                  <a:outerShdw blurRad="38100" dist="38100" dir="2700000" algn="tl">
                    <a:srgbClr val="000000">
                      <a:alpha val="43137"/>
                    </a:srgbClr>
                  </a:outerShdw>
                </a:effectLst>
                <a:latin typeface="Arial Narrow" pitchFamily="34" charset="0"/>
                <a:cs typeface="Arial" pitchFamily="34" charset="0"/>
              </a:rPr>
              <a:t>The Deist Position</a:t>
            </a:r>
            <a:r>
              <a:rPr lang="en-US" sz="4400" b="1" dirty="0">
                <a:solidFill>
                  <a:srgbClr val="990033"/>
                </a:solidFill>
                <a:effectLst>
                  <a:outerShdw blurRad="38100" dist="38100" dir="2700000" algn="tl">
                    <a:srgbClr val="000000">
                      <a:alpha val="43137"/>
                    </a:srgbClr>
                  </a:outerShdw>
                </a:effectLst>
                <a:latin typeface="Arial Narrow" pitchFamily="34" charset="0"/>
                <a:cs typeface="Arial" pitchFamily="34" charset="0"/>
              </a:rPr>
              <a:t>: create us 		&amp; then leave us alone.</a:t>
            </a:r>
          </a:p>
        </p:txBody>
      </p:sp>
      <p:sp>
        <p:nvSpPr>
          <p:cNvPr id="4" name="Rectangle 3">
            <a:extLst>
              <a:ext uri="{FF2B5EF4-FFF2-40B4-BE49-F238E27FC236}">
                <a16:creationId xmlns:a16="http://schemas.microsoft.com/office/drawing/2014/main" id="{6475E153-DB5B-4406-83CC-DFDA8B595039}"/>
              </a:ext>
            </a:extLst>
          </p:cNvPr>
          <p:cNvSpPr/>
          <p:nvPr/>
        </p:nvSpPr>
        <p:spPr>
          <a:xfrm>
            <a:off x="762000" y="152400"/>
            <a:ext cx="7848600" cy="523875"/>
          </a:xfrm>
          <a:prstGeom prst="rect">
            <a:avLst/>
          </a:prstGeom>
        </p:spPr>
        <p:txBody>
          <a:bodyPr>
            <a:spAutoFit/>
          </a:bodyPr>
          <a:lstStyle/>
          <a:p>
            <a:pPr algn="ctr" eaLnBrk="1" hangingPunct="1">
              <a:defRPr/>
            </a:pPr>
            <a:r>
              <a:rPr lang="en-US" dirty="0">
                <a:solidFill>
                  <a:srgbClr val="002060"/>
                </a:solidFill>
                <a:effectLst>
                  <a:outerShdw blurRad="38100" dist="38100" dir="2700000" algn="tl">
                    <a:srgbClr val="000000">
                      <a:alpha val="43137"/>
                    </a:srgbClr>
                  </a:outerShdw>
                </a:effectLst>
              </a:rPr>
              <a:t>I.  Where Does This Love Come From?</a:t>
            </a:r>
          </a:p>
        </p:txBody>
      </p:sp>
    </p:spTree>
  </p:cSld>
  <p:clrMapOvr>
    <a:masterClrMapping/>
  </p:clrMapOvr>
  <p:transition>
    <p:dissolve/>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7090" name="Rectangle 1026">
            <a:extLst>
              <a:ext uri="{FF2B5EF4-FFF2-40B4-BE49-F238E27FC236}">
                <a16:creationId xmlns:a16="http://schemas.microsoft.com/office/drawing/2014/main" id="{03DA4E33-7C86-4E93-AF13-9A354DF498E0}"/>
              </a:ext>
            </a:extLst>
          </p:cNvPr>
          <p:cNvSpPr>
            <a:spLocks noGrp="1" noChangeArrowheads="1"/>
          </p:cNvSpPr>
          <p:nvPr>
            <p:ph type="title"/>
          </p:nvPr>
        </p:nvSpPr>
        <p:spPr>
          <a:xfrm>
            <a:off x="457200" y="990600"/>
            <a:ext cx="8229600" cy="45719"/>
          </a:xfrm>
        </p:spPr>
        <p:txBody>
          <a:bodyPr>
            <a:normAutofit fontScale="90000"/>
          </a:bodyPr>
          <a:lstStyle/>
          <a:p>
            <a:pPr algn="ctr" eaLnBrk="1" fontAlgn="auto" hangingPunct="1">
              <a:spcAft>
                <a:spcPts val="0"/>
              </a:spcAft>
              <a:defRPr/>
            </a:pPr>
            <a:br>
              <a:rPr lang="en-US" sz="3200" dirty="0">
                <a:solidFill>
                  <a:srgbClr val="0070C0"/>
                </a:solidFill>
              </a:rPr>
            </a:br>
            <a:endParaRPr lang="en-US" sz="3200" dirty="0">
              <a:solidFill>
                <a:srgbClr val="0070C0"/>
              </a:solidFill>
              <a:effectLst>
                <a:outerShdw blurRad="38100" dist="38100" dir="2700000" algn="tl">
                  <a:srgbClr val="000000">
                    <a:alpha val="43137"/>
                  </a:srgbClr>
                </a:outerShdw>
                <a:reflection blurRad="12700" stA="48000" endA="300" endPos="55000" dir="5400000" sy="-90000" algn="bl" rotWithShape="0"/>
              </a:effectLst>
            </a:endParaRPr>
          </a:p>
        </p:txBody>
      </p:sp>
      <p:sp>
        <p:nvSpPr>
          <p:cNvPr id="14339" name="Rectangle 1027">
            <a:extLst>
              <a:ext uri="{FF2B5EF4-FFF2-40B4-BE49-F238E27FC236}">
                <a16:creationId xmlns:a16="http://schemas.microsoft.com/office/drawing/2014/main" id="{FBFE88DA-0FCD-4633-A9F6-0E9D167A8D55}"/>
              </a:ext>
            </a:extLst>
          </p:cNvPr>
          <p:cNvSpPr>
            <a:spLocks noGrp="1" noChangeArrowheads="1"/>
          </p:cNvSpPr>
          <p:nvPr>
            <p:ph idx="1"/>
          </p:nvPr>
        </p:nvSpPr>
        <p:spPr>
          <a:xfrm>
            <a:off x="457200" y="1219200"/>
            <a:ext cx="8229600" cy="5638800"/>
          </a:xfrm>
        </p:spPr>
        <p:txBody>
          <a:bodyPr>
            <a:normAutofit/>
          </a:bodyPr>
          <a:lstStyle/>
          <a:p>
            <a:pPr marL="609600" indent="-609600" algn="just" eaLnBrk="1" fontAlgn="auto" hangingPunct="1">
              <a:spcAft>
                <a:spcPts val="0"/>
              </a:spcAft>
              <a:buFont typeface="Wingdings 2" panose="05020102010507070707" pitchFamily="18" charset="2"/>
              <a:buNone/>
              <a:defRPr/>
            </a:pPr>
            <a:r>
              <a:rPr lang="en-US" sz="4400" b="1" dirty="0">
                <a:solidFill>
                  <a:srgbClr val="990033"/>
                </a:solidFill>
                <a:effectLst>
                  <a:outerShdw blurRad="38100" dist="38100" dir="2700000" algn="tl">
                    <a:srgbClr val="000000">
                      <a:alpha val="43137"/>
                    </a:srgbClr>
                  </a:outerShdw>
                </a:effectLst>
                <a:latin typeface="Arial Narrow" pitchFamily="34" charset="0"/>
              </a:rPr>
              <a:t>A.  Love begins with </a:t>
            </a:r>
            <a:r>
              <a:rPr lang="en-US" sz="4400" b="1" u="sng" dirty="0">
                <a:solidFill>
                  <a:srgbClr val="990033"/>
                </a:solidFill>
                <a:effectLst>
                  <a:outerShdw blurRad="38100" dist="38100" dir="2700000" algn="tl">
                    <a:srgbClr val="000000">
                      <a:alpha val="43137"/>
                    </a:srgbClr>
                  </a:outerShdw>
                </a:effectLst>
                <a:latin typeface="Arial Narrow" pitchFamily="34" charset="0"/>
              </a:rPr>
              <a:t>God</a:t>
            </a:r>
            <a:r>
              <a:rPr lang="en-US" sz="4400" b="1" dirty="0">
                <a:solidFill>
                  <a:srgbClr val="990033"/>
                </a:solidFill>
                <a:effectLst>
                  <a:outerShdw blurRad="38100" dist="38100" dir="2700000" algn="tl">
                    <a:srgbClr val="000000">
                      <a:alpha val="43137"/>
                    </a:srgbClr>
                  </a:outerShdw>
                </a:effectLst>
                <a:latin typeface="Arial Narrow" pitchFamily="34" charset="0"/>
              </a:rPr>
              <a:t>.</a:t>
            </a:r>
          </a:p>
          <a:p>
            <a:pPr marL="609600" indent="-609600" algn="just" eaLnBrk="1" fontAlgn="auto" hangingPunct="1">
              <a:spcAft>
                <a:spcPts val="0"/>
              </a:spcAft>
              <a:buFont typeface="Wingdings 2" panose="05020102010507070707" pitchFamily="18" charset="2"/>
              <a:buNone/>
              <a:defRPr/>
            </a:pPr>
            <a:r>
              <a:rPr lang="en-US" sz="4400" b="1" dirty="0">
                <a:solidFill>
                  <a:srgbClr val="990033"/>
                </a:solidFill>
                <a:effectLst>
                  <a:outerShdw blurRad="38100" dist="38100" dir="2700000" algn="tl">
                    <a:srgbClr val="000000">
                      <a:alpha val="43137"/>
                    </a:srgbClr>
                  </a:outerShdw>
                </a:effectLst>
                <a:latin typeface="Arial Narrow" pitchFamily="34" charset="0"/>
                <a:cs typeface="Arial" pitchFamily="34" charset="0"/>
              </a:rPr>
              <a:t>	3. This explains why God has 	such an	</a:t>
            </a:r>
            <a:r>
              <a:rPr lang="en-US" sz="4400" b="1" u="sng" dirty="0">
                <a:solidFill>
                  <a:srgbClr val="990033"/>
                </a:solidFill>
                <a:effectLst>
                  <a:outerShdw blurRad="38100" dist="38100" dir="2700000" algn="tl">
                    <a:srgbClr val="000000">
                      <a:alpha val="43137"/>
                    </a:srgbClr>
                  </a:outerShdw>
                </a:effectLst>
                <a:latin typeface="Arial Narrow" pitchFamily="34" charset="0"/>
                <a:cs typeface="Arial" pitchFamily="34" charset="0"/>
              </a:rPr>
              <a:t>interest</a:t>
            </a:r>
            <a:r>
              <a:rPr lang="en-US" sz="4400" b="1" dirty="0">
                <a:solidFill>
                  <a:srgbClr val="990033"/>
                </a:solidFill>
                <a:effectLst>
                  <a:outerShdw blurRad="38100" dist="38100" dir="2700000" algn="tl">
                    <a:srgbClr val="000000">
                      <a:alpha val="43137"/>
                    </a:srgbClr>
                  </a:outerShdw>
                </a:effectLst>
                <a:latin typeface="Arial Narrow" pitchFamily="34" charset="0"/>
                <a:cs typeface="Arial" pitchFamily="34" charset="0"/>
              </a:rPr>
              <a:t> in His creation.</a:t>
            </a:r>
          </a:p>
          <a:p>
            <a:pPr marL="609600" indent="-609600" algn="just" eaLnBrk="1" fontAlgn="auto" hangingPunct="1">
              <a:spcAft>
                <a:spcPts val="0"/>
              </a:spcAft>
              <a:buFont typeface="Wingdings 2" panose="05020102010507070707" pitchFamily="18" charset="2"/>
              <a:buNone/>
              <a:defRPr/>
            </a:pPr>
            <a:r>
              <a:rPr lang="en-US" sz="4400" b="1" dirty="0">
                <a:solidFill>
                  <a:srgbClr val="990033"/>
                </a:solidFill>
                <a:effectLst>
                  <a:outerShdw blurRad="38100" dist="38100" dir="2700000" algn="tl">
                    <a:srgbClr val="000000">
                      <a:alpha val="43137"/>
                    </a:srgbClr>
                  </a:outerShdw>
                </a:effectLst>
                <a:latin typeface="Arial Narrow" pitchFamily="34" charset="0"/>
                <a:cs typeface="Arial" pitchFamily="34" charset="0"/>
              </a:rPr>
              <a:t>		a.  </a:t>
            </a:r>
            <a:r>
              <a:rPr lang="en-US" sz="4400" b="1" dirty="0">
                <a:solidFill>
                  <a:srgbClr val="006600"/>
                </a:solidFill>
                <a:effectLst>
                  <a:outerShdw blurRad="38100" dist="38100" dir="2700000" algn="tl">
                    <a:srgbClr val="000000">
                      <a:alpha val="43137"/>
                    </a:srgbClr>
                  </a:outerShdw>
                </a:effectLst>
                <a:latin typeface="Arial Narrow" pitchFamily="34" charset="0"/>
                <a:cs typeface="Arial" pitchFamily="34" charset="0"/>
              </a:rPr>
              <a:t>The Deist Position</a:t>
            </a:r>
            <a:r>
              <a:rPr lang="en-US" sz="4400" b="1" dirty="0">
                <a:solidFill>
                  <a:srgbClr val="990033"/>
                </a:solidFill>
                <a:effectLst>
                  <a:outerShdw blurRad="38100" dist="38100" dir="2700000" algn="tl">
                    <a:srgbClr val="000000">
                      <a:alpha val="43137"/>
                    </a:srgbClr>
                  </a:outerShdw>
                </a:effectLst>
                <a:latin typeface="Arial Narrow" pitchFamily="34" charset="0"/>
                <a:cs typeface="Arial" pitchFamily="34" charset="0"/>
              </a:rPr>
              <a:t>: create us 		&amp; then leave us alone.</a:t>
            </a:r>
          </a:p>
          <a:p>
            <a:pPr marL="609600" indent="-609600" algn="just" eaLnBrk="1" fontAlgn="auto" hangingPunct="1">
              <a:spcAft>
                <a:spcPts val="0"/>
              </a:spcAft>
              <a:buFont typeface="Wingdings 2" panose="05020102010507070707" pitchFamily="18" charset="2"/>
              <a:buNone/>
              <a:defRPr/>
            </a:pPr>
            <a:r>
              <a:rPr lang="en-US" sz="4400" b="1" dirty="0">
                <a:solidFill>
                  <a:srgbClr val="990033"/>
                </a:solidFill>
                <a:effectLst>
                  <a:outerShdw blurRad="38100" dist="38100" dir="2700000" algn="tl">
                    <a:srgbClr val="000000">
                      <a:alpha val="43137"/>
                    </a:srgbClr>
                  </a:outerShdw>
                </a:effectLst>
                <a:latin typeface="Arial Narrow" pitchFamily="34" charset="0"/>
                <a:cs typeface="Arial" pitchFamily="34" charset="0"/>
              </a:rPr>
              <a:t>		b.  But - God prefers to work in 		&amp; through your life!</a:t>
            </a:r>
          </a:p>
        </p:txBody>
      </p:sp>
      <p:sp>
        <p:nvSpPr>
          <p:cNvPr id="4" name="Rectangle 3">
            <a:extLst>
              <a:ext uri="{FF2B5EF4-FFF2-40B4-BE49-F238E27FC236}">
                <a16:creationId xmlns:a16="http://schemas.microsoft.com/office/drawing/2014/main" id="{1E16098D-2A17-46E8-8E20-35BF62183A8B}"/>
              </a:ext>
            </a:extLst>
          </p:cNvPr>
          <p:cNvSpPr/>
          <p:nvPr/>
        </p:nvSpPr>
        <p:spPr>
          <a:xfrm>
            <a:off x="762000" y="152400"/>
            <a:ext cx="7848600" cy="523875"/>
          </a:xfrm>
          <a:prstGeom prst="rect">
            <a:avLst/>
          </a:prstGeom>
        </p:spPr>
        <p:txBody>
          <a:bodyPr>
            <a:spAutoFit/>
          </a:bodyPr>
          <a:lstStyle/>
          <a:p>
            <a:pPr algn="ctr" eaLnBrk="1" hangingPunct="1">
              <a:defRPr/>
            </a:pPr>
            <a:r>
              <a:rPr lang="en-US" dirty="0">
                <a:solidFill>
                  <a:srgbClr val="002060"/>
                </a:solidFill>
                <a:effectLst>
                  <a:outerShdw blurRad="38100" dist="38100" dir="2700000" algn="tl">
                    <a:srgbClr val="000000">
                      <a:alpha val="43137"/>
                    </a:srgbClr>
                  </a:outerShdw>
                </a:effectLst>
              </a:rPr>
              <a:t>I.  Where Does This Love Come From?</a:t>
            </a:r>
          </a:p>
        </p:txBody>
      </p:sp>
    </p:spTree>
  </p:cSld>
  <p:clrMapOvr>
    <a:masterClrMapping/>
  </p:clrMapOvr>
  <p:transition>
    <p:dissolv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7090" name="Rectangle 1026">
            <a:extLst>
              <a:ext uri="{FF2B5EF4-FFF2-40B4-BE49-F238E27FC236}">
                <a16:creationId xmlns:a16="http://schemas.microsoft.com/office/drawing/2014/main" id="{EC36D17D-D9D6-4B87-96BB-FC2446785B81}"/>
              </a:ext>
            </a:extLst>
          </p:cNvPr>
          <p:cNvSpPr>
            <a:spLocks noGrp="1" noChangeArrowheads="1"/>
          </p:cNvSpPr>
          <p:nvPr>
            <p:ph type="title"/>
          </p:nvPr>
        </p:nvSpPr>
        <p:spPr>
          <a:xfrm>
            <a:off x="457200" y="990600"/>
            <a:ext cx="8229600" cy="45719"/>
          </a:xfrm>
        </p:spPr>
        <p:txBody>
          <a:bodyPr>
            <a:normAutofit fontScale="90000"/>
          </a:bodyPr>
          <a:lstStyle/>
          <a:p>
            <a:pPr algn="ctr" eaLnBrk="1" fontAlgn="auto" hangingPunct="1">
              <a:spcAft>
                <a:spcPts val="0"/>
              </a:spcAft>
              <a:defRPr/>
            </a:pPr>
            <a:br>
              <a:rPr lang="en-US" sz="3200" dirty="0">
                <a:solidFill>
                  <a:srgbClr val="0070C0"/>
                </a:solidFill>
              </a:rPr>
            </a:br>
            <a:endParaRPr lang="en-US" sz="3200" dirty="0">
              <a:solidFill>
                <a:srgbClr val="0070C0"/>
              </a:solidFill>
              <a:effectLst>
                <a:outerShdw blurRad="38100" dist="38100" dir="2700000" algn="tl">
                  <a:srgbClr val="000000">
                    <a:alpha val="43137"/>
                  </a:srgbClr>
                </a:outerShdw>
                <a:reflection blurRad="12700" stA="48000" endA="300" endPos="55000" dir="5400000" sy="-90000" algn="bl" rotWithShape="0"/>
              </a:effectLst>
            </a:endParaRPr>
          </a:p>
        </p:txBody>
      </p:sp>
      <p:sp>
        <p:nvSpPr>
          <p:cNvPr id="14339" name="Rectangle 1027">
            <a:extLst>
              <a:ext uri="{FF2B5EF4-FFF2-40B4-BE49-F238E27FC236}">
                <a16:creationId xmlns:a16="http://schemas.microsoft.com/office/drawing/2014/main" id="{D8C6C832-8126-42A9-9507-BADB43A31D96}"/>
              </a:ext>
            </a:extLst>
          </p:cNvPr>
          <p:cNvSpPr>
            <a:spLocks noGrp="1" noChangeArrowheads="1"/>
          </p:cNvSpPr>
          <p:nvPr>
            <p:ph idx="1"/>
          </p:nvPr>
        </p:nvSpPr>
        <p:spPr>
          <a:xfrm>
            <a:off x="381000" y="1066800"/>
            <a:ext cx="8382000" cy="5638800"/>
          </a:xfrm>
        </p:spPr>
        <p:txBody>
          <a:bodyPr>
            <a:normAutofit/>
          </a:bodyPr>
          <a:lstStyle/>
          <a:p>
            <a:pPr marL="609600" indent="-609600" algn="ctr" eaLnBrk="1" fontAlgn="auto" hangingPunct="1">
              <a:spcAft>
                <a:spcPts val="0"/>
              </a:spcAft>
              <a:buFont typeface="Wingdings 2" panose="05020102010507070707" pitchFamily="18" charset="2"/>
              <a:buNone/>
              <a:defRPr/>
            </a:pPr>
            <a:r>
              <a:rPr lang="en-US" sz="4400" b="1" dirty="0">
                <a:solidFill>
                  <a:srgbClr val="990033"/>
                </a:solidFill>
                <a:effectLst>
                  <a:outerShdw blurRad="38100" dist="38100" dir="2700000" algn="tl">
                    <a:srgbClr val="000000">
                      <a:alpha val="43137"/>
                    </a:srgbClr>
                  </a:outerShdw>
                </a:effectLst>
                <a:latin typeface="Arial Narrow" pitchFamily="34" charset="0"/>
              </a:rPr>
              <a:t>How do you know</a:t>
            </a:r>
          </a:p>
          <a:p>
            <a:pPr marL="609600" indent="-609600" algn="ctr" eaLnBrk="1" fontAlgn="auto" hangingPunct="1">
              <a:spcAft>
                <a:spcPts val="0"/>
              </a:spcAft>
              <a:buFont typeface="Wingdings 2" panose="05020102010507070707" pitchFamily="18" charset="2"/>
              <a:buNone/>
              <a:defRPr/>
            </a:pPr>
            <a:r>
              <a:rPr lang="en-US" sz="4400" b="1" dirty="0">
                <a:solidFill>
                  <a:srgbClr val="990033"/>
                </a:solidFill>
                <a:effectLst>
                  <a:outerShdw blurRad="38100" dist="38100" dir="2700000" algn="tl">
                    <a:srgbClr val="000000">
                      <a:alpha val="43137"/>
                    </a:srgbClr>
                  </a:outerShdw>
                </a:effectLst>
                <a:latin typeface="Arial Narrow" pitchFamily="34" charset="0"/>
              </a:rPr>
              <a:t>if God has saved you?</a:t>
            </a:r>
          </a:p>
          <a:p>
            <a:pPr marL="609600" indent="-609600" algn="just" eaLnBrk="1" fontAlgn="auto" hangingPunct="1">
              <a:spcAft>
                <a:spcPts val="0"/>
              </a:spcAft>
              <a:buFont typeface="Wingdings 2" panose="05020102010507070707" pitchFamily="18" charset="2"/>
              <a:buNone/>
              <a:defRPr/>
            </a:pPr>
            <a:r>
              <a:rPr lang="en-US" sz="2800" b="1" dirty="0">
                <a:solidFill>
                  <a:schemeClr val="tx1"/>
                </a:solidFill>
                <a:effectLst>
                  <a:outerShdw blurRad="38100" dist="38100" dir="2700000" algn="tl">
                    <a:srgbClr val="000000">
                      <a:alpha val="43137"/>
                    </a:srgbClr>
                  </a:outerShdw>
                </a:effectLst>
                <a:latin typeface="Arial" pitchFamily="34" charset="0"/>
                <a:cs typeface="Arial" pitchFamily="34" charset="0"/>
              </a:rPr>
              <a:t>Ephesians 2:8-9 - For </a:t>
            </a:r>
            <a:r>
              <a:rPr lang="en-US" sz="2800" b="1" u="sng" dirty="0">
                <a:solidFill>
                  <a:schemeClr val="tx1"/>
                </a:solidFill>
                <a:effectLst>
                  <a:outerShdw blurRad="38100" dist="38100" dir="2700000" algn="tl">
                    <a:srgbClr val="000000">
                      <a:alpha val="43137"/>
                    </a:srgbClr>
                  </a:outerShdw>
                </a:effectLst>
                <a:latin typeface="Arial" pitchFamily="34" charset="0"/>
                <a:cs typeface="Arial" pitchFamily="34" charset="0"/>
              </a:rPr>
              <a:t>it is by grace you have been saved</a:t>
            </a:r>
            <a:r>
              <a:rPr lang="en-US" sz="2800" b="1" dirty="0">
                <a:solidFill>
                  <a:schemeClr val="tx1"/>
                </a:solidFill>
                <a:effectLst>
                  <a:outerShdw blurRad="38100" dist="38100" dir="2700000" algn="tl">
                    <a:srgbClr val="000000">
                      <a:alpha val="43137"/>
                    </a:srgbClr>
                  </a:outerShdw>
                </a:effectLst>
                <a:latin typeface="Arial" pitchFamily="34" charset="0"/>
                <a:cs typeface="Arial" pitchFamily="34" charset="0"/>
              </a:rPr>
              <a:t>, through faith — and this not from yourselves, </a:t>
            </a:r>
            <a:r>
              <a:rPr lang="en-US" sz="2800" b="1" u="sng" dirty="0">
                <a:solidFill>
                  <a:schemeClr val="tx1"/>
                </a:solidFill>
                <a:effectLst>
                  <a:outerShdw blurRad="38100" dist="38100" dir="2700000" algn="tl">
                    <a:srgbClr val="000000">
                      <a:alpha val="43137"/>
                    </a:srgbClr>
                  </a:outerShdw>
                </a:effectLst>
                <a:latin typeface="Arial" pitchFamily="34" charset="0"/>
                <a:cs typeface="Arial" pitchFamily="34" charset="0"/>
              </a:rPr>
              <a:t>it is the gift of God</a:t>
            </a:r>
            <a:r>
              <a:rPr lang="en-US" sz="2800" b="1" dirty="0">
                <a:solidFill>
                  <a:schemeClr val="tx1"/>
                </a:solidFill>
                <a:effectLst>
                  <a:outerShdw blurRad="38100" dist="38100" dir="2700000" algn="tl">
                    <a:srgbClr val="000000">
                      <a:alpha val="43137"/>
                    </a:srgbClr>
                  </a:outerShdw>
                </a:effectLst>
                <a:latin typeface="Arial" pitchFamily="34" charset="0"/>
                <a:cs typeface="Arial" pitchFamily="34" charset="0"/>
              </a:rPr>
              <a:t> — not by works, so that no one can boast. </a:t>
            </a:r>
          </a:p>
        </p:txBody>
      </p:sp>
    </p:spTree>
  </p:cSld>
  <p:clrMapOvr>
    <a:masterClrMapping/>
  </p:clrMapOvr>
  <p:transition>
    <p:dissolve/>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7090" name="Rectangle 1026">
            <a:extLst>
              <a:ext uri="{FF2B5EF4-FFF2-40B4-BE49-F238E27FC236}">
                <a16:creationId xmlns:a16="http://schemas.microsoft.com/office/drawing/2014/main" id="{AC59D9E1-8A47-4C27-9B55-D004DBF927B5}"/>
              </a:ext>
            </a:extLst>
          </p:cNvPr>
          <p:cNvSpPr>
            <a:spLocks noGrp="1" noChangeArrowheads="1"/>
          </p:cNvSpPr>
          <p:nvPr>
            <p:ph type="title"/>
          </p:nvPr>
        </p:nvSpPr>
        <p:spPr>
          <a:xfrm>
            <a:off x="457200" y="990600"/>
            <a:ext cx="8229600" cy="45719"/>
          </a:xfrm>
        </p:spPr>
        <p:txBody>
          <a:bodyPr>
            <a:normAutofit fontScale="90000"/>
          </a:bodyPr>
          <a:lstStyle/>
          <a:p>
            <a:pPr algn="ctr" eaLnBrk="1" fontAlgn="auto" hangingPunct="1">
              <a:spcAft>
                <a:spcPts val="0"/>
              </a:spcAft>
              <a:defRPr/>
            </a:pPr>
            <a:br>
              <a:rPr lang="en-US" sz="3200" dirty="0">
                <a:solidFill>
                  <a:srgbClr val="0070C0"/>
                </a:solidFill>
              </a:rPr>
            </a:br>
            <a:endParaRPr lang="en-US" sz="3200" dirty="0">
              <a:solidFill>
                <a:srgbClr val="0070C0"/>
              </a:solidFill>
              <a:effectLst>
                <a:outerShdw blurRad="38100" dist="38100" dir="2700000" algn="tl">
                  <a:srgbClr val="000000">
                    <a:alpha val="43137"/>
                  </a:srgbClr>
                </a:outerShdw>
                <a:reflection blurRad="12700" stA="48000" endA="300" endPos="55000" dir="5400000" sy="-90000" algn="bl" rotWithShape="0"/>
              </a:effectLst>
            </a:endParaRPr>
          </a:p>
        </p:txBody>
      </p:sp>
      <p:sp>
        <p:nvSpPr>
          <p:cNvPr id="14339" name="Rectangle 1027">
            <a:extLst>
              <a:ext uri="{FF2B5EF4-FFF2-40B4-BE49-F238E27FC236}">
                <a16:creationId xmlns:a16="http://schemas.microsoft.com/office/drawing/2014/main" id="{D45976D0-628B-407B-AB19-EEDAD33B9550}"/>
              </a:ext>
            </a:extLst>
          </p:cNvPr>
          <p:cNvSpPr>
            <a:spLocks noGrp="1" noChangeArrowheads="1"/>
          </p:cNvSpPr>
          <p:nvPr>
            <p:ph idx="1"/>
          </p:nvPr>
        </p:nvSpPr>
        <p:spPr>
          <a:xfrm>
            <a:off x="457200" y="1219200"/>
            <a:ext cx="8229600" cy="5105400"/>
          </a:xfrm>
        </p:spPr>
        <p:txBody>
          <a:bodyPr>
            <a:normAutofit/>
          </a:bodyPr>
          <a:lstStyle/>
          <a:p>
            <a:pPr marL="609600" indent="-609600" algn="just" eaLnBrk="1" fontAlgn="auto" hangingPunct="1">
              <a:spcAft>
                <a:spcPts val="0"/>
              </a:spcAft>
              <a:buFont typeface="Wingdings 2" panose="05020102010507070707" pitchFamily="18" charset="2"/>
              <a:buNone/>
              <a:defRPr/>
            </a:pPr>
            <a:r>
              <a:rPr lang="en-US" sz="4400" b="1" dirty="0">
                <a:solidFill>
                  <a:srgbClr val="990033"/>
                </a:solidFill>
                <a:effectLst>
                  <a:outerShdw blurRad="38100" dist="38100" dir="2700000" algn="tl">
                    <a:srgbClr val="000000">
                      <a:alpha val="43137"/>
                    </a:srgbClr>
                  </a:outerShdw>
                </a:effectLst>
                <a:latin typeface="Arial Narrow" pitchFamily="34" charset="0"/>
              </a:rPr>
              <a:t>A.  Love begins with </a:t>
            </a:r>
            <a:r>
              <a:rPr lang="en-US" sz="4400" b="1" u="sng" dirty="0">
                <a:solidFill>
                  <a:srgbClr val="990033"/>
                </a:solidFill>
                <a:effectLst>
                  <a:outerShdw blurRad="38100" dist="38100" dir="2700000" algn="tl">
                    <a:srgbClr val="000000">
                      <a:alpha val="43137"/>
                    </a:srgbClr>
                  </a:outerShdw>
                </a:effectLst>
                <a:latin typeface="Arial Narrow" pitchFamily="34" charset="0"/>
              </a:rPr>
              <a:t>God</a:t>
            </a:r>
            <a:r>
              <a:rPr lang="en-US" sz="4400" b="1" dirty="0">
                <a:solidFill>
                  <a:srgbClr val="990033"/>
                </a:solidFill>
                <a:effectLst>
                  <a:outerShdw blurRad="38100" dist="38100" dir="2700000" algn="tl">
                    <a:srgbClr val="000000">
                      <a:alpha val="43137"/>
                    </a:srgbClr>
                  </a:outerShdw>
                </a:effectLst>
                <a:latin typeface="Arial Narrow" pitchFamily="34" charset="0"/>
              </a:rPr>
              <a:t>.</a:t>
            </a:r>
          </a:p>
          <a:p>
            <a:pPr marL="609600" indent="-609600" algn="just" eaLnBrk="1" fontAlgn="auto" hangingPunct="1">
              <a:spcAft>
                <a:spcPts val="0"/>
              </a:spcAft>
              <a:buFont typeface="Wingdings 2" panose="05020102010507070707" pitchFamily="18" charset="2"/>
              <a:buNone/>
              <a:defRPr/>
            </a:pPr>
            <a:r>
              <a:rPr lang="en-US" sz="4400" b="1" dirty="0">
                <a:solidFill>
                  <a:srgbClr val="990033"/>
                </a:solidFill>
                <a:effectLst>
                  <a:outerShdw blurRad="38100" dist="38100" dir="2700000" algn="tl">
                    <a:srgbClr val="000000">
                      <a:alpha val="43137"/>
                    </a:srgbClr>
                  </a:outerShdw>
                </a:effectLst>
                <a:latin typeface="Arial Narrow" pitchFamily="34" charset="0"/>
                <a:cs typeface="Arial" pitchFamily="34" charset="0"/>
              </a:rPr>
              <a:t>	4.  This explains why God allowed 	the </a:t>
            </a:r>
            <a:r>
              <a:rPr lang="en-US" sz="4400" b="1" u="sng" dirty="0">
                <a:solidFill>
                  <a:srgbClr val="990033"/>
                </a:solidFill>
                <a:effectLst>
                  <a:outerShdw blurRad="38100" dist="38100" dir="2700000" algn="tl">
                    <a:srgbClr val="000000">
                      <a:alpha val="43137"/>
                    </a:srgbClr>
                  </a:outerShdw>
                </a:effectLst>
                <a:latin typeface="Arial Narrow" pitchFamily="34" charset="0"/>
                <a:cs typeface="Arial" pitchFamily="34" charset="0"/>
              </a:rPr>
              <a:t>cross</a:t>
            </a:r>
            <a:r>
              <a:rPr lang="en-US" sz="4400" b="1" dirty="0">
                <a:solidFill>
                  <a:srgbClr val="990033"/>
                </a:solidFill>
                <a:effectLst>
                  <a:outerShdw blurRad="38100" dist="38100" dir="2700000" algn="tl">
                    <a:srgbClr val="000000">
                      <a:alpha val="43137"/>
                    </a:srgbClr>
                  </a:outerShdw>
                </a:effectLst>
                <a:latin typeface="Arial Narrow" pitchFamily="34" charset="0"/>
                <a:cs typeface="Arial" pitchFamily="34" charset="0"/>
              </a:rPr>
              <a:t>!</a:t>
            </a:r>
          </a:p>
        </p:txBody>
      </p:sp>
      <p:sp>
        <p:nvSpPr>
          <p:cNvPr id="4" name="Rectangle 3">
            <a:extLst>
              <a:ext uri="{FF2B5EF4-FFF2-40B4-BE49-F238E27FC236}">
                <a16:creationId xmlns:a16="http://schemas.microsoft.com/office/drawing/2014/main" id="{D0F0A592-022E-45F0-B5B8-AC54A92E088A}"/>
              </a:ext>
            </a:extLst>
          </p:cNvPr>
          <p:cNvSpPr/>
          <p:nvPr/>
        </p:nvSpPr>
        <p:spPr>
          <a:xfrm>
            <a:off x="762000" y="152400"/>
            <a:ext cx="7848600" cy="523875"/>
          </a:xfrm>
          <a:prstGeom prst="rect">
            <a:avLst/>
          </a:prstGeom>
        </p:spPr>
        <p:txBody>
          <a:bodyPr>
            <a:spAutoFit/>
          </a:bodyPr>
          <a:lstStyle/>
          <a:p>
            <a:pPr algn="ctr" eaLnBrk="1" hangingPunct="1">
              <a:defRPr/>
            </a:pPr>
            <a:r>
              <a:rPr lang="en-US" dirty="0">
                <a:solidFill>
                  <a:srgbClr val="002060"/>
                </a:solidFill>
                <a:effectLst>
                  <a:outerShdw blurRad="38100" dist="38100" dir="2700000" algn="tl">
                    <a:srgbClr val="000000">
                      <a:alpha val="43137"/>
                    </a:srgbClr>
                  </a:outerShdw>
                </a:effectLst>
              </a:rPr>
              <a:t>I.  Where Does This Love Come From?</a:t>
            </a:r>
          </a:p>
        </p:txBody>
      </p:sp>
    </p:spTree>
  </p:cSld>
  <p:clrMapOvr>
    <a:masterClrMapping/>
  </p:clrMapOvr>
  <p:transition>
    <p:dissolve/>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7090" name="Rectangle 1026">
            <a:extLst>
              <a:ext uri="{FF2B5EF4-FFF2-40B4-BE49-F238E27FC236}">
                <a16:creationId xmlns:a16="http://schemas.microsoft.com/office/drawing/2014/main" id="{C146FD25-2366-4933-99AC-2CC4F2F85F45}"/>
              </a:ext>
            </a:extLst>
          </p:cNvPr>
          <p:cNvSpPr>
            <a:spLocks noGrp="1" noChangeArrowheads="1"/>
          </p:cNvSpPr>
          <p:nvPr>
            <p:ph type="title"/>
          </p:nvPr>
        </p:nvSpPr>
        <p:spPr>
          <a:xfrm>
            <a:off x="457200" y="990600"/>
            <a:ext cx="8229600" cy="45719"/>
          </a:xfrm>
        </p:spPr>
        <p:txBody>
          <a:bodyPr>
            <a:normAutofit fontScale="90000"/>
          </a:bodyPr>
          <a:lstStyle/>
          <a:p>
            <a:pPr algn="ctr" eaLnBrk="1" fontAlgn="auto" hangingPunct="1">
              <a:spcAft>
                <a:spcPts val="0"/>
              </a:spcAft>
              <a:defRPr/>
            </a:pPr>
            <a:br>
              <a:rPr lang="en-US" sz="3200" dirty="0">
                <a:solidFill>
                  <a:srgbClr val="0070C0"/>
                </a:solidFill>
              </a:rPr>
            </a:br>
            <a:endParaRPr lang="en-US" sz="3200" dirty="0">
              <a:solidFill>
                <a:srgbClr val="0070C0"/>
              </a:solidFill>
              <a:effectLst>
                <a:outerShdw blurRad="38100" dist="38100" dir="2700000" algn="tl">
                  <a:srgbClr val="000000">
                    <a:alpha val="43137"/>
                  </a:srgbClr>
                </a:outerShdw>
                <a:reflection blurRad="12700" stA="48000" endA="300" endPos="55000" dir="5400000" sy="-90000" algn="bl" rotWithShape="0"/>
              </a:effectLst>
            </a:endParaRPr>
          </a:p>
        </p:txBody>
      </p:sp>
      <p:sp>
        <p:nvSpPr>
          <p:cNvPr id="14339" name="Rectangle 1027">
            <a:extLst>
              <a:ext uri="{FF2B5EF4-FFF2-40B4-BE49-F238E27FC236}">
                <a16:creationId xmlns:a16="http://schemas.microsoft.com/office/drawing/2014/main" id="{8FFD49E0-EF1D-427C-ADB4-B25E87AC2C83}"/>
              </a:ext>
            </a:extLst>
          </p:cNvPr>
          <p:cNvSpPr>
            <a:spLocks noGrp="1" noChangeArrowheads="1"/>
          </p:cNvSpPr>
          <p:nvPr>
            <p:ph idx="1"/>
          </p:nvPr>
        </p:nvSpPr>
        <p:spPr>
          <a:xfrm>
            <a:off x="457200" y="1219200"/>
            <a:ext cx="8229600" cy="5105400"/>
          </a:xfrm>
        </p:spPr>
        <p:txBody>
          <a:bodyPr>
            <a:normAutofit/>
          </a:bodyPr>
          <a:lstStyle/>
          <a:p>
            <a:pPr marL="609600" indent="-609600" algn="just" eaLnBrk="1" fontAlgn="auto" hangingPunct="1">
              <a:spcAft>
                <a:spcPts val="0"/>
              </a:spcAft>
              <a:buFont typeface="Wingdings 2" panose="05020102010507070707" pitchFamily="18" charset="2"/>
              <a:buNone/>
              <a:defRPr/>
            </a:pPr>
            <a:r>
              <a:rPr lang="en-US" sz="4400" b="1" dirty="0">
                <a:solidFill>
                  <a:srgbClr val="990033"/>
                </a:solidFill>
                <a:effectLst>
                  <a:outerShdw blurRad="38100" dist="38100" dir="2700000" algn="tl">
                    <a:srgbClr val="000000">
                      <a:alpha val="43137"/>
                    </a:srgbClr>
                  </a:outerShdw>
                </a:effectLst>
                <a:latin typeface="Arial Narrow" pitchFamily="34" charset="0"/>
              </a:rPr>
              <a:t>A.  Love begins with </a:t>
            </a:r>
            <a:r>
              <a:rPr lang="en-US" sz="4400" b="1" u="sng" dirty="0">
                <a:solidFill>
                  <a:srgbClr val="990033"/>
                </a:solidFill>
                <a:effectLst>
                  <a:outerShdw blurRad="38100" dist="38100" dir="2700000" algn="tl">
                    <a:srgbClr val="000000">
                      <a:alpha val="43137"/>
                    </a:srgbClr>
                  </a:outerShdw>
                </a:effectLst>
                <a:latin typeface="Arial Narrow" pitchFamily="34" charset="0"/>
              </a:rPr>
              <a:t>God</a:t>
            </a:r>
            <a:r>
              <a:rPr lang="en-US" sz="4400" b="1" dirty="0">
                <a:solidFill>
                  <a:srgbClr val="990033"/>
                </a:solidFill>
                <a:effectLst>
                  <a:outerShdw blurRad="38100" dist="38100" dir="2700000" algn="tl">
                    <a:srgbClr val="000000">
                      <a:alpha val="43137"/>
                    </a:srgbClr>
                  </a:outerShdw>
                </a:effectLst>
                <a:latin typeface="Arial Narrow" pitchFamily="34" charset="0"/>
              </a:rPr>
              <a:t>.</a:t>
            </a:r>
          </a:p>
          <a:p>
            <a:pPr marL="609600" indent="-609600" algn="just" eaLnBrk="1" fontAlgn="auto" hangingPunct="1">
              <a:spcAft>
                <a:spcPts val="0"/>
              </a:spcAft>
              <a:buFont typeface="Wingdings 2" panose="05020102010507070707" pitchFamily="18" charset="2"/>
              <a:buNone/>
              <a:defRPr/>
            </a:pPr>
            <a:r>
              <a:rPr lang="en-US" sz="4400" b="1" dirty="0">
                <a:solidFill>
                  <a:srgbClr val="990033"/>
                </a:solidFill>
                <a:effectLst>
                  <a:outerShdw blurRad="38100" dist="38100" dir="2700000" algn="tl">
                    <a:srgbClr val="000000">
                      <a:alpha val="43137"/>
                    </a:srgbClr>
                  </a:outerShdw>
                </a:effectLst>
                <a:latin typeface="Arial Narrow" pitchFamily="34" charset="0"/>
                <a:cs typeface="Arial" pitchFamily="34" charset="0"/>
              </a:rPr>
              <a:t>	4.  This explains why God allowed 	the </a:t>
            </a:r>
            <a:r>
              <a:rPr lang="en-US" sz="4400" b="1" u="sng" dirty="0">
                <a:solidFill>
                  <a:srgbClr val="990033"/>
                </a:solidFill>
                <a:effectLst>
                  <a:outerShdw blurRad="38100" dist="38100" dir="2700000" algn="tl">
                    <a:srgbClr val="000000">
                      <a:alpha val="43137"/>
                    </a:srgbClr>
                  </a:outerShdw>
                </a:effectLst>
                <a:latin typeface="Arial Narrow" pitchFamily="34" charset="0"/>
                <a:cs typeface="Arial" pitchFamily="34" charset="0"/>
              </a:rPr>
              <a:t>cross</a:t>
            </a:r>
            <a:r>
              <a:rPr lang="en-US" sz="4400" b="1" dirty="0">
                <a:solidFill>
                  <a:srgbClr val="990033"/>
                </a:solidFill>
                <a:effectLst>
                  <a:outerShdw blurRad="38100" dist="38100" dir="2700000" algn="tl">
                    <a:srgbClr val="000000">
                      <a:alpha val="43137"/>
                    </a:srgbClr>
                  </a:outerShdw>
                </a:effectLst>
                <a:latin typeface="Arial Narrow" pitchFamily="34" charset="0"/>
                <a:cs typeface="Arial" pitchFamily="34" charset="0"/>
              </a:rPr>
              <a:t>!</a:t>
            </a:r>
          </a:p>
          <a:p>
            <a:pPr marL="609600" indent="-609600" algn="just" eaLnBrk="1" fontAlgn="auto" hangingPunct="1">
              <a:spcAft>
                <a:spcPts val="0"/>
              </a:spcAft>
              <a:buFont typeface="Wingdings 2" panose="05020102010507070707" pitchFamily="18" charset="2"/>
              <a:buNone/>
              <a:defRPr/>
            </a:pPr>
            <a:r>
              <a:rPr lang="en-US" sz="4400" b="1" dirty="0">
                <a:solidFill>
                  <a:srgbClr val="990033"/>
                </a:solidFill>
                <a:effectLst>
                  <a:outerShdw blurRad="38100" dist="38100" dir="2700000" algn="tl">
                    <a:srgbClr val="000000">
                      <a:alpha val="43137"/>
                    </a:srgbClr>
                  </a:outerShdw>
                </a:effectLst>
                <a:latin typeface="Arial Narrow" pitchFamily="34" charset="0"/>
                <a:cs typeface="Arial" pitchFamily="34" charset="0"/>
              </a:rPr>
              <a:t>		a.  Without love.</a:t>
            </a:r>
          </a:p>
          <a:p>
            <a:pPr algn="just">
              <a:buFont typeface="Wingdings 2" panose="05020102010507070707" pitchFamily="18" charset="2"/>
              <a:buNone/>
              <a:defRPr/>
            </a:pPr>
            <a:r>
              <a:rPr lang="en-US" sz="2800" b="1" dirty="0">
                <a:solidFill>
                  <a:schemeClr val="tx1"/>
                </a:solidFill>
                <a:effectLst>
                  <a:outerShdw blurRad="38100" dist="38100" dir="2700000" algn="tl">
                    <a:srgbClr val="000000">
                      <a:alpha val="43137"/>
                    </a:srgbClr>
                  </a:outerShdw>
                </a:effectLst>
                <a:latin typeface="Arial" pitchFamily="34" charset="0"/>
                <a:cs typeface="Arial" pitchFamily="34" charset="0"/>
              </a:rPr>
              <a:t>Romans 6:23 - For </a:t>
            </a:r>
            <a:r>
              <a:rPr lang="en-US" sz="2800" b="1" u="sng" dirty="0">
                <a:solidFill>
                  <a:schemeClr val="tx1"/>
                </a:solidFill>
                <a:effectLst>
                  <a:outerShdw blurRad="38100" dist="38100" dir="2700000" algn="tl">
                    <a:srgbClr val="000000">
                      <a:alpha val="43137"/>
                    </a:srgbClr>
                  </a:outerShdw>
                </a:effectLst>
                <a:latin typeface="Arial" pitchFamily="34" charset="0"/>
                <a:cs typeface="Arial" pitchFamily="34" charset="0"/>
              </a:rPr>
              <a:t>the wages of sin is death</a:t>
            </a:r>
            <a:r>
              <a:rPr lang="en-US" sz="2800" b="1" dirty="0">
                <a:solidFill>
                  <a:schemeClr val="tx1"/>
                </a:solidFill>
                <a:effectLst>
                  <a:outerShdw blurRad="38100" dist="38100" dir="2700000" algn="tl">
                    <a:srgbClr val="000000">
                      <a:alpha val="43137"/>
                    </a:srgbClr>
                  </a:outerShdw>
                </a:effectLst>
                <a:latin typeface="Arial" pitchFamily="34" charset="0"/>
                <a:cs typeface="Arial" pitchFamily="34" charset="0"/>
              </a:rPr>
              <a:t>.</a:t>
            </a:r>
          </a:p>
        </p:txBody>
      </p:sp>
      <p:sp>
        <p:nvSpPr>
          <p:cNvPr id="4" name="Rectangle 3">
            <a:extLst>
              <a:ext uri="{FF2B5EF4-FFF2-40B4-BE49-F238E27FC236}">
                <a16:creationId xmlns:a16="http://schemas.microsoft.com/office/drawing/2014/main" id="{D75EC6E5-E559-4BAC-BDF8-564BB4D5E16E}"/>
              </a:ext>
            </a:extLst>
          </p:cNvPr>
          <p:cNvSpPr/>
          <p:nvPr/>
        </p:nvSpPr>
        <p:spPr>
          <a:xfrm>
            <a:off x="762000" y="152400"/>
            <a:ext cx="7848600" cy="523875"/>
          </a:xfrm>
          <a:prstGeom prst="rect">
            <a:avLst/>
          </a:prstGeom>
        </p:spPr>
        <p:txBody>
          <a:bodyPr>
            <a:spAutoFit/>
          </a:bodyPr>
          <a:lstStyle/>
          <a:p>
            <a:pPr algn="ctr" eaLnBrk="1" hangingPunct="1">
              <a:defRPr/>
            </a:pPr>
            <a:r>
              <a:rPr lang="en-US" dirty="0">
                <a:solidFill>
                  <a:srgbClr val="002060"/>
                </a:solidFill>
                <a:effectLst>
                  <a:outerShdw blurRad="38100" dist="38100" dir="2700000" algn="tl">
                    <a:srgbClr val="000000">
                      <a:alpha val="43137"/>
                    </a:srgbClr>
                  </a:outerShdw>
                </a:effectLst>
              </a:rPr>
              <a:t>I.  Where Does This Love Come From?</a:t>
            </a:r>
          </a:p>
        </p:txBody>
      </p:sp>
    </p:spTree>
  </p:cSld>
  <p:clrMapOvr>
    <a:masterClrMapping/>
  </p:clrMapOvr>
  <p:transition>
    <p:dissolve/>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7090" name="Rectangle 1026">
            <a:extLst>
              <a:ext uri="{FF2B5EF4-FFF2-40B4-BE49-F238E27FC236}">
                <a16:creationId xmlns:a16="http://schemas.microsoft.com/office/drawing/2014/main" id="{5B17790A-EC36-46EE-8290-89D3A26D0E06}"/>
              </a:ext>
            </a:extLst>
          </p:cNvPr>
          <p:cNvSpPr>
            <a:spLocks noGrp="1" noChangeArrowheads="1"/>
          </p:cNvSpPr>
          <p:nvPr>
            <p:ph type="title"/>
          </p:nvPr>
        </p:nvSpPr>
        <p:spPr>
          <a:xfrm>
            <a:off x="457200" y="990600"/>
            <a:ext cx="8229600" cy="45719"/>
          </a:xfrm>
        </p:spPr>
        <p:txBody>
          <a:bodyPr>
            <a:normAutofit fontScale="90000"/>
          </a:bodyPr>
          <a:lstStyle/>
          <a:p>
            <a:pPr algn="ctr" eaLnBrk="1" fontAlgn="auto" hangingPunct="1">
              <a:spcAft>
                <a:spcPts val="0"/>
              </a:spcAft>
              <a:defRPr/>
            </a:pPr>
            <a:br>
              <a:rPr lang="en-US" sz="3200" dirty="0">
                <a:solidFill>
                  <a:srgbClr val="0070C0"/>
                </a:solidFill>
              </a:rPr>
            </a:br>
            <a:endParaRPr lang="en-US" sz="3200" dirty="0">
              <a:solidFill>
                <a:srgbClr val="0070C0"/>
              </a:solidFill>
              <a:effectLst>
                <a:outerShdw blurRad="38100" dist="38100" dir="2700000" algn="tl">
                  <a:srgbClr val="000000">
                    <a:alpha val="43137"/>
                  </a:srgbClr>
                </a:outerShdw>
                <a:reflection blurRad="12700" stA="48000" endA="300" endPos="55000" dir="5400000" sy="-90000" algn="bl" rotWithShape="0"/>
              </a:effectLst>
            </a:endParaRPr>
          </a:p>
        </p:txBody>
      </p:sp>
      <p:sp>
        <p:nvSpPr>
          <p:cNvPr id="14339" name="Rectangle 1027">
            <a:extLst>
              <a:ext uri="{FF2B5EF4-FFF2-40B4-BE49-F238E27FC236}">
                <a16:creationId xmlns:a16="http://schemas.microsoft.com/office/drawing/2014/main" id="{B6747863-6178-4507-A64A-0D74EB166581}"/>
              </a:ext>
            </a:extLst>
          </p:cNvPr>
          <p:cNvSpPr>
            <a:spLocks noGrp="1" noChangeArrowheads="1"/>
          </p:cNvSpPr>
          <p:nvPr>
            <p:ph idx="1"/>
          </p:nvPr>
        </p:nvSpPr>
        <p:spPr>
          <a:xfrm>
            <a:off x="457200" y="1219200"/>
            <a:ext cx="8229600" cy="5105400"/>
          </a:xfrm>
        </p:spPr>
        <p:txBody>
          <a:bodyPr>
            <a:normAutofit/>
          </a:bodyPr>
          <a:lstStyle/>
          <a:p>
            <a:pPr marL="609600" indent="-609600" algn="just" eaLnBrk="1" fontAlgn="auto" hangingPunct="1">
              <a:spcAft>
                <a:spcPts val="0"/>
              </a:spcAft>
              <a:buFont typeface="Wingdings 2" panose="05020102010507070707" pitchFamily="18" charset="2"/>
              <a:buNone/>
              <a:defRPr/>
            </a:pPr>
            <a:r>
              <a:rPr lang="en-US" sz="4400" b="1" dirty="0">
                <a:solidFill>
                  <a:srgbClr val="990033"/>
                </a:solidFill>
                <a:effectLst>
                  <a:outerShdw blurRad="38100" dist="38100" dir="2700000" algn="tl">
                    <a:srgbClr val="000000">
                      <a:alpha val="43137"/>
                    </a:srgbClr>
                  </a:outerShdw>
                </a:effectLst>
                <a:latin typeface="Arial Narrow" pitchFamily="34" charset="0"/>
              </a:rPr>
              <a:t>A.  Love begins with </a:t>
            </a:r>
            <a:r>
              <a:rPr lang="en-US" sz="4400" b="1" u="sng" dirty="0">
                <a:solidFill>
                  <a:srgbClr val="990033"/>
                </a:solidFill>
                <a:effectLst>
                  <a:outerShdw blurRad="38100" dist="38100" dir="2700000" algn="tl">
                    <a:srgbClr val="000000">
                      <a:alpha val="43137"/>
                    </a:srgbClr>
                  </a:outerShdw>
                </a:effectLst>
                <a:latin typeface="Arial Narrow" pitchFamily="34" charset="0"/>
              </a:rPr>
              <a:t>God</a:t>
            </a:r>
            <a:r>
              <a:rPr lang="en-US" sz="4400" b="1" dirty="0">
                <a:solidFill>
                  <a:srgbClr val="990033"/>
                </a:solidFill>
                <a:effectLst>
                  <a:outerShdw blurRad="38100" dist="38100" dir="2700000" algn="tl">
                    <a:srgbClr val="000000">
                      <a:alpha val="43137"/>
                    </a:srgbClr>
                  </a:outerShdw>
                </a:effectLst>
                <a:latin typeface="Arial Narrow" pitchFamily="34" charset="0"/>
              </a:rPr>
              <a:t>.</a:t>
            </a:r>
          </a:p>
          <a:p>
            <a:pPr marL="609600" indent="-609600" algn="just" eaLnBrk="1" fontAlgn="auto" hangingPunct="1">
              <a:spcAft>
                <a:spcPts val="0"/>
              </a:spcAft>
              <a:buFont typeface="Wingdings 2" panose="05020102010507070707" pitchFamily="18" charset="2"/>
              <a:buNone/>
              <a:defRPr/>
            </a:pPr>
            <a:r>
              <a:rPr lang="en-US" sz="4400" b="1" dirty="0">
                <a:solidFill>
                  <a:srgbClr val="990033"/>
                </a:solidFill>
                <a:effectLst>
                  <a:outerShdw blurRad="38100" dist="38100" dir="2700000" algn="tl">
                    <a:srgbClr val="000000">
                      <a:alpha val="43137"/>
                    </a:srgbClr>
                  </a:outerShdw>
                </a:effectLst>
                <a:latin typeface="Arial Narrow" pitchFamily="34" charset="0"/>
                <a:cs typeface="Arial" pitchFamily="34" charset="0"/>
              </a:rPr>
              <a:t>	4.  This explains why God allowed 	the </a:t>
            </a:r>
            <a:r>
              <a:rPr lang="en-US" sz="4400" b="1" u="sng" dirty="0">
                <a:solidFill>
                  <a:srgbClr val="990033"/>
                </a:solidFill>
                <a:effectLst>
                  <a:outerShdw blurRad="38100" dist="38100" dir="2700000" algn="tl">
                    <a:srgbClr val="000000">
                      <a:alpha val="43137"/>
                    </a:srgbClr>
                  </a:outerShdw>
                </a:effectLst>
                <a:latin typeface="Arial Narrow" pitchFamily="34" charset="0"/>
                <a:cs typeface="Arial" pitchFamily="34" charset="0"/>
              </a:rPr>
              <a:t>cross</a:t>
            </a:r>
            <a:r>
              <a:rPr lang="en-US" sz="4400" b="1" dirty="0">
                <a:solidFill>
                  <a:srgbClr val="990033"/>
                </a:solidFill>
                <a:effectLst>
                  <a:outerShdw blurRad="38100" dist="38100" dir="2700000" algn="tl">
                    <a:srgbClr val="000000">
                      <a:alpha val="43137"/>
                    </a:srgbClr>
                  </a:outerShdw>
                </a:effectLst>
                <a:latin typeface="Arial Narrow" pitchFamily="34" charset="0"/>
                <a:cs typeface="Arial" pitchFamily="34" charset="0"/>
              </a:rPr>
              <a:t>!</a:t>
            </a:r>
          </a:p>
          <a:p>
            <a:pPr algn="just">
              <a:buFont typeface="Wingdings 2" panose="05020102010507070707" pitchFamily="18" charset="2"/>
              <a:buNone/>
              <a:defRPr/>
            </a:pPr>
            <a:r>
              <a:rPr lang="en-US" sz="4400" b="1" dirty="0">
                <a:solidFill>
                  <a:srgbClr val="990033"/>
                </a:solidFill>
                <a:effectLst>
                  <a:outerShdw blurRad="38100" dist="38100" dir="2700000" algn="tl">
                    <a:srgbClr val="000000">
                      <a:alpha val="43137"/>
                    </a:srgbClr>
                  </a:outerShdw>
                </a:effectLst>
                <a:latin typeface="Arial Narrow" pitchFamily="34" charset="0"/>
                <a:cs typeface="Arial" pitchFamily="34" charset="0"/>
              </a:rPr>
              <a:t>		b.  With love.</a:t>
            </a:r>
          </a:p>
          <a:p>
            <a:pPr algn="just">
              <a:buFont typeface="Wingdings 2" panose="05020102010507070707" pitchFamily="18" charset="2"/>
              <a:buNone/>
              <a:defRPr/>
            </a:pPr>
            <a:r>
              <a:rPr lang="en-US" sz="2800" b="1" dirty="0">
                <a:solidFill>
                  <a:schemeClr val="tx1"/>
                </a:solidFill>
                <a:effectLst>
                  <a:outerShdw blurRad="38100" dist="38100" dir="2700000" algn="tl">
                    <a:srgbClr val="000000">
                      <a:alpha val="43137"/>
                    </a:srgbClr>
                  </a:outerShdw>
                </a:effectLst>
                <a:latin typeface="Arial" pitchFamily="34" charset="0"/>
                <a:cs typeface="Arial" pitchFamily="34" charset="0"/>
              </a:rPr>
              <a:t>John 3:16 - For </a:t>
            </a:r>
            <a:r>
              <a:rPr lang="en-US" sz="2800" b="1" u="sng" dirty="0">
                <a:solidFill>
                  <a:schemeClr val="tx1"/>
                </a:solidFill>
                <a:effectLst>
                  <a:outerShdw blurRad="38100" dist="38100" dir="2700000" algn="tl">
                    <a:srgbClr val="000000">
                      <a:alpha val="43137"/>
                    </a:srgbClr>
                  </a:outerShdw>
                </a:effectLst>
                <a:latin typeface="Arial" pitchFamily="34" charset="0"/>
                <a:cs typeface="Arial" pitchFamily="34" charset="0"/>
              </a:rPr>
              <a:t>God so loved the world that he gave his one and only Son</a:t>
            </a:r>
            <a:r>
              <a:rPr lang="en-US" sz="2800" b="1" dirty="0">
                <a:solidFill>
                  <a:schemeClr val="tx1"/>
                </a:solidFill>
                <a:effectLst>
                  <a:outerShdw blurRad="38100" dist="38100" dir="2700000" algn="tl">
                    <a:srgbClr val="000000">
                      <a:alpha val="43137"/>
                    </a:srgbClr>
                  </a:outerShdw>
                </a:effectLst>
                <a:latin typeface="Arial" pitchFamily="34" charset="0"/>
                <a:cs typeface="Arial" pitchFamily="34" charset="0"/>
              </a:rPr>
              <a:t>, that whoever believes in him shall not perish but </a:t>
            </a:r>
            <a:r>
              <a:rPr lang="en-US" sz="2800" b="1" u="sng" dirty="0">
                <a:solidFill>
                  <a:schemeClr val="tx1"/>
                </a:solidFill>
                <a:effectLst>
                  <a:outerShdw blurRad="38100" dist="38100" dir="2700000" algn="tl">
                    <a:srgbClr val="000000">
                      <a:alpha val="43137"/>
                    </a:srgbClr>
                  </a:outerShdw>
                </a:effectLst>
                <a:latin typeface="Arial" pitchFamily="34" charset="0"/>
                <a:cs typeface="Arial" pitchFamily="34" charset="0"/>
              </a:rPr>
              <a:t>have eternal life</a:t>
            </a:r>
            <a:r>
              <a:rPr lang="en-US" sz="2800" b="1" dirty="0">
                <a:solidFill>
                  <a:schemeClr val="tx1"/>
                </a:solidFill>
                <a:effectLst>
                  <a:outerShdw blurRad="38100" dist="38100" dir="2700000" algn="tl">
                    <a:srgbClr val="000000">
                      <a:alpha val="43137"/>
                    </a:srgbClr>
                  </a:outerShdw>
                </a:effectLst>
                <a:latin typeface="Arial" pitchFamily="34" charset="0"/>
                <a:cs typeface="Arial" pitchFamily="34" charset="0"/>
              </a:rPr>
              <a:t>.</a:t>
            </a:r>
          </a:p>
        </p:txBody>
      </p:sp>
      <p:sp>
        <p:nvSpPr>
          <p:cNvPr id="4" name="Rectangle 3">
            <a:extLst>
              <a:ext uri="{FF2B5EF4-FFF2-40B4-BE49-F238E27FC236}">
                <a16:creationId xmlns:a16="http://schemas.microsoft.com/office/drawing/2014/main" id="{D9558B15-0456-423C-A950-373719CB7DB4}"/>
              </a:ext>
            </a:extLst>
          </p:cNvPr>
          <p:cNvSpPr/>
          <p:nvPr/>
        </p:nvSpPr>
        <p:spPr>
          <a:xfrm>
            <a:off x="762000" y="152400"/>
            <a:ext cx="7848600" cy="523875"/>
          </a:xfrm>
          <a:prstGeom prst="rect">
            <a:avLst/>
          </a:prstGeom>
        </p:spPr>
        <p:txBody>
          <a:bodyPr>
            <a:spAutoFit/>
          </a:bodyPr>
          <a:lstStyle/>
          <a:p>
            <a:pPr algn="ctr" eaLnBrk="1" hangingPunct="1">
              <a:defRPr/>
            </a:pPr>
            <a:r>
              <a:rPr lang="en-US" dirty="0">
                <a:solidFill>
                  <a:srgbClr val="002060"/>
                </a:solidFill>
                <a:effectLst>
                  <a:outerShdw blurRad="38100" dist="38100" dir="2700000" algn="tl">
                    <a:srgbClr val="000000">
                      <a:alpha val="43137"/>
                    </a:srgbClr>
                  </a:outerShdw>
                </a:effectLst>
              </a:rPr>
              <a:t>I.  Where Does This Love Come From?</a:t>
            </a:r>
          </a:p>
        </p:txBody>
      </p:sp>
    </p:spTree>
  </p:cSld>
  <p:clrMapOvr>
    <a:masterClrMapping/>
  </p:clrMapOvr>
  <p:transition>
    <p:dissolve/>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7090" name="Rectangle 1026">
            <a:extLst>
              <a:ext uri="{FF2B5EF4-FFF2-40B4-BE49-F238E27FC236}">
                <a16:creationId xmlns:a16="http://schemas.microsoft.com/office/drawing/2014/main" id="{A8CCDA05-CC0A-4847-99A2-5446B427A825}"/>
              </a:ext>
            </a:extLst>
          </p:cNvPr>
          <p:cNvSpPr>
            <a:spLocks noGrp="1" noChangeArrowheads="1"/>
          </p:cNvSpPr>
          <p:nvPr>
            <p:ph type="title"/>
          </p:nvPr>
        </p:nvSpPr>
        <p:spPr>
          <a:xfrm>
            <a:off x="457200" y="990600"/>
            <a:ext cx="8229600" cy="45719"/>
          </a:xfrm>
        </p:spPr>
        <p:txBody>
          <a:bodyPr>
            <a:normAutofit fontScale="90000"/>
          </a:bodyPr>
          <a:lstStyle/>
          <a:p>
            <a:pPr algn="ctr" eaLnBrk="1" fontAlgn="auto" hangingPunct="1">
              <a:spcAft>
                <a:spcPts val="0"/>
              </a:spcAft>
              <a:defRPr/>
            </a:pPr>
            <a:br>
              <a:rPr lang="en-US" sz="3200" dirty="0">
                <a:solidFill>
                  <a:srgbClr val="0070C0"/>
                </a:solidFill>
              </a:rPr>
            </a:br>
            <a:endParaRPr lang="en-US" sz="3200" dirty="0">
              <a:solidFill>
                <a:srgbClr val="0070C0"/>
              </a:solidFill>
              <a:effectLst>
                <a:outerShdw blurRad="38100" dist="38100" dir="2700000" algn="tl">
                  <a:srgbClr val="000000">
                    <a:alpha val="43137"/>
                  </a:srgbClr>
                </a:outerShdw>
                <a:reflection blurRad="12700" stA="48000" endA="300" endPos="55000" dir="5400000" sy="-90000" algn="bl" rotWithShape="0"/>
              </a:effectLst>
            </a:endParaRPr>
          </a:p>
        </p:txBody>
      </p:sp>
      <p:sp>
        <p:nvSpPr>
          <p:cNvPr id="14339" name="Rectangle 1027">
            <a:extLst>
              <a:ext uri="{FF2B5EF4-FFF2-40B4-BE49-F238E27FC236}">
                <a16:creationId xmlns:a16="http://schemas.microsoft.com/office/drawing/2014/main" id="{80034E9B-BBF1-4BEC-BF3D-F197CDDB87AD}"/>
              </a:ext>
            </a:extLst>
          </p:cNvPr>
          <p:cNvSpPr>
            <a:spLocks noGrp="1" noChangeArrowheads="1"/>
          </p:cNvSpPr>
          <p:nvPr>
            <p:ph idx="1"/>
          </p:nvPr>
        </p:nvSpPr>
        <p:spPr>
          <a:xfrm>
            <a:off x="457200" y="1219200"/>
            <a:ext cx="8229600" cy="5105400"/>
          </a:xfrm>
        </p:spPr>
        <p:txBody>
          <a:bodyPr>
            <a:normAutofit/>
          </a:bodyPr>
          <a:lstStyle/>
          <a:p>
            <a:pPr marL="609600" indent="-609600" algn="just" eaLnBrk="1" fontAlgn="auto" hangingPunct="1">
              <a:spcAft>
                <a:spcPts val="0"/>
              </a:spcAft>
              <a:buFont typeface="Wingdings 2" panose="05020102010507070707" pitchFamily="18" charset="2"/>
              <a:buNone/>
              <a:defRPr/>
            </a:pPr>
            <a:r>
              <a:rPr lang="en-US" sz="4400" b="1" dirty="0">
                <a:solidFill>
                  <a:srgbClr val="990033"/>
                </a:solidFill>
                <a:effectLst>
                  <a:outerShdw blurRad="38100" dist="38100" dir="2700000" algn="tl">
                    <a:srgbClr val="000000">
                      <a:alpha val="43137"/>
                    </a:srgbClr>
                  </a:outerShdw>
                </a:effectLst>
                <a:latin typeface="Arial Narrow" pitchFamily="34" charset="0"/>
              </a:rPr>
              <a:t>B. Love was made known through </a:t>
            </a:r>
            <a:r>
              <a:rPr lang="en-US" sz="4400" b="1" u="sng" dirty="0">
                <a:solidFill>
                  <a:srgbClr val="990033"/>
                </a:solidFill>
                <a:effectLst>
                  <a:outerShdw blurRad="38100" dist="38100" dir="2700000" algn="tl">
                    <a:srgbClr val="000000">
                      <a:alpha val="43137"/>
                    </a:srgbClr>
                  </a:outerShdw>
                </a:effectLst>
                <a:latin typeface="Arial Narrow" pitchFamily="34" charset="0"/>
              </a:rPr>
              <a:t>Jesus</a:t>
            </a:r>
            <a:r>
              <a:rPr lang="en-US" sz="4400" b="1" dirty="0">
                <a:solidFill>
                  <a:srgbClr val="990033"/>
                </a:solidFill>
                <a:effectLst>
                  <a:outerShdw blurRad="38100" dist="38100" dir="2700000" algn="tl">
                    <a:srgbClr val="000000">
                      <a:alpha val="43137"/>
                    </a:srgbClr>
                  </a:outerShdw>
                </a:effectLst>
                <a:latin typeface="Arial Narrow" pitchFamily="34" charset="0"/>
              </a:rPr>
              <a:t>.</a:t>
            </a:r>
          </a:p>
          <a:p>
            <a:pPr algn="just">
              <a:buFont typeface="Wingdings 2" panose="05020102010507070707" pitchFamily="18" charset="2"/>
              <a:buNone/>
              <a:defRPr/>
            </a:pPr>
            <a:r>
              <a:rPr lang="en-US" sz="2800" b="1" dirty="0">
                <a:solidFill>
                  <a:schemeClr val="tx1"/>
                </a:solidFill>
                <a:effectLst>
                  <a:outerShdw blurRad="38100" dist="38100" dir="2700000" algn="tl">
                    <a:srgbClr val="000000">
                      <a:alpha val="43137"/>
                    </a:srgbClr>
                  </a:outerShdw>
                </a:effectLst>
                <a:latin typeface="Arial" pitchFamily="34" charset="0"/>
                <a:cs typeface="Arial" pitchFamily="34" charset="0"/>
              </a:rPr>
              <a:t>This is how God showed his love among us: He sent his one and only Son into the world that we might live through him. This is love: not that we loved God, but that he loved us and sent his Son as an atoning sacrifice for </a:t>
            </a:r>
            <a:r>
              <a:rPr lang="en-US" sz="2800" b="1">
                <a:solidFill>
                  <a:schemeClr val="tx1"/>
                </a:solidFill>
                <a:effectLst>
                  <a:outerShdw blurRad="38100" dist="38100" dir="2700000" algn="tl">
                    <a:srgbClr val="000000">
                      <a:alpha val="43137"/>
                    </a:srgbClr>
                  </a:outerShdw>
                </a:effectLst>
                <a:latin typeface="Arial" pitchFamily="34" charset="0"/>
                <a:cs typeface="Arial" pitchFamily="34" charset="0"/>
              </a:rPr>
              <a:t>our sins. </a:t>
            </a:r>
            <a:r>
              <a:rPr lang="en-US" sz="2800" b="1" dirty="0">
                <a:solidFill>
                  <a:schemeClr val="tx1"/>
                </a:solidFill>
                <a:effectLst>
                  <a:outerShdw blurRad="38100" dist="38100" dir="2700000" algn="tl">
                    <a:srgbClr val="000000">
                      <a:alpha val="43137"/>
                    </a:srgbClr>
                  </a:outerShdw>
                </a:effectLst>
                <a:latin typeface="Arial" pitchFamily="34" charset="0"/>
                <a:cs typeface="Arial" pitchFamily="34" charset="0"/>
              </a:rPr>
              <a:t>- v9-10</a:t>
            </a:r>
          </a:p>
        </p:txBody>
      </p:sp>
      <p:sp>
        <p:nvSpPr>
          <p:cNvPr id="4" name="Rectangle 3">
            <a:extLst>
              <a:ext uri="{FF2B5EF4-FFF2-40B4-BE49-F238E27FC236}">
                <a16:creationId xmlns:a16="http://schemas.microsoft.com/office/drawing/2014/main" id="{AD89D3D6-6328-4547-9B9C-80D892B73539}"/>
              </a:ext>
            </a:extLst>
          </p:cNvPr>
          <p:cNvSpPr/>
          <p:nvPr/>
        </p:nvSpPr>
        <p:spPr>
          <a:xfrm>
            <a:off x="762000" y="152400"/>
            <a:ext cx="7848600" cy="523875"/>
          </a:xfrm>
          <a:prstGeom prst="rect">
            <a:avLst/>
          </a:prstGeom>
        </p:spPr>
        <p:txBody>
          <a:bodyPr>
            <a:spAutoFit/>
          </a:bodyPr>
          <a:lstStyle/>
          <a:p>
            <a:pPr algn="ctr" eaLnBrk="1" hangingPunct="1">
              <a:defRPr/>
            </a:pPr>
            <a:r>
              <a:rPr lang="en-US" dirty="0">
                <a:solidFill>
                  <a:srgbClr val="002060"/>
                </a:solidFill>
                <a:effectLst>
                  <a:outerShdw blurRad="38100" dist="38100" dir="2700000" algn="tl">
                    <a:srgbClr val="000000">
                      <a:alpha val="43137"/>
                    </a:srgbClr>
                  </a:outerShdw>
                </a:effectLst>
              </a:rPr>
              <a:t>I.  Where Does This Love Come From?</a:t>
            </a:r>
          </a:p>
        </p:txBody>
      </p:sp>
    </p:spTree>
  </p:cSld>
  <p:clrMapOvr>
    <a:masterClrMapping/>
  </p:clrMapOvr>
  <p:transition>
    <p:dissolve/>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7090" name="Rectangle 1026">
            <a:extLst>
              <a:ext uri="{FF2B5EF4-FFF2-40B4-BE49-F238E27FC236}">
                <a16:creationId xmlns:a16="http://schemas.microsoft.com/office/drawing/2014/main" id="{9F59B0BB-0B4D-4532-89A7-50D6EBBC993A}"/>
              </a:ext>
            </a:extLst>
          </p:cNvPr>
          <p:cNvSpPr>
            <a:spLocks noGrp="1" noChangeArrowheads="1"/>
          </p:cNvSpPr>
          <p:nvPr>
            <p:ph type="title"/>
          </p:nvPr>
        </p:nvSpPr>
        <p:spPr>
          <a:xfrm>
            <a:off x="457200" y="990600"/>
            <a:ext cx="8229600" cy="45719"/>
          </a:xfrm>
        </p:spPr>
        <p:txBody>
          <a:bodyPr>
            <a:normAutofit fontScale="90000"/>
          </a:bodyPr>
          <a:lstStyle/>
          <a:p>
            <a:pPr algn="ctr" eaLnBrk="1" fontAlgn="auto" hangingPunct="1">
              <a:spcAft>
                <a:spcPts val="0"/>
              </a:spcAft>
              <a:defRPr/>
            </a:pPr>
            <a:br>
              <a:rPr lang="en-US" sz="3200" dirty="0">
                <a:solidFill>
                  <a:srgbClr val="0070C0"/>
                </a:solidFill>
              </a:rPr>
            </a:br>
            <a:endParaRPr lang="en-US" sz="3200" dirty="0">
              <a:solidFill>
                <a:srgbClr val="0070C0"/>
              </a:solidFill>
              <a:effectLst>
                <a:outerShdw blurRad="38100" dist="38100" dir="2700000" algn="tl">
                  <a:srgbClr val="000000">
                    <a:alpha val="43137"/>
                  </a:srgbClr>
                </a:outerShdw>
                <a:reflection blurRad="12700" stA="48000" endA="300" endPos="55000" dir="5400000" sy="-90000" algn="bl" rotWithShape="0"/>
              </a:effectLst>
            </a:endParaRPr>
          </a:p>
        </p:txBody>
      </p:sp>
      <p:sp>
        <p:nvSpPr>
          <p:cNvPr id="14339" name="Rectangle 1027">
            <a:extLst>
              <a:ext uri="{FF2B5EF4-FFF2-40B4-BE49-F238E27FC236}">
                <a16:creationId xmlns:a16="http://schemas.microsoft.com/office/drawing/2014/main" id="{A9CC2704-09E1-46B6-984B-5326DB339259}"/>
              </a:ext>
            </a:extLst>
          </p:cNvPr>
          <p:cNvSpPr>
            <a:spLocks noGrp="1" noChangeArrowheads="1"/>
          </p:cNvSpPr>
          <p:nvPr>
            <p:ph idx="1"/>
          </p:nvPr>
        </p:nvSpPr>
        <p:spPr>
          <a:xfrm>
            <a:off x="457200" y="1219200"/>
            <a:ext cx="8229600" cy="5105400"/>
          </a:xfrm>
        </p:spPr>
        <p:txBody>
          <a:bodyPr>
            <a:normAutofit/>
          </a:bodyPr>
          <a:lstStyle/>
          <a:p>
            <a:pPr marL="609600" indent="-609600" algn="just" eaLnBrk="1" fontAlgn="auto" hangingPunct="1">
              <a:spcAft>
                <a:spcPts val="0"/>
              </a:spcAft>
              <a:buFont typeface="Wingdings 2" panose="05020102010507070707" pitchFamily="18" charset="2"/>
              <a:buNone/>
              <a:defRPr/>
            </a:pPr>
            <a:r>
              <a:rPr lang="en-US" sz="4400" b="1" dirty="0">
                <a:solidFill>
                  <a:srgbClr val="990033"/>
                </a:solidFill>
                <a:effectLst>
                  <a:outerShdw blurRad="38100" dist="38100" dir="2700000" algn="tl">
                    <a:srgbClr val="000000">
                      <a:alpha val="43137"/>
                    </a:srgbClr>
                  </a:outerShdw>
                </a:effectLst>
                <a:latin typeface="Arial Narrow" pitchFamily="34" charset="0"/>
              </a:rPr>
              <a:t>B. Love was made known through </a:t>
            </a:r>
            <a:r>
              <a:rPr lang="en-US" sz="4400" b="1" u="sng" dirty="0">
                <a:solidFill>
                  <a:srgbClr val="990033"/>
                </a:solidFill>
                <a:effectLst>
                  <a:outerShdw blurRad="38100" dist="38100" dir="2700000" algn="tl">
                    <a:srgbClr val="000000">
                      <a:alpha val="43137"/>
                    </a:srgbClr>
                  </a:outerShdw>
                </a:effectLst>
                <a:latin typeface="Arial Narrow" pitchFamily="34" charset="0"/>
              </a:rPr>
              <a:t>Jesus</a:t>
            </a:r>
            <a:r>
              <a:rPr lang="en-US" sz="4400" b="1" dirty="0">
                <a:solidFill>
                  <a:srgbClr val="990033"/>
                </a:solidFill>
                <a:effectLst>
                  <a:outerShdw blurRad="38100" dist="38100" dir="2700000" algn="tl">
                    <a:srgbClr val="000000">
                      <a:alpha val="43137"/>
                    </a:srgbClr>
                  </a:outerShdw>
                </a:effectLst>
                <a:latin typeface="Arial Narrow" pitchFamily="34" charset="0"/>
              </a:rPr>
              <a:t>.</a:t>
            </a:r>
          </a:p>
          <a:p>
            <a:pPr algn="just">
              <a:buFont typeface="Wingdings 2" panose="05020102010507070707" pitchFamily="18" charset="2"/>
              <a:buNone/>
              <a:defRPr/>
            </a:pPr>
            <a:r>
              <a:rPr lang="en-US" sz="2800" b="1" dirty="0">
                <a:solidFill>
                  <a:schemeClr val="tx1"/>
                </a:solidFill>
                <a:effectLst>
                  <a:outerShdw blurRad="38100" dist="38100" dir="2700000" algn="tl">
                    <a:srgbClr val="000000">
                      <a:alpha val="43137"/>
                    </a:srgbClr>
                  </a:outerShdw>
                </a:effectLst>
                <a:latin typeface="Arial" pitchFamily="34" charset="0"/>
                <a:cs typeface="Arial" pitchFamily="34" charset="0"/>
              </a:rPr>
              <a:t>This is how God showed his love among us: </a:t>
            </a:r>
            <a:r>
              <a:rPr lang="en-US" sz="2800" b="1" u="sng" dirty="0">
                <a:solidFill>
                  <a:schemeClr val="tx1"/>
                </a:solidFill>
                <a:effectLst>
                  <a:outerShdw blurRad="38100" dist="38100" dir="2700000" algn="tl">
                    <a:srgbClr val="000000">
                      <a:alpha val="43137"/>
                    </a:srgbClr>
                  </a:outerShdw>
                </a:effectLst>
                <a:latin typeface="Arial" pitchFamily="34" charset="0"/>
                <a:cs typeface="Arial" pitchFamily="34" charset="0"/>
              </a:rPr>
              <a:t>He sent his one and only Son into the world that we might live through him</a:t>
            </a:r>
            <a:r>
              <a:rPr lang="en-US" sz="2800" b="1" dirty="0">
                <a:solidFill>
                  <a:schemeClr val="tx1"/>
                </a:solidFill>
                <a:effectLst>
                  <a:outerShdw blurRad="38100" dist="38100" dir="2700000" algn="tl">
                    <a:srgbClr val="000000">
                      <a:alpha val="43137"/>
                    </a:srgbClr>
                  </a:outerShdw>
                </a:effectLst>
                <a:latin typeface="Arial" pitchFamily="34" charset="0"/>
                <a:cs typeface="Arial" pitchFamily="34" charset="0"/>
              </a:rPr>
              <a:t>. This is love: not that we loved God, but that he loved us and sent his Son as an atoning sacrifice for our sins. - v9-10</a:t>
            </a:r>
          </a:p>
          <a:p>
            <a:pPr algn="just">
              <a:buFont typeface="Wingdings 2" panose="05020102010507070707" pitchFamily="18" charset="2"/>
              <a:buNone/>
              <a:defRPr/>
            </a:pPr>
            <a:r>
              <a:rPr lang="en-US" sz="4400" b="1" dirty="0">
                <a:solidFill>
                  <a:srgbClr val="990033"/>
                </a:solidFill>
                <a:effectLst>
                  <a:outerShdw blurRad="38100" dist="38100" dir="2700000" algn="tl">
                    <a:srgbClr val="000000">
                      <a:alpha val="43137"/>
                    </a:srgbClr>
                  </a:outerShdw>
                </a:effectLst>
                <a:latin typeface="Arial Narrow" pitchFamily="34" charset="0"/>
                <a:cs typeface="Arial" pitchFamily="34" charset="0"/>
              </a:rPr>
              <a:t>	1.  He was the </a:t>
            </a:r>
            <a:r>
              <a:rPr lang="en-US" sz="4400" b="1" u="sng" dirty="0">
                <a:solidFill>
                  <a:srgbClr val="990033"/>
                </a:solidFill>
                <a:effectLst>
                  <a:outerShdw blurRad="38100" dist="38100" dir="2700000" algn="tl">
                    <a:srgbClr val="000000">
                      <a:alpha val="43137"/>
                    </a:srgbClr>
                  </a:outerShdw>
                </a:effectLst>
                <a:latin typeface="Arial Narrow" pitchFamily="34" charset="0"/>
                <a:cs typeface="Arial" pitchFamily="34" charset="0"/>
              </a:rPr>
              <a:t>bringer</a:t>
            </a:r>
            <a:r>
              <a:rPr lang="en-US" sz="4400" b="1" dirty="0">
                <a:solidFill>
                  <a:srgbClr val="990033"/>
                </a:solidFill>
                <a:effectLst>
                  <a:outerShdw blurRad="38100" dist="38100" dir="2700000" algn="tl">
                    <a:srgbClr val="000000">
                      <a:alpha val="43137"/>
                    </a:srgbClr>
                  </a:outerShdw>
                </a:effectLst>
                <a:latin typeface="Arial Narrow" pitchFamily="34" charset="0"/>
                <a:cs typeface="Arial" pitchFamily="34" charset="0"/>
              </a:rPr>
              <a:t> of real life.</a:t>
            </a:r>
          </a:p>
        </p:txBody>
      </p:sp>
      <p:sp>
        <p:nvSpPr>
          <p:cNvPr id="4" name="Rectangle 3">
            <a:extLst>
              <a:ext uri="{FF2B5EF4-FFF2-40B4-BE49-F238E27FC236}">
                <a16:creationId xmlns:a16="http://schemas.microsoft.com/office/drawing/2014/main" id="{A39AB65A-2ADE-4650-A1F2-CA07F3EE929C}"/>
              </a:ext>
            </a:extLst>
          </p:cNvPr>
          <p:cNvSpPr/>
          <p:nvPr/>
        </p:nvSpPr>
        <p:spPr>
          <a:xfrm>
            <a:off x="762000" y="152400"/>
            <a:ext cx="7848600" cy="523875"/>
          </a:xfrm>
          <a:prstGeom prst="rect">
            <a:avLst/>
          </a:prstGeom>
        </p:spPr>
        <p:txBody>
          <a:bodyPr>
            <a:spAutoFit/>
          </a:bodyPr>
          <a:lstStyle/>
          <a:p>
            <a:pPr algn="ctr" eaLnBrk="1" hangingPunct="1">
              <a:defRPr/>
            </a:pPr>
            <a:r>
              <a:rPr lang="en-US" dirty="0">
                <a:solidFill>
                  <a:srgbClr val="002060"/>
                </a:solidFill>
                <a:effectLst>
                  <a:outerShdw blurRad="38100" dist="38100" dir="2700000" algn="tl">
                    <a:srgbClr val="000000">
                      <a:alpha val="43137"/>
                    </a:srgbClr>
                  </a:outerShdw>
                </a:effectLst>
              </a:rPr>
              <a:t>I.  Where Does This Love Come From?</a:t>
            </a:r>
          </a:p>
        </p:txBody>
      </p:sp>
    </p:spTree>
  </p:cSld>
  <p:clrMapOvr>
    <a:masterClrMapping/>
  </p:clrMapOvr>
  <p:transition>
    <p:dissolve/>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7090" name="Rectangle 1026">
            <a:extLst>
              <a:ext uri="{FF2B5EF4-FFF2-40B4-BE49-F238E27FC236}">
                <a16:creationId xmlns:a16="http://schemas.microsoft.com/office/drawing/2014/main" id="{1EF4A566-F3B9-478E-8247-E20C91B69F03}"/>
              </a:ext>
            </a:extLst>
          </p:cNvPr>
          <p:cNvSpPr>
            <a:spLocks noGrp="1" noChangeArrowheads="1"/>
          </p:cNvSpPr>
          <p:nvPr>
            <p:ph type="title"/>
          </p:nvPr>
        </p:nvSpPr>
        <p:spPr>
          <a:xfrm>
            <a:off x="457200" y="990600"/>
            <a:ext cx="8229600" cy="45719"/>
          </a:xfrm>
        </p:spPr>
        <p:txBody>
          <a:bodyPr>
            <a:normAutofit fontScale="90000"/>
          </a:bodyPr>
          <a:lstStyle/>
          <a:p>
            <a:pPr algn="ctr" eaLnBrk="1" fontAlgn="auto" hangingPunct="1">
              <a:spcAft>
                <a:spcPts val="0"/>
              </a:spcAft>
              <a:defRPr/>
            </a:pPr>
            <a:br>
              <a:rPr lang="en-US" sz="3200" dirty="0">
                <a:solidFill>
                  <a:srgbClr val="0070C0"/>
                </a:solidFill>
              </a:rPr>
            </a:br>
            <a:endParaRPr lang="en-US" sz="3200" dirty="0">
              <a:solidFill>
                <a:srgbClr val="0070C0"/>
              </a:solidFill>
              <a:effectLst>
                <a:outerShdw blurRad="38100" dist="38100" dir="2700000" algn="tl">
                  <a:srgbClr val="000000">
                    <a:alpha val="43137"/>
                  </a:srgbClr>
                </a:outerShdw>
                <a:reflection blurRad="12700" stA="48000" endA="300" endPos="55000" dir="5400000" sy="-90000" algn="bl" rotWithShape="0"/>
              </a:effectLst>
            </a:endParaRPr>
          </a:p>
        </p:txBody>
      </p:sp>
      <p:sp>
        <p:nvSpPr>
          <p:cNvPr id="14339" name="Rectangle 1027">
            <a:extLst>
              <a:ext uri="{FF2B5EF4-FFF2-40B4-BE49-F238E27FC236}">
                <a16:creationId xmlns:a16="http://schemas.microsoft.com/office/drawing/2014/main" id="{8E022572-2BFC-4208-83A2-3BE8481AB2DA}"/>
              </a:ext>
            </a:extLst>
          </p:cNvPr>
          <p:cNvSpPr>
            <a:spLocks noGrp="1" noChangeArrowheads="1"/>
          </p:cNvSpPr>
          <p:nvPr>
            <p:ph idx="1"/>
          </p:nvPr>
        </p:nvSpPr>
        <p:spPr>
          <a:xfrm>
            <a:off x="457200" y="1219200"/>
            <a:ext cx="8229600" cy="5638800"/>
          </a:xfrm>
        </p:spPr>
        <p:txBody>
          <a:bodyPr>
            <a:normAutofit/>
          </a:bodyPr>
          <a:lstStyle/>
          <a:p>
            <a:pPr marL="609600" indent="-609600" algn="just" eaLnBrk="1" fontAlgn="auto" hangingPunct="1">
              <a:spcAft>
                <a:spcPts val="0"/>
              </a:spcAft>
              <a:buFont typeface="Wingdings 2" panose="05020102010507070707" pitchFamily="18" charset="2"/>
              <a:buNone/>
              <a:defRPr/>
            </a:pPr>
            <a:r>
              <a:rPr lang="en-US" sz="4400" b="1" dirty="0">
                <a:solidFill>
                  <a:srgbClr val="990033"/>
                </a:solidFill>
                <a:effectLst>
                  <a:outerShdw blurRad="38100" dist="38100" dir="2700000" algn="tl">
                    <a:srgbClr val="000000">
                      <a:alpha val="43137"/>
                    </a:srgbClr>
                  </a:outerShdw>
                </a:effectLst>
                <a:latin typeface="Arial Narrow" pitchFamily="34" charset="0"/>
              </a:rPr>
              <a:t>B. Love was made known through </a:t>
            </a:r>
            <a:r>
              <a:rPr lang="en-US" sz="4400" b="1" u="sng" dirty="0">
                <a:solidFill>
                  <a:srgbClr val="990033"/>
                </a:solidFill>
                <a:effectLst>
                  <a:outerShdw blurRad="38100" dist="38100" dir="2700000" algn="tl">
                    <a:srgbClr val="000000">
                      <a:alpha val="43137"/>
                    </a:srgbClr>
                  </a:outerShdw>
                </a:effectLst>
                <a:latin typeface="Arial Narrow" pitchFamily="34" charset="0"/>
              </a:rPr>
              <a:t>Jesus</a:t>
            </a:r>
            <a:r>
              <a:rPr lang="en-US" sz="4400" b="1" dirty="0">
                <a:solidFill>
                  <a:srgbClr val="990033"/>
                </a:solidFill>
                <a:effectLst>
                  <a:outerShdw blurRad="38100" dist="38100" dir="2700000" algn="tl">
                    <a:srgbClr val="000000">
                      <a:alpha val="43137"/>
                    </a:srgbClr>
                  </a:outerShdw>
                </a:effectLst>
                <a:latin typeface="Arial Narrow" pitchFamily="34" charset="0"/>
              </a:rPr>
              <a:t>.</a:t>
            </a:r>
          </a:p>
          <a:p>
            <a:pPr algn="just">
              <a:buFont typeface="Wingdings 2" panose="05020102010507070707" pitchFamily="18" charset="2"/>
              <a:buNone/>
              <a:defRPr/>
            </a:pPr>
            <a:r>
              <a:rPr lang="en-US" sz="2800" b="1" dirty="0">
                <a:solidFill>
                  <a:schemeClr val="tx1"/>
                </a:solidFill>
                <a:effectLst>
                  <a:outerShdw blurRad="38100" dist="38100" dir="2700000" algn="tl">
                    <a:srgbClr val="000000">
                      <a:alpha val="43137"/>
                    </a:srgbClr>
                  </a:outerShdw>
                </a:effectLst>
                <a:latin typeface="Arial" pitchFamily="34" charset="0"/>
                <a:cs typeface="Arial" pitchFamily="34" charset="0"/>
              </a:rPr>
              <a:t>. . . he loved us and sent his Son as an atoning sacrifice for our sins. - v9-10</a:t>
            </a:r>
          </a:p>
          <a:p>
            <a:pPr algn="just">
              <a:buFont typeface="Wingdings 2" panose="05020102010507070707" pitchFamily="18" charset="2"/>
              <a:buNone/>
              <a:defRPr/>
            </a:pPr>
            <a:r>
              <a:rPr lang="en-US" sz="4400" b="1" dirty="0">
                <a:solidFill>
                  <a:srgbClr val="990033"/>
                </a:solidFill>
                <a:effectLst>
                  <a:outerShdw blurRad="38100" dist="38100" dir="2700000" algn="tl">
                    <a:srgbClr val="000000">
                      <a:alpha val="43137"/>
                    </a:srgbClr>
                  </a:outerShdw>
                </a:effectLst>
                <a:latin typeface="Arial Narrow" pitchFamily="34" charset="0"/>
                <a:cs typeface="Arial" pitchFamily="34" charset="0"/>
              </a:rPr>
              <a:t>	2.  He was the </a:t>
            </a:r>
            <a:r>
              <a:rPr lang="en-US" sz="4400" b="1" u="sng" dirty="0">
                <a:solidFill>
                  <a:srgbClr val="990033"/>
                </a:solidFill>
                <a:effectLst>
                  <a:outerShdw blurRad="38100" dist="38100" dir="2700000" algn="tl">
                    <a:srgbClr val="000000">
                      <a:alpha val="43137"/>
                    </a:srgbClr>
                  </a:outerShdw>
                </a:effectLst>
                <a:latin typeface="Arial Narrow" pitchFamily="34" charset="0"/>
                <a:cs typeface="Arial" pitchFamily="34" charset="0"/>
              </a:rPr>
              <a:t>restorer</a:t>
            </a:r>
            <a:r>
              <a:rPr lang="en-US" sz="4400" b="1" dirty="0">
                <a:solidFill>
                  <a:srgbClr val="990033"/>
                </a:solidFill>
                <a:effectLst>
                  <a:outerShdw blurRad="38100" dist="38100" dir="2700000" algn="tl">
                    <a:srgbClr val="000000">
                      <a:alpha val="43137"/>
                    </a:srgbClr>
                  </a:outerShdw>
                </a:effectLst>
                <a:latin typeface="Arial Narrow" pitchFamily="34" charset="0"/>
                <a:cs typeface="Arial" pitchFamily="34" charset="0"/>
              </a:rPr>
              <a:t> of your 	lost relationship with God.</a:t>
            </a:r>
          </a:p>
          <a:p>
            <a:pPr algn="just">
              <a:buFont typeface="Wingdings 2" panose="05020102010507070707" pitchFamily="18" charset="2"/>
              <a:buNone/>
              <a:defRPr/>
            </a:pPr>
            <a:r>
              <a:rPr lang="en-US" sz="2800" b="1" dirty="0">
                <a:solidFill>
                  <a:schemeClr val="tx1"/>
                </a:solidFill>
                <a:effectLst>
                  <a:outerShdw blurRad="38100" dist="38100" dir="2700000" algn="tl">
                    <a:srgbClr val="000000">
                      <a:alpha val="43137"/>
                    </a:srgbClr>
                  </a:outerShdw>
                </a:effectLst>
                <a:latin typeface="Arial" pitchFamily="34" charset="0"/>
                <a:cs typeface="Arial" pitchFamily="34" charset="0"/>
              </a:rPr>
              <a:t>Romans 5:8 - But God demonstrates his own love for us in this: </a:t>
            </a:r>
            <a:r>
              <a:rPr lang="en-US" sz="2800" b="1" u="sng" dirty="0">
                <a:solidFill>
                  <a:schemeClr val="tx1"/>
                </a:solidFill>
                <a:effectLst>
                  <a:outerShdw blurRad="38100" dist="38100" dir="2700000" algn="tl">
                    <a:srgbClr val="000000">
                      <a:alpha val="43137"/>
                    </a:srgbClr>
                  </a:outerShdw>
                </a:effectLst>
                <a:latin typeface="Arial" pitchFamily="34" charset="0"/>
                <a:cs typeface="Arial" pitchFamily="34" charset="0"/>
              </a:rPr>
              <a:t>While we were still sinners, Christ died for us</a:t>
            </a:r>
            <a:r>
              <a:rPr lang="en-US" sz="2800" b="1" dirty="0">
                <a:solidFill>
                  <a:schemeClr val="tx1"/>
                </a:solidFill>
                <a:effectLst>
                  <a:outerShdw blurRad="38100" dist="38100" dir="2700000" algn="tl">
                    <a:srgbClr val="000000">
                      <a:alpha val="43137"/>
                    </a:srgbClr>
                  </a:outerShdw>
                </a:effectLst>
                <a:latin typeface="Arial" pitchFamily="34" charset="0"/>
                <a:cs typeface="Arial" pitchFamily="34" charset="0"/>
              </a:rPr>
              <a:t>.</a:t>
            </a:r>
          </a:p>
        </p:txBody>
      </p:sp>
      <p:sp>
        <p:nvSpPr>
          <p:cNvPr id="4" name="Rectangle 3">
            <a:extLst>
              <a:ext uri="{FF2B5EF4-FFF2-40B4-BE49-F238E27FC236}">
                <a16:creationId xmlns:a16="http://schemas.microsoft.com/office/drawing/2014/main" id="{12DA1CCB-93E1-4CCF-A2E2-941AD1835092}"/>
              </a:ext>
            </a:extLst>
          </p:cNvPr>
          <p:cNvSpPr/>
          <p:nvPr/>
        </p:nvSpPr>
        <p:spPr>
          <a:xfrm>
            <a:off x="762000" y="152400"/>
            <a:ext cx="7848600" cy="523875"/>
          </a:xfrm>
          <a:prstGeom prst="rect">
            <a:avLst/>
          </a:prstGeom>
        </p:spPr>
        <p:txBody>
          <a:bodyPr>
            <a:spAutoFit/>
          </a:bodyPr>
          <a:lstStyle/>
          <a:p>
            <a:pPr algn="ctr" eaLnBrk="1" hangingPunct="1">
              <a:defRPr/>
            </a:pPr>
            <a:r>
              <a:rPr lang="en-US" dirty="0">
                <a:solidFill>
                  <a:srgbClr val="002060"/>
                </a:solidFill>
                <a:effectLst>
                  <a:outerShdw blurRad="38100" dist="38100" dir="2700000" algn="tl">
                    <a:srgbClr val="000000">
                      <a:alpha val="43137"/>
                    </a:srgbClr>
                  </a:outerShdw>
                </a:effectLst>
              </a:rPr>
              <a:t>I.  Where Does This Love Come From?</a:t>
            </a:r>
          </a:p>
        </p:txBody>
      </p:sp>
    </p:spTree>
  </p:cSld>
  <p:clrMapOvr>
    <a:masterClrMapping/>
  </p:clrMapOvr>
  <p:transition>
    <p:dissolve/>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7090" name="Rectangle 1026">
            <a:extLst>
              <a:ext uri="{FF2B5EF4-FFF2-40B4-BE49-F238E27FC236}">
                <a16:creationId xmlns:a16="http://schemas.microsoft.com/office/drawing/2014/main" id="{D37A442D-3C33-4FEC-8F39-E0CE843F69E2}"/>
              </a:ext>
            </a:extLst>
          </p:cNvPr>
          <p:cNvSpPr>
            <a:spLocks noGrp="1" noChangeArrowheads="1"/>
          </p:cNvSpPr>
          <p:nvPr>
            <p:ph type="title"/>
          </p:nvPr>
        </p:nvSpPr>
        <p:spPr>
          <a:xfrm>
            <a:off x="457200" y="990600"/>
            <a:ext cx="8229600" cy="45719"/>
          </a:xfrm>
        </p:spPr>
        <p:txBody>
          <a:bodyPr>
            <a:normAutofit fontScale="90000"/>
          </a:bodyPr>
          <a:lstStyle/>
          <a:p>
            <a:pPr algn="ctr" eaLnBrk="1" fontAlgn="auto" hangingPunct="1">
              <a:spcAft>
                <a:spcPts val="0"/>
              </a:spcAft>
              <a:defRPr/>
            </a:pPr>
            <a:br>
              <a:rPr lang="en-US" sz="3200" dirty="0">
                <a:solidFill>
                  <a:srgbClr val="0070C0"/>
                </a:solidFill>
              </a:rPr>
            </a:br>
            <a:endParaRPr lang="en-US" sz="3200" dirty="0">
              <a:solidFill>
                <a:srgbClr val="0070C0"/>
              </a:solidFill>
              <a:effectLst>
                <a:outerShdw blurRad="38100" dist="38100" dir="2700000" algn="tl">
                  <a:srgbClr val="000000">
                    <a:alpha val="43137"/>
                  </a:srgbClr>
                </a:outerShdw>
                <a:reflection blurRad="12700" stA="48000" endA="300" endPos="55000" dir="5400000" sy="-90000" algn="bl" rotWithShape="0"/>
              </a:effectLst>
            </a:endParaRPr>
          </a:p>
        </p:txBody>
      </p:sp>
      <p:sp>
        <p:nvSpPr>
          <p:cNvPr id="14339" name="Rectangle 1027">
            <a:extLst>
              <a:ext uri="{FF2B5EF4-FFF2-40B4-BE49-F238E27FC236}">
                <a16:creationId xmlns:a16="http://schemas.microsoft.com/office/drawing/2014/main" id="{44B15414-2B47-4D9B-A226-5AF76DEF7E1E}"/>
              </a:ext>
            </a:extLst>
          </p:cNvPr>
          <p:cNvSpPr>
            <a:spLocks noGrp="1" noChangeArrowheads="1"/>
          </p:cNvSpPr>
          <p:nvPr>
            <p:ph idx="1"/>
          </p:nvPr>
        </p:nvSpPr>
        <p:spPr>
          <a:xfrm>
            <a:off x="457200" y="1219200"/>
            <a:ext cx="8229600" cy="5638800"/>
          </a:xfrm>
        </p:spPr>
        <p:txBody>
          <a:bodyPr>
            <a:normAutofit/>
          </a:bodyPr>
          <a:lstStyle/>
          <a:p>
            <a:pPr marL="609600" indent="-609600" algn="just" eaLnBrk="1" hangingPunct="1">
              <a:buFont typeface="Wingdings 2" panose="05020102010507070707" pitchFamily="18" charset="2"/>
              <a:buNone/>
            </a:pPr>
            <a:r>
              <a:rPr lang="en-US" altLang="en-US" sz="4400" b="1">
                <a:solidFill>
                  <a:srgbClr val="990033"/>
                </a:solidFill>
                <a:effectLst>
                  <a:outerShdw blurRad="38100" dist="38100" dir="2700000" algn="tl">
                    <a:srgbClr val="000000">
                      <a:alpha val="43137"/>
                    </a:srgbClr>
                  </a:outerShdw>
                </a:effectLst>
                <a:latin typeface="Arial Narrow" panose="020B0606020202030204" pitchFamily="34" charset="0"/>
              </a:rPr>
              <a:t>B. Love was made known through </a:t>
            </a:r>
            <a:r>
              <a:rPr lang="en-US" altLang="en-US" sz="4400" b="1" u="sng">
                <a:solidFill>
                  <a:srgbClr val="990033"/>
                </a:solidFill>
                <a:effectLst>
                  <a:outerShdw blurRad="38100" dist="38100" dir="2700000" algn="tl">
                    <a:srgbClr val="000000">
                      <a:alpha val="43137"/>
                    </a:srgbClr>
                  </a:outerShdw>
                </a:effectLst>
                <a:latin typeface="Arial Narrow" panose="020B0606020202030204" pitchFamily="34" charset="0"/>
              </a:rPr>
              <a:t>Jesus</a:t>
            </a:r>
            <a:r>
              <a:rPr lang="en-US" altLang="en-US" sz="4400" b="1">
                <a:solidFill>
                  <a:srgbClr val="990033"/>
                </a:solidFill>
                <a:effectLst>
                  <a:outerShdw blurRad="38100" dist="38100" dir="2700000" algn="tl">
                    <a:srgbClr val="000000">
                      <a:alpha val="43137"/>
                    </a:srgbClr>
                  </a:outerShdw>
                </a:effectLst>
                <a:latin typeface="Arial Narrow" panose="020B0606020202030204" pitchFamily="34" charset="0"/>
              </a:rPr>
              <a:t>.</a:t>
            </a:r>
          </a:p>
          <a:p>
            <a:pPr marL="609600" indent="-609600" algn="just">
              <a:buFont typeface="Wingdings 2" panose="05020102010507070707" pitchFamily="18" charset="2"/>
              <a:buNone/>
            </a:pPr>
            <a:r>
              <a:rPr lang="en-US" altLang="en-US" sz="2800" b="1">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 . he loved us and sent his Son as an </a:t>
            </a:r>
            <a:r>
              <a:rPr lang="en-US" altLang="en-US" sz="2800" b="1" u="sng">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atoning sacrifice</a:t>
            </a:r>
            <a:r>
              <a:rPr lang="en-US" altLang="en-US" sz="2800" b="1">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for our sins. - v9-10</a:t>
            </a:r>
          </a:p>
          <a:p>
            <a:pPr marL="609600" indent="-609600" algn="just">
              <a:buFont typeface="Wingdings 2" panose="05020102010507070707" pitchFamily="18" charset="2"/>
              <a:buNone/>
            </a:pPr>
            <a:r>
              <a:rPr lang="en-US" altLang="en-US" sz="4400" b="1">
                <a:solidFill>
                  <a:srgbClr val="990033"/>
                </a:solidFill>
                <a:effectLst>
                  <a:outerShdw blurRad="38100" dist="38100" dir="2700000" algn="tl">
                    <a:srgbClr val="000000">
                      <a:alpha val="43137"/>
                    </a:srgbClr>
                  </a:outerShdw>
                </a:effectLst>
                <a:latin typeface="Arial Narrow" panose="020B0606020202030204" pitchFamily="34" charset="0"/>
                <a:cs typeface="Arial" panose="020B0604020202020204" pitchFamily="34" charset="0"/>
              </a:rPr>
              <a:t>	2.  He was the </a:t>
            </a:r>
            <a:r>
              <a:rPr lang="en-US" altLang="en-US" sz="4400" b="1" u="sng">
                <a:solidFill>
                  <a:srgbClr val="990033"/>
                </a:solidFill>
                <a:effectLst>
                  <a:outerShdw blurRad="38100" dist="38100" dir="2700000" algn="tl">
                    <a:srgbClr val="000000">
                      <a:alpha val="43137"/>
                    </a:srgbClr>
                  </a:outerShdw>
                </a:effectLst>
                <a:latin typeface="Arial Narrow" panose="020B0606020202030204" pitchFamily="34" charset="0"/>
                <a:cs typeface="Arial" panose="020B0604020202020204" pitchFamily="34" charset="0"/>
              </a:rPr>
              <a:t>restorer</a:t>
            </a:r>
            <a:r>
              <a:rPr lang="en-US" altLang="en-US" sz="4400" b="1">
                <a:solidFill>
                  <a:srgbClr val="990033"/>
                </a:solidFill>
                <a:effectLst>
                  <a:outerShdw blurRad="38100" dist="38100" dir="2700000" algn="tl">
                    <a:srgbClr val="000000">
                      <a:alpha val="43137"/>
                    </a:srgbClr>
                  </a:outerShdw>
                </a:effectLst>
                <a:latin typeface="Arial Narrow" panose="020B0606020202030204" pitchFamily="34" charset="0"/>
                <a:cs typeface="Arial" panose="020B0604020202020204" pitchFamily="34" charset="0"/>
              </a:rPr>
              <a:t> of your 	lost relationship with God.</a:t>
            </a:r>
          </a:p>
          <a:p>
            <a:pPr marL="609600" indent="-609600" algn="just">
              <a:buFont typeface="Wingdings 2" panose="05020102010507070707" pitchFamily="18" charset="2"/>
              <a:buNone/>
            </a:pPr>
            <a:r>
              <a:rPr lang="en-US" altLang="en-US" sz="4000" b="1">
                <a:solidFill>
                  <a:srgbClr val="990033"/>
                </a:solidFill>
                <a:effectLst>
                  <a:outerShdw blurRad="38100" dist="38100" dir="2700000" algn="tl">
                    <a:srgbClr val="000000">
                      <a:alpha val="43137"/>
                    </a:srgbClr>
                  </a:outerShdw>
                </a:effectLst>
                <a:latin typeface="Arial Narrow" panose="020B0606020202030204" pitchFamily="34" charset="0"/>
                <a:cs typeface="Arial" panose="020B0604020202020204" pitchFamily="34" charset="0"/>
              </a:rPr>
              <a:t>		b. </a:t>
            </a:r>
            <a:r>
              <a:rPr lang="en-US" altLang="en-US" sz="4000" b="1">
                <a:solidFill>
                  <a:srgbClr val="006600"/>
                </a:solidFill>
                <a:effectLst>
                  <a:outerShdw blurRad="38100" dist="38100" dir="2700000" algn="tl">
                    <a:srgbClr val="000000">
                      <a:alpha val="43137"/>
                    </a:srgbClr>
                  </a:outerShdw>
                </a:effectLst>
                <a:latin typeface="Arial Narrow" panose="020B0606020202030204" pitchFamily="34" charset="0"/>
                <a:cs typeface="Arial" panose="020B0604020202020204" pitchFamily="34" charset="0"/>
              </a:rPr>
              <a:t>Atoning sacrifice </a:t>
            </a:r>
            <a:r>
              <a:rPr lang="en-US" altLang="en-US" sz="4000" b="1">
                <a:solidFill>
                  <a:schemeClr val="tx1"/>
                </a:solidFill>
                <a:effectLst>
                  <a:outerShdw blurRad="38100" dist="38100" dir="2700000" algn="tl">
                    <a:srgbClr val="000000">
                      <a:alpha val="43137"/>
                    </a:srgbClr>
                  </a:outerShdw>
                </a:effectLst>
                <a:latin typeface="Arial Narrow" panose="020B0606020202030204" pitchFamily="34" charset="0"/>
                <a:cs typeface="Arial" panose="020B0604020202020204" pitchFamily="34" charset="0"/>
              </a:rPr>
              <a:t>*</a:t>
            </a:r>
            <a:r>
              <a:rPr lang="en-US" altLang="en-US" sz="4000" b="1">
                <a:solidFill>
                  <a:srgbClr val="990033"/>
                </a:solidFill>
                <a:effectLst>
                  <a:outerShdw blurRad="38100" dist="38100" dir="2700000" algn="tl">
                    <a:srgbClr val="000000">
                      <a:alpha val="43137"/>
                    </a:srgbClr>
                  </a:outerShdw>
                </a:effectLst>
                <a:latin typeface="Arial Narrow" panose="020B0606020202030204" pitchFamily="34" charset="0"/>
                <a:cs typeface="Arial" panose="020B0604020202020204" pitchFamily="34" charset="0"/>
              </a:rPr>
              <a:t> = lit. “mercy 		seat”.</a:t>
            </a:r>
          </a:p>
          <a:p>
            <a:pPr marL="609600" indent="-609600" algn="just">
              <a:buFont typeface="Wingdings 2" panose="05020102010507070707" pitchFamily="18" charset="2"/>
              <a:buNone/>
            </a:pPr>
            <a:r>
              <a:rPr lang="en-US" altLang="en-US" sz="2800" b="1">
                <a:solidFill>
                  <a:schemeClr val="tx1"/>
                </a:solidFill>
                <a:effectLst>
                  <a:outerShdw blurRad="38100" dist="38100" dir="2700000" algn="tl">
                    <a:srgbClr val="000000">
                      <a:alpha val="43137"/>
                    </a:srgbClr>
                  </a:outerShdw>
                </a:effectLst>
                <a:latin typeface="Segoe UI Symbol" panose="020B0502040204020203" pitchFamily="34" charset="0"/>
                <a:ea typeface="Segoe UI Symbol" panose="020B0502040204020203" pitchFamily="34" charset="0"/>
                <a:cs typeface="Segoe UI Symbol" panose="020B0502040204020203" pitchFamily="34" charset="0"/>
              </a:rPr>
              <a:t>* </a:t>
            </a:r>
            <a:r>
              <a:rPr lang="el-GR" altLang="en-US" sz="2800" b="1">
                <a:solidFill>
                  <a:schemeClr val="tx1"/>
                </a:solidFill>
                <a:effectLst>
                  <a:outerShdw blurRad="38100" dist="38100" dir="2700000" algn="tl">
                    <a:srgbClr val="000000">
                      <a:alpha val="43137"/>
                    </a:srgbClr>
                  </a:outerShdw>
                </a:effectLst>
                <a:latin typeface="Segoe UI Symbol" panose="020B0502040204020203" pitchFamily="34" charset="0"/>
                <a:ea typeface="Segoe UI Symbol" panose="020B0502040204020203" pitchFamily="34" charset="0"/>
                <a:cs typeface="Segoe UI Symbol" panose="020B0502040204020203" pitchFamily="34" charset="0"/>
              </a:rPr>
              <a:t>ἱλασμός</a:t>
            </a:r>
            <a:endParaRPr lang="en-US" altLang="en-US" sz="2800" b="1">
              <a:solidFill>
                <a:schemeClr val="tx1"/>
              </a:solidFill>
              <a:effectLst>
                <a:outerShdw blurRad="38100" dist="38100" dir="2700000" algn="tl">
                  <a:srgbClr val="000000">
                    <a:alpha val="43137"/>
                  </a:srgbClr>
                </a:outerShdw>
              </a:effectLst>
              <a:latin typeface="Segoe UI Symbol" panose="020B0502040204020203" pitchFamily="34" charset="0"/>
              <a:ea typeface="Segoe UI Symbol" panose="020B0502040204020203" pitchFamily="34" charset="0"/>
              <a:cs typeface="Arial" panose="020B0604020202020204" pitchFamily="34" charset="0"/>
            </a:endParaRPr>
          </a:p>
        </p:txBody>
      </p:sp>
      <p:sp>
        <p:nvSpPr>
          <p:cNvPr id="4" name="Rectangle 3">
            <a:extLst>
              <a:ext uri="{FF2B5EF4-FFF2-40B4-BE49-F238E27FC236}">
                <a16:creationId xmlns:a16="http://schemas.microsoft.com/office/drawing/2014/main" id="{2B8D757B-7BE3-4857-86E1-264199E46628}"/>
              </a:ext>
            </a:extLst>
          </p:cNvPr>
          <p:cNvSpPr/>
          <p:nvPr/>
        </p:nvSpPr>
        <p:spPr>
          <a:xfrm>
            <a:off x="762000" y="152400"/>
            <a:ext cx="7848600" cy="523875"/>
          </a:xfrm>
          <a:prstGeom prst="rect">
            <a:avLst/>
          </a:prstGeom>
        </p:spPr>
        <p:txBody>
          <a:bodyPr>
            <a:spAutoFit/>
          </a:bodyPr>
          <a:lstStyle/>
          <a:p>
            <a:pPr algn="ctr" eaLnBrk="1" hangingPunct="1">
              <a:defRPr/>
            </a:pPr>
            <a:r>
              <a:rPr lang="en-US" dirty="0">
                <a:solidFill>
                  <a:srgbClr val="002060"/>
                </a:solidFill>
                <a:effectLst>
                  <a:outerShdw blurRad="38100" dist="38100" dir="2700000" algn="tl">
                    <a:srgbClr val="000000">
                      <a:alpha val="43137"/>
                    </a:srgbClr>
                  </a:outerShdw>
                </a:effectLst>
              </a:rPr>
              <a:t>I.  Where Does This Love Come From?</a:t>
            </a:r>
          </a:p>
        </p:txBody>
      </p:sp>
    </p:spTree>
  </p:cSld>
  <p:clrMapOvr>
    <a:masterClrMapping/>
  </p:clrMapOvr>
  <p:transition>
    <p:dissolve/>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7090" name="Rectangle 1026">
            <a:extLst>
              <a:ext uri="{FF2B5EF4-FFF2-40B4-BE49-F238E27FC236}">
                <a16:creationId xmlns:a16="http://schemas.microsoft.com/office/drawing/2014/main" id="{8BA0348B-9F62-4B73-826E-EBF327701D66}"/>
              </a:ext>
            </a:extLst>
          </p:cNvPr>
          <p:cNvSpPr>
            <a:spLocks noGrp="1" noChangeArrowheads="1"/>
          </p:cNvSpPr>
          <p:nvPr>
            <p:ph type="title"/>
          </p:nvPr>
        </p:nvSpPr>
        <p:spPr>
          <a:xfrm>
            <a:off x="457200" y="990600"/>
            <a:ext cx="8229600" cy="45719"/>
          </a:xfrm>
        </p:spPr>
        <p:txBody>
          <a:bodyPr>
            <a:normAutofit fontScale="90000"/>
          </a:bodyPr>
          <a:lstStyle/>
          <a:p>
            <a:pPr algn="ctr" eaLnBrk="1" fontAlgn="auto" hangingPunct="1">
              <a:spcAft>
                <a:spcPts val="0"/>
              </a:spcAft>
              <a:defRPr/>
            </a:pPr>
            <a:br>
              <a:rPr lang="en-US" sz="3200" dirty="0">
                <a:solidFill>
                  <a:srgbClr val="0070C0"/>
                </a:solidFill>
              </a:rPr>
            </a:br>
            <a:endParaRPr lang="en-US" sz="3200" dirty="0">
              <a:solidFill>
                <a:srgbClr val="0070C0"/>
              </a:solidFill>
              <a:effectLst>
                <a:outerShdw blurRad="38100" dist="38100" dir="2700000" algn="tl">
                  <a:srgbClr val="000000">
                    <a:alpha val="43137"/>
                  </a:srgbClr>
                </a:outerShdw>
                <a:reflection blurRad="12700" stA="48000" endA="300" endPos="55000" dir="5400000" sy="-90000" algn="bl" rotWithShape="0"/>
              </a:effectLst>
            </a:endParaRPr>
          </a:p>
        </p:txBody>
      </p:sp>
      <p:sp>
        <p:nvSpPr>
          <p:cNvPr id="14339" name="Rectangle 1027">
            <a:extLst>
              <a:ext uri="{FF2B5EF4-FFF2-40B4-BE49-F238E27FC236}">
                <a16:creationId xmlns:a16="http://schemas.microsoft.com/office/drawing/2014/main" id="{B231F613-E0ED-49A6-BB51-6987F59FE735}"/>
              </a:ext>
            </a:extLst>
          </p:cNvPr>
          <p:cNvSpPr>
            <a:spLocks noGrp="1" noChangeArrowheads="1"/>
          </p:cNvSpPr>
          <p:nvPr>
            <p:ph idx="1"/>
          </p:nvPr>
        </p:nvSpPr>
        <p:spPr>
          <a:xfrm>
            <a:off x="457200" y="1219200"/>
            <a:ext cx="8229600" cy="5105400"/>
          </a:xfrm>
        </p:spPr>
        <p:txBody>
          <a:bodyPr>
            <a:normAutofit/>
          </a:bodyPr>
          <a:lstStyle/>
          <a:p>
            <a:pPr marL="609600" indent="-609600" algn="just" eaLnBrk="1" fontAlgn="auto" hangingPunct="1">
              <a:spcAft>
                <a:spcPts val="0"/>
              </a:spcAft>
              <a:buFont typeface="Wingdings 2" panose="05020102010507070707" pitchFamily="18" charset="2"/>
              <a:buNone/>
              <a:defRPr/>
            </a:pPr>
            <a:r>
              <a:rPr lang="en-US" sz="4400" b="1" dirty="0">
                <a:solidFill>
                  <a:srgbClr val="990033"/>
                </a:solidFill>
                <a:effectLst>
                  <a:outerShdw blurRad="38100" dist="38100" dir="2700000" algn="tl">
                    <a:srgbClr val="000000">
                      <a:alpha val="43137"/>
                    </a:srgbClr>
                  </a:outerShdw>
                </a:effectLst>
                <a:latin typeface="Arial Narrow" pitchFamily="34" charset="0"/>
              </a:rPr>
              <a:t>C. Love is </a:t>
            </a:r>
            <a:r>
              <a:rPr lang="en-US" sz="4400" b="1" u="sng" dirty="0">
                <a:solidFill>
                  <a:srgbClr val="990033"/>
                </a:solidFill>
                <a:effectLst>
                  <a:outerShdw blurRad="38100" dist="38100" dir="2700000" algn="tl">
                    <a:srgbClr val="000000">
                      <a:alpha val="43137"/>
                    </a:srgbClr>
                  </a:outerShdw>
                </a:effectLst>
                <a:latin typeface="Arial Narrow" pitchFamily="34" charset="0"/>
              </a:rPr>
              <a:t>displayed</a:t>
            </a:r>
            <a:r>
              <a:rPr lang="en-US" sz="4400" b="1" dirty="0">
                <a:solidFill>
                  <a:srgbClr val="990033"/>
                </a:solidFill>
                <a:effectLst>
                  <a:outerShdw blurRad="38100" dist="38100" dir="2700000" algn="tl">
                    <a:srgbClr val="000000">
                      <a:alpha val="43137"/>
                    </a:srgbClr>
                  </a:outerShdw>
                </a:effectLst>
                <a:latin typeface="Arial Narrow" pitchFamily="34" charset="0"/>
              </a:rPr>
              <a:t> to the world through us!</a:t>
            </a:r>
          </a:p>
          <a:p>
            <a:pPr algn="just">
              <a:buFont typeface="Wingdings 2" panose="05020102010507070707" pitchFamily="18" charset="2"/>
              <a:buNone/>
              <a:defRPr/>
            </a:pPr>
            <a:r>
              <a:rPr lang="en-US" sz="2800" b="1" dirty="0">
                <a:solidFill>
                  <a:schemeClr val="tx1"/>
                </a:solidFill>
                <a:effectLst>
                  <a:outerShdw blurRad="38100" dist="38100" dir="2700000" algn="tl">
                    <a:srgbClr val="000000">
                      <a:alpha val="43137"/>
                    </a:srgbClr>
                  </a:outerShdw>
                </a:effectLst>
                <a:latin typeface="Arial" pitchFamily="34" charset="0"/>
                <a:cs typeface="Arial" pitchFamily="34" charset="0"/>
              </a:rPr>
              <a:t>No one has ever seen God; but if we love one another, God lives in us and his love is made complete in us. - v12</a:t>
            </a:r>
          </a:p>
        </p:txBody>
      </p:sp>
      <p:sp>
        <p:nvSpPr>
          <p:cNvPr id="4" name="Rectangle 3">
            <a:extLst>
              <a:ext uri="{FF2B5EF4-FFF2-40B4-BE49-F238E27FC236}">
                <a16:creationId xmlns:a16="http://schemas.microsoft.com/office/drawing/2014/main" id="{E14DBEC7-8FE4-457F-85B7-1CC9FFD46525}"/>
              </a:ext>
            </a:extLst>
          </p:cNvPr>
          <p:cNvSpPr/>
          <p:nvPr/>
        </p:nvSpPr>
        <p:spPr>
          <a:xfrm>
            <a:off x="762000" y="152400"/>
            <a:ext cx="7848600" cy="523875"/>
          </a:xfrm>
          <a:prstGeom prst="rect">
            <a:avLst/>
          </a:prstGeom>
        </p:spPr>
        <p:txBody>
          <a:bodyPr>
            <a:spAutoFit/>
          </a:bodyPr>
          <a:lstStyle/>
          <a:p>
            <a:pPr algn="ctr" eaLnBrk="1" hangingPunct="1">
              <a:defRPr/>
            </a:pPr>
            <a:r>
              <a:rPr lang="en-US" dirty="0">
                <a:solidFill>
                  <a:srgbClr val="002060"/>
                </a:solidFill>
                <a:effectLst>
                  <a:outerShdw blurRad="38100" dist="38100" dir="2700000" algn="tl">
                    <a:srgbClr val="000000">
                      <a:alpha val="43137"/>
                    </a:srgbClr>
                  </a:outerShdw>
                </a:effectLst>
              </a:rPr>
              <a:t>I.  Where Does This Love Come From?</a:t>
            </a:r>
          </a:p>
        </p:txBody>
      </p:sp>
    </p:spTree>
  </p:cSld>
  <p:clrMapOvr>
    <a:masterClrMapping/>
  </p:clrMapOvr>
  <p:transition>
    <p:dissolve/>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7090" name="Rectangle 1026">
            <a:extLst>
              <a:ext uri="{FF2B5EF4-FFF2-40B4-BE49-F238E27FC236}">
                <a16:creationId xmlns:a16="http://schemas.microsoft.com/office/drawing/2014/main" id="{56DE9162-B882-49C5-8490-ACDB9F70C295}"/>
              </a:ext>
            </a:extLst>
          </p:cNvPr>
          <p:cNvSpPr>
            <a:spLocks noGrp="1" noChangeArrowheads="1"/>
          </p:cNvSpPr>
          <p:nvPr>
            <p:ph type="title"/>
          </p:nvPr>
        </p:nvSpPr>
        <p:spPr>
          <a:xfrm>
            <a:off x="457200" y="990600"/>
            <a:ext cx="8229600" cy="45719"/>
          </a:xfrm>
        </p:spPr>
        <p:txBody>
          <a:bodyPr>
            <a:normAutofit fontScale="90000"/>
          </a:bodyPr>
          <a:lstStyle/>
          <a:p>
            <a:pPr algn="ctr" eaLnBrk="1" fontAlgn="auto" hangingPunct="1">
              <a:spcAft>
                <a:spcPts val="0"/>
              </a:spcAft>
              <a:defRPr/>
            </a:pPr>
            <a:br>
              <a:rPr lang="en-US" sz="3200" dirty="0">
                <a:solidFill>
                  <a:srgbClr val="0070C0"/>
                </a:solidFill>
              </a:rPr>
            </a:br>
            <a:endParaRPr lang="en-US" sz="3200" dirty="0">
              <a:solidFill>
                <a:srgbClr val="0070C0"/>
              </a:solidFill>
              <a:effectLst>
                <a:outerShdw blurRad="38100" dist="38100" dir="2700000" algn="tl">
                  <a:srgbClr val="000000">
                    <a:alpha val="43137"/>
                  </a:srgbClr>
                </a:outerShdw>
                <a:reflection blurRad="12700" stA="48000" endA="300" endPos="55000" dir="5400000" sy="-90000" algn="bl" rotWithShape="0"/>
              </a:effectLst>
            </a:endParaRPr>
          </a:p>
        </p:txBody>
      </p:sp>
      <p:sp>
        <p:nvSpPr>
          <p:cNvPr id="14339" name="Rectangle 1027">
            <a:extLst>
              <a:ext uri="{FF2B5EF4-FFF2-40B4-BE49-F238E27FC236}">
                <a16:creationId xmlns:a16="http://schemas.microsoft.com/office/drawing/2014/main" id="{5A77B4BA-2BBB-4F5D-9083-35790688BDB7}"/>
              </a:ext>
            </a:extLst>
          </p:cNvPr>
          <p:cNvSpPr>
            <a:spLocks noGrp="1" noChangeArrowheads="1"/>
          </p:cNvSpPr>
          <p:nvPr>
            <p:ph idx="1"/>
          </p:nvPr>
        </p:nvSpPr>
        <p:spPr>
          <a:xfrm>
            <a:off x="457200" y="1219200"/>
            <a:ext cx="8229600" cy="5105400"/>
          </a:xfrm>
        </p:spPr>
        <p:txBody>
          <a:bodyPr>
            <a:normAutofit/>
          </a:bodyPr>
          <a:lstStyle/>
          <a:p>
            <a:pPr marL="609600" indent="-609600" algn="just" eaLnBrk="1" hangingPunct="1">
              <a:buFont typeface="Wingdings 2" panose="05020102010507070707" pitchFamily="18" charset="2"/>
              <a:buNone/>
            </a:pPr>
            <a:r>
              <a:rPr lang="en-US" altLang="en-US" sz="4400" b="1">
                <a:solidFill>
                  <a:srgbClr val="990033"/>
                </a:solidFill>
                <a:effectLst>
                  <a:outerShdw blurRad="38100" dist="38100" dir="2700000" algn="tl">
                    <a:srgbClr val="000000">
                      <a:alpha val="43137"/>
                    </a:srgbClr>
                  </a:outerShdw>
                </a:effectLst>
                <a:latin typeface="Arial Narrow" panose="020B0606020202030204" pitchFamily="34" charset="0"/>
              </a:rPr>
              <a:t>C. Love is </a:t>
            </a:r>
            <a:r>
              <a:rPr lang="en-US" altLang="en-US" sz="4400" b="1" u="sng">
                <a:solidFill>
                  <a:srgbClr val="990033"/>
                </a:solidFill>
                <a:effectLst>
                  <a:outerShdw blurRad="38100" dist="38100" dir="2700000" algn="tl">
                    <a:srgbClr val="000000">
                      <a:alpha val="43137"/>
                    </a:srgbClr>
                  </a:outerShdw>
                </a:effectLst>
                <a:latin typeface="Arial Narrow" panose="020B0606020202030204" pitchFamily="34" charset="0"/>
              </a:rPr>
              <a:t>displayed</a:t>
            </a:r>
            <a:r>
              <a:rPr lang="en-US" altLang="en-US" sz="4400" b="1">
                <a:solidFill>
                  <a:srgbClr val="990033"/>
                </a:solidFill>
                <a:effectLst>
                  <a:outerShdw blurRad="38100" dist="38100" dir="2700000" algn="tl">
                    <a:srgbClr val="000000">
                      <a:alpha val="43137"/>
                    </a:srgbClr>
                  </a:outerShdw>
                </a:effectLst>
                <a:latin typeface="Arial Narrow" panose="020B0606020202030204" pitchFamily="34" charset="0"/>
              </a:rPr>
              <a:t> to the world through us!</a:t>
            </a:r>
          </a:p>
          <a:p>
            <a:pPr marL="609600" indent="-609600" algn="just">
              <a:buFont typeface="Wingdings 2" panose="05020102010507070707" pitchFamily="18" charset="2"/>
              <a:buNone/>
            </a:pPr>
            <a:r>
              <a:rPr lang="en-US" altLang="en-US" sz="2800" b="1">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No one has ever seen God; but if we love one another, </a:t>
            </a:r>
            <a:r>
              <a:rPr lang="en-US" altLang="en-US" sz="2800" b="1" u="sng">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God lives in us</a:t>
            </a:r>
            <a:r>
              <a:rPr lang="en-US" altLang="en-US" sz="2800" b="1">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and his love is made complete in us. - v12</a:t>
            </a:r>
          </a:p>
          <a:p>
            <a:pPr marL="609600" indent="-609600" algn="just">
              <a:buFont typeface="Wingdings 2" panose="05020102010507070707" pitchFamily="18" charset="2"/>
              <a:buNone/>
            </a:pPr>
            <a:r>
              <a:rPr lang="en-US" altLang="en-US" sz="4400" b="1">
                <a:solidFill>
                  <a:srgbClr val="990033"/>
                </a:solidFill>
                <a:effectLst>
                  <a:outerShdw blurRad="38100" dist="38100" dir="2700000" algn="tl">
                    <a:srgbClr val="000000">
                      <a:alpha val="43137"/>
                    </a:srgbClr>
                  </a:outerShdw>
                </a:effectLst>
                <a:latin typeface="Arial Narrow" panose="020B0606020202030204" pitchFamily="34" charset="0"/>
                <a:cs typeface="Arial" panose="020B0604020202020204" pitchFamily="34" charset="0"/>
              </a:rPr>
              <a:t>	1. </a:t>
            </a:r>
            <a:r>
              <a:rPr lang="en-US" altLang="en-US" sz="4400" b="1">
                <a:solidFill>
                  <a:srgbClr val="006600"/>
                </a:solidFill>
                <a:effectLst>
                  <a:outerShdw blurRad="38100" dist="38100" dir="2700000" algn="tl">
                    <a:srgbClr val="000000">
                      <a:alpha val="43137"/>
                    </a:srgbClr>
                  </a:outerShdw>
                </a:effectLst>
                <a:latin typeface="Arial Narrow" panose="020B0606020202030204" pitchFamily="34" charset="0"/>
                <a:cs typeface="Arial" panose="020B0604020202020204" pitchFamily="34" charset="0"/>
              </a:rPr>
              <a:t>Live in </a:t>
            </a:r>
            <a:r>
              <a:rPr lang="en-US" altLang="en-US" sz="4400" b="1">
                <a:solidFill>
                  <a:schemeClr val="tx1"/>
                </a:solidFill>
                <a:effectLst>
                  <a:outerShdw blurRad="38100" dist="38100" dir="2700000" algn="tl">
                    <a:srgbClr val="000000">
                      <a:alpha val="43137"/>
                    </a:srgbClr>
                  </a:outerShdw>
                </a:effectLst>
                <a:latin typeface="Arial Narrow" panose="020B0606020202030204" pitchFamily="34" charset="0"/>
                <a:cs typeface="Arial" panose="020B0604020202020204" pitchFamily="34" charset="0"/>
              </a:rPr>
              <a:t>*</a:t>
            </a:r>
            <a:r>
              <a:rPr lang="en-US" altLang="en-US" sz="4400" b="1">
                <a:solidFill>
                  <a:srgbClr val="990033"/>
                </a:solidFill>
                <a:effectLst>
                  <a:outerShdw blurRad="38100" dist="38100" dir="2700000" algn="tl">
                    <a:srgbClr val="000000">
                      <a:alpha val="43137"/>
                    </a:srgbClr>
                  </a:outerShdw>
                </a:effectLst>
                <a:latin typeface="Arial Narrow" panose="020B0606020202030204" pitchFamily="34" charset="0"/>
                <a:cs typeface="Arial" panose="020B0604020202020204" pitchFamily="34" charset="0"/>
              </a:rPr>
              <a:t> = abide, remain, dwell.</a:t>
            </a:r>
          </a:p>
          <a:p>
            <a:pPr marL="609600" indent="-609600" algn="just">
              <a:buFont typeface="Wingdings 2" panose="05020102010507070707" pitchFamily="18" charset="2"/>
              <a:buNone/>
            </a:pPr>
            <a:endParaRPr lang="en-US" altLang="en-US" sz="2800" b="1">
              <a:solidFill>
                <a:schemeClr val="tx1"/>
              </a:solidFill>
              <a:effectLst>
                <a:outerShdw blurRad="38100" dist="38100" dir="2700000" algn="tl">
                  <a:srgbClr val="000000">
                    <a:alpha val="43137"/>
                  </a:srgbClr>
                </a:outerShdw>
              </a:effectLst>
              <a:latin typeface="Segoe UI Symbol" panose="020B0502040204020203" pitchFamily="34" charset="0"/>
              <a:ea typeface="Segoe UI Symbol" panose="020B0502040204020203" pitchFamily="34" charset="0"/>
              <a:cs typeface="Segoe UI Symbol" panose="020B0502040204020203" pitchFamily="34" charset="0"/>
            </a:endParaRPr>
          </a:p>
          <a:p>
            <a:pPr marL="609600" indent="-609600" algn="just">
              <a:buFont typeface="Wingdings 2" panose="05020102010507070707" pitchFamily="18" charset="2"/>
              <a:buNone/>
            </a:pPr>
            <a:endParaRPr lang="en-US" altLang="en-US" sz="2800" b="1">
              <a:solidFill>
                <a:schemeClr val="tx1"/>
              </a:solidFill>
              <a:effectLst>
                <a:outerShdw blurRad="38100" dist="38100" dir="2700000" algn="tl">
                  <a:srgbClr val="000000">
                    <a:alpha val="43137"/>
                  </a:srgbClr>
                </a:outerShdw>
              </a:effectLst>
              <a:latin typeface="Segoe UI Symbol" panose="020B0502040204020203" pitchFamily="34" charset="0"/>
              <a:ea typeface="Segoe UI Symbol" panose="020B0502040204020203" pitchFamily="34" charset="0"/>
              <a:cs typeface="Segoe UI Symbol" panose="020B0502040204020203" pitchFamily="34" charset="0"/>
            </a:endParaRPr>
          </a:p>
          <a:p>
            <a:pPr marL="609600" indent="-609600" algn="just">
              <a:buFont typeface="Wingdings 2" panose="05020102010507070707" pitchFamily="18" charset="2"/>
              <a:buNone/>
            </a:pPr>
            <a:r>
              <a:rPr lang="en-US" altLang="en-US" sz="2800" b="1">
                <a:solidFill>
                  <a:schemeClr val="tx1"/>
                </a:solidFill>
                <a:effectLst>
                  <a:outerShdw blurRad="38100" dist="38100" dir="2700000" algn="tl">
                    <a:srgbClr val="000000">
                      <a:alpha val="43137"/>
                    </a:srgbClr>
                  </a:outerShdw>
                </a:effectLst>
                <a:latin typeface="Segoe UI Symbol" panose="020B0502040204020203" pitchFamily="34" charset="0"/>
                <a:ea typeface="Segoe UI Symbol" panose="020B0502040204020203" pitchFamily="34" charset="0"/>
                <a:cs typeface="Segoe UI Symbol" panose="020B0502040204020203" pitchFamily="34" charset="0"/>
              </a:rPr>
              <a:t>* </a:t>
            </a:r>
            <a:r>
              <a:rPr lang="el-GR" altLang="en-US" sz="2800" b="1">
                <a:solidFill>
                  <a:schemeClr val="tx1"/>
                </a:solidFill>
                <a:effectLst>
                  <a:outerShdw blurRad="38100" dist="38100" dir="2700000" algn="tl">
                    <a:srgbClr val="000000">
                      <a:alpha val="43137"/>
                    </a:srgbClr>
                  </a:outerShdw>
                </a:effectLst>
                <a:latin typeface="Segoe UI Symbol" panose="020B0502040204020203" pitchFamily="34" charset="0"/>
                <a:ea typeface="Segoe UI Symbol" panose="020B0502040204020203" pitchFamily="34" charset="0"/>
                <a:cs typeface="Segoe UI Symbol" panose="020B0502040204020203" pitchFamily="34" charset="0"/>
              </a:rPr>
              <a:t>μένω</a:t>
            </a:r>
            <a:endParaRPr lang="en-US" altLang="en-US" sz="2800" b="1">
              <a:solidFill>
                <a:schemeClr val="tx1"/>
              </a:solidFill>
              <a:effectLst>
                <a:outerShdw blurRad="38100" dist="38100" dir="2700000" algn="tl">
                  <a:srgbClr val="000000">
                    <a:alpha val="43137"/>
                  </a:srgbClr>
                </a:outerShdw>
              </a:effectLst>
              <a:latin typeface="Segoe UI Symbol" panose="020B0502040204020203" pitchFamily="34" charset="0"/>
              <a:ea typeface="Segoe UI Symbol" panose="020B0502040204020203" pitchFamily="34" charset="0"/>
              <a:cs typeface="Arial" panose="020B0604020202020204" pitchFamily="34" charset="0"/>
            </a:endParaRPr>
          </a:p>
        </p:txBody>
      </p:sp>
      <p:sp>
        <p:nvSpPr>
          <p:cNvPr id="4" name="Rectangle 3">
            <a:extLst>
              <a:ext uri="{FF2B5EF4-FFF2-40B4-BE49-F238E27FC236}">
                <a16:creationId xmlns:a16="http://schemas.microsoft.com/office/drawing/2014/main" id="{97BCA9E4-481C-4615-B8A2-BC8BA19A3356}"/>
              </a:ext>
            </a:extLst>
          </p:cNvPr>
          <p:cNvSpPr/>
          <p:nvPr/>
        </p:nvSpPr>
        <p:spPr>
          <a:xfrm>
            <a:off x="762000" y="152400"/>
            <a:ext cx="7848600" cy="523875"/>
          </a:xfrm>
          <a:prstGeom prst="rect">
            <a:avLst/>
          </a:prstGeom>
        </p:spPr>
        <p:txBody>
          <a:bodyPr>
            <a:spAutoFit/>
          </a:bodyPr>
          <a:lstStyle/>
          <a:p>
            <a:pPr algn="ctr" eaLnBrk="1" hangingPunct="1">
              <a:defRPr/>
            </a:pPr>
            <a:r>
              <a:rPr lang="en-US" dirty="0">
                <a:solidFill>
                  <a:srgbClr val="002060"/>
                </a:solidFill>
                <a:effectLst>
                  <a:outerShdw blurRad="38100" dist="38100" dir="2700000" algn="tl">
                    <a:srgbClr val="000000">
                      <a:alpha val="43137"/>
                    </a:srgbClr>
                  </a:outerShdw>
                </a:effectLst>
              </a:rPr>
              <a:t>I.  Where Does This Love Come From?</a:t>
            </a:r>
          </a:p>
        </p:txBody>
      </p:sp>
    </p:spTree>
  </p:cSld>
  <p:clrMapOvr>
    <a:masterClrMapping/>
  </p:clrMapOvr>
  <p:transition>
    <p:dissolve/>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7090" name="Rectangle 1026">
            <a:extLst>
              <a:ext uri="{FF2B5EF4-FFF2-40B4-BE49-F238E27FC236}">
                <a16:creationId xmlns:a16="http://schemas.microsoft.com/office/drawing/2014/main" id="{0D3177FC-E529-415D-80E5-0C2DB17E9DC8}"/>
              </a:ext>
            </a:extLst>
          </p:cNvPr>
          <p:cNvSpPr>
            <a:spLocks noGrp="1" noChangeArrowheads="1"/>
          </p:cNvSpPr>
          <p:nvPr>
            <p:ph type="title"/>
          </p:nvPr>
        </p:nvSpPr>
        <p:spPr>
          <a:xfrm>
            <a:off x="457200" y="990600"/>
            <a:ext cx="8229600" cy="45719"/>
          </a:xfrm>
        </p:spPr>
        <p:txBody>
          <a:bodyPr>
            <a:normAutofit fontScale="90000"/>
          </a:bodyPr>
          <a:lstStyle/>
          <a:p>
            <a:pPr algn="ctr" eaLnBrk="1" fontAlgn="auto" hangingPunct="1">
              <a:spcAft>
                <a:spcPts val="0"/>
              </a:spcAft>
              <a:defRPr/>
            </a:pPr>
            <a:br>
              <a:rPr lang="en-US" sz="3200" dirty="0">
                <a:solidFill>
                  <a:srgbClr val="0070C0"/>
                </a:solidFill>
              </a:rPr>
            </a:br>
            <a:endParaRPr lang="en-US" sz="3200" dirty="0">
              <a:solidFill>
                <a:srgbClr val="0070C0"/>
              </a:solidFill>
              <a:effectLst>
                <a:outerShdw blurRad="38100" dist="38100" dir="2700000" algn="tl">
                  <a:srgbClr val="000000">
                    <a:alpha val="43137"/>
                  </a:srgbClr>
                </a:outerShdw>
                <a:reflection blurRad="12700" stA="48000" endA="300" endPos="55000" dir="5400000" sy="-90000" algn="bl" rotWithShape="0"/>
              </a:effectLst>
            </a:endParaRPr>
          </a:p>
        </p:txBody>
      </p:sp>
      <p:sp>
        <p:nvSpPr>
          <p:cNvPr id="14339" name="Rectangle 1027">
            <a:extLst>
              <a:ext uri="{FF2B5EF4-FFF2-40B4-BE49-F238E27FC236}">
                <a16:creationId xmlns:a16="http://schemas.microsoft.com/office/drawing/2014/main" id="{A4EDCD55-CC7F-4F8D-AEFE-0898878D21E8}"/>
              </a:ext>
            </a:extLst>
          </p:cNvPr>
          <p:cNvSpPr>
            <a:spLocks noGrp="1" noChangeArrowheads="1"/>
          </p:cNvSpPr>
          <p:nvPr>
            <p:ph idx="1"/>
          </p:nvPr>
        </p:nvSpPr>
        <p:spPr>
          <a:xfrm>
            <a:off x="457200" y="1219200"/>
            <a:ext cx="8229600" cy="5105400"/>
          </a:xfrm>
        </p:spPr>
        <p:txBody>
          <a:bodyPr>
            <a:normAutofit/>
          </a:bodyPr>
          <a:lstStyle/>
          <a:p>
            <a:pPr marL="609600" indent="-609600" algn="just" eaLnBrk="1" hangingPunct="1">
              <a:buFont typeface="Wingdings 2" panose="05020102010507070707" pitchFamily="18" charset="2"/>
              <a:buNone/>
            </a:pPr>
            <a:r>
              <a:rPr lang="en-US" altLang="en-US" sz="4400" b="1">
                <a:solidFill>
                  <a:srgbClr val="990033"/>
                </a:solidFill>
                <a:effectLst>
                  <a:outerShdw blurRad="38100" dist="38100" dir="2700000" algn="tl">
                    <a:srgbClr val="000000">
                      <a:alpha val="43137"/>
                    </a:srgbClr>
                  </a:outerShdw>
                </a:effectLst>
                <a:latin typeface="Arial Narrow" panose="020B0606020202030204" pitchFamily="34" charset="0"/>
              </a:rPr>
              <a:t>C. Love is </a:t>
            </a:r>
            <a:r>
              <a:rPr lang="en-US" altLang="en-US" sz="4400" b="1" u="sng">
                <a:solidFill>
                  <a:srgbClr val="990033"/>
                </a:solidFill>
                <a:effectLst>
                  <a:outerShdw blurRad="38100" dist="38100" dir="2700000" algn="tl">
                    <a:srgbClr val="000000">
                      <a:alpha val="43137"/>
                    </a:srgbClr>
                  </a:outerShdw>
                </a:effectLst>
                <a:latin typeface="Arial Narrow" panose="020B0606020202030204" pitchFamily="34" charset="0"/>
              </a:rPr>
              <a:t>displayed</a:t>
            </a:r>
            <a:r>
              <a:rPr lang="en-US" altLang="en-US" sz="4400" b="1">
                <a:solidFill>
                  <a:srgbClr val="990033"/>
                </a:solidFill>
                <a:effectLst>
                  <a:outerShdw blurRad="38100" dist="38100" dir="2700000" algn="tl">
                    <a:srgbClr val="000000">
                      <a:alpha val="43137"/>
                    </a:srgbClr>
                  </a:outerShdw>
                </a:effectLst>
                <a:latin typeface="Arial Narrow" panose="020B0606020202030204" pitchFamily="34" charset="0"/>
              </a:rPr>
              <a:t> to the world through us!</a:t>
            </a:r>
          </a:p>
          <a:p>
            <a:pPr marL="609600" indent="-609600" algn="just">
              <a:buFont typeface="Wingdings 2" panose="05020102010507070707" pitchFamily="18" charset="2"/>
              <a:buNone/>
            </a:pPr>
            <a:r>
              <a:rPr lang="en-US" altLang="en-US" sz="2800" b="1">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No one has ever seen God; but if we love one another, God lives in us and his </a:t>
            </a:r>
            <a:r>
              <a:rPr lang="en-US" altLang="en-US" sz="2800" b="1" u="sng">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love is made complete</a:t>
            </a:r>
            <a:r>
              <a:rPr lang="en-US" altLang="en-US" sz="2800" b="1">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in us. - v12</a:t>
            </a:r>
          </a:p>
          <a:p>
            <a:pPr marL="609600" indent="-609600" algn="just">
              <a:buFont typeface="Wingdings 2" panose="05020102010507070707" pitchFamily="18" charset="2"/>
              <a:buNone/>
            </a:pPr>
            <a:r>
              <a:rPr lang="en-US" altLang="en-US" sz="4400" b="1">
                <a:solidFill>
                  <a:srgbClr val="990033"/>
                </a:solidFill>
                <a:effectLst>
                  <a:outerShdw blurRad="38100" dist="38100" dir="2700000" algn="tl">
                    <a:srgbClr val="000000">
                      <a:alpha val="43137"/>
                    </a:srgbClr>
                  </a:outerShdw>
                </a:effectLst>
                <a:latin typeface="Arial Narrow" panose="020B0606020202030204" pitchFamily="34" charset="0"/>
                <a:cs typeface="Arial" panose="020B0604020202020204" pitchFamily="34" charset="0"/>
              </a:rPr>
              <a:t>	2. </a:t>
            </a:r>
            <a:r>
              <a:rPr lang="en-US" altLang="en-US" sz="4400" b="1">
                <a:solidFill>
                  <a:srgbClr val="006600"/>
                </a:solidFill>
                <a:effectLst>
                  <a:outerShdw blurRad="38100" dist="38100" dir="2700000" algn="tl">
                    <a:srgbClr val="000000">
                      <a:alpha val="43137"/>
                    </a:srgbClr>
                  </a:outerShdw>
                </a:effectLst>
                <a:latin typeface="Arial Narrow" panose="020B0606020202030204" pitchFamily="34" charset="0"/>
                <a:cs typeface="Arial" panose="020B0604020202020204" pitchFamily="34" charset="0"/>
              </a:rPr>
              <a:t>Complete </a:t>
            </a:r>
            <a:r>
              <a:rPr lang="en-US" altLang="en-US" sz="4400" b="1">
                <a:solidFill>
                  <a:schemeClr val="tx1"/>
                </a:solidFill>
                <a:effectLst>
                  <a:outerShdw blurRad="38100" dist="38100" dir="2700000" algn="tl">
                    <a:srgbClr val="000000">
                      <a:alpha val="43137"/>
                    </a:srgbClr>
                  </a:outerShdw>
                </a:effectLst>
                <a:latin typeface="Arial Narrow" panose="020B0606020202030204" pitchFamily="34" charset="0"/>
                <a:cs typeface="Arial" panose="020B0604020202020204" pitchFamily="34" charset="0"/>
              </a:rPr>
              <a:t>*</a:t>
            </a:r>
            <a:r>
              <a:rPr lang="en-US" altLang="en-US" sz="4400" b="1">
                <a:solidFill>
                  <a:srgbClr val="990033"/>
                </a:solidFill>
                <a:effectLst>
                  <a:outerShdw blurRad="38100" dist="38100" dir="2700000" algn="tl">
                    <a:srgbClr val="000000">
                      <a:alpha val="43137"/>
                    </a:srgbClr>
                  </a:outerShdw>
                </a:effectLst>
                <a:latin typeface="Arial Narrow" panose="020B0606020202030204" pitchFamily="34" charset="0"/>
                <a:cs typeface="Arial" panose="020B0604020202020204" pitchFamily="34" charset="0"/>
              </a:rPr>
              <a:t> = to make perfect, 	become mature.</a:t>
            </a:r>
          </a:p>
          <a:p>
            <a:pPr marL="609600" indent="-609600" algn="just">
              <a:buFont typeface="Wingdings 2" panose="05020102010507070707" pitchFamily="18" charset="2"/>
              <a:buNone/>
            </a:pPr>
            <a:endParaRPr lang="en-US" altLang="en-US" sz="2800" b="1">
              <a:solidFill>
                <a:schemeClr val="tx1"/>
              </a:solidFill>
              <a:effectLst>
                <a:outerShdw blurRad="38100" dist="38100" dir="2700000" algn="tl">
                  <a:srgbClr val="000000">
                    <a:alpha val="43137"/>
                  </a:srgbClr>
                </a:outerShdw>
              </a:effectLst>
              <a:latin typeface="Segoe UI Symbol" panose="020B0502040204020203" pitchFamily="34" charset="0"/>
              <a:ea typeface="Segoe UI Symbol" panose="020B0502040204020203" pitchFamily="34" charset="0"/>
              <a:cs typeface="Segoe UI Symbol" panose="020B0502040204020203" pitchFamily="34" charset="0"/>
            </a:endParaRPr>
          </a:p>
          <a:p>
            <a:pPr marL="609600" indent="-609600" algn="just">
              <a:buFont typeface="Wingdings 2" panose="05020102010507070707" pitchFamily="18" charset="2"/>
              <a:buNone/>
            </a:pPr>
            <a:r>
              <a:rPr lang="en-US" altLang="en-US" sz="2800" b="1">
                <a:solidFill>
                  <a:schemeClr val="tx1"/>
                </a:solidFill>
                <a:effectLst>
                  <a:outerShdw blurRad="38100" dist="38100" dir="2700000" algn="tl">
                    <a:srgbClr val="000000">
                      <a:alpha val="43137"/>
                    </a:srgbClr>
                  </a:outerShdw>
                </a:effectLst>
                <a:latin typeface="Segoe UI Symbol" panose="020B0502040204020203" pitchFamily="34" charset="0"/>
                <a:ea typeface="Segoe UI Symbol" panose="020B0502040204020203" pitchFamily="34" charset="0"/>
                <a:cs typeface="Segoe UI Symbol" panose="020B0502040204020203" pitchFamily="34" charset="0"/>
              </a:rPr>
              <a:t>* </a:t>
            </a:r>
            <a:r>
              <a:rPr lang="el-GR" altLang="en-US" sz="2800" b="1">
                <a:solidFill>
                  <a:schemeClr val="tx1"/>
                </a:solidFill>
                <a:effectLst>
                  <a:outerShdw blurRad="38100" dist="38100" dir="2700000" algn="tl">
                    <a:srgbClr val="000000">
                      <a:alpha val="43137"/>
                    </a:srgbClr>
                  </a:outerShdw>
                </a:effectLst>
                <a:latin typeface="Segoe UI Symbol" panose="020B0502040204020203" pitchFamily="34" charset="0"/>
                <a:ea typeface="Segoe UI Symbol" panose="020B0502040204020203" pitchFamily="34" charset="0"/>
                <a:cs typeface="Segoe UI Symbol" panose="020B0502040204020203" pitchFamily="34" charset="0"/>
              </a:rPr>
              <a:t>τελειόω</a:t>
            </a:r>
            <a:endParaRPr lang="en-US" altLang="en-US" sz="2800" b="1">
              <a:solidFill>
                <a:schemeClr val="tx1"/>
              </a:solidFill>
              <a:effectLst>
                <a:outerShdw blurRad="38100" dist="38100" dir="2700000" algn="tl">
                  <a:srgbClr val="000000">
                    <a:alpha val="43137"/>
                  </a:srgbClr>
                </a:outerShdw>
              </a:effectLst>
              <a:latin typeface="Segoe UI Symbol" panose="020B0502040204020203" pitchFamily="34" charset="0"/>
              <a:ea typeface="Segoe UI Symbol" panose="020B0502040204020203" pitchFamily="34" charset="0"/>
              <a:cs typeface="Arial" panose="020B0604020202020204" pitchFamily="34" charset="0"/>
            </a:endParaRPr>
          </a:p>
        </p:txBody>
      </p:sp>
      <p:sp>
        <p:nvSpPr>
          <p:cNvPr id="4" name="Rectangle 3">
            <a:extLst>
              <a:ext uri="{FF2B5EF4-FFF2-40B4-BE49-F238E27FC236}">
                <a16:creationId xmlns:a16="http://schemas.microsoft.com/office/drawing/2014/main" id="{D44C9643-65F7-4A9C-8CBB-B93B9F2CC819}"/>
              </a:ext>
            </a:extLst>
          </p:cNvPr>
          <p:cNvSpPr/>
          <p:nvPr/>
        </p:nvSpPr>
        <p:spPr>
          <a:xfrm>
            <a:off x="762000" y="152400"/>
            <a:ext cx="7848600" cy="523875"/>
          </a:xfrm>
          <a:prstGeom prst="rect">
            <a:avLst/>
          </a:prstGeom>
        </p:spPr>
        <p:txBody>
          <a:bodyPr>
            <a:spAutoFit/>
          </a:bodyPr>
          <a:lstStyle/>
          <a:p>
            <a:pPr algn="ctr" eaLnBrk="1" hangingPunct="1">
              <a:defRPr/>
            </a:pPr>
            <a:r>
              <a:rPr lang="en-US" dirty="0">
                <a:solidFill>
                  <a:srgbClr val="002060"/>
                </a:solidFill>
                <a:effectLst>
                  <a:outerShdw blurRad="38100" dist="38100" dir="2700000" algn="tl">
                    <a:srgbClr val="000000">
                      <a:alpha val="43137"/>
                    </a:srgbClr>
                  </a:outerShdw>
                </a:effectLst>
              </a:rPr>
              <a:t>I.  Where Does This Love Come From?</a:t>
            </a:r>
          </a:p>
        </p:txBody>
      </p:sp>
    </p:spTree>
  </p:cSld>
  <p:clrMapOvr>
    <a:masterClrMapping/>
  </p:clrMapOvr>
  <p:transition>
    <p:dissolv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7090" name="Rectangle 1026">
            <a:extLst>
              <a:ext uri="{FF2B5EF4-FFF2-40B4-BE49-F238E27FC236}">
                <a16:creationId xmlns:a16="http://schemas.microsoft.com/office/drawing/2014/main" id="{F10FBCB9-2972-466A-AD1B-A99D0D8C48E3}"/>
              </a:ext>
            </a:extLst>
          </p:cNvPr>
          <p:cNvSpPr>
            <a:spLocks noGrp="1" noChangeArrowheads="1"/>
          </p:cNvSpPr>
          <p:nvPr>
            <p:ph type="title"/>
          </p:nvPr>
        </p:nvSpPr>
        <p:spPr>
          <a:xfrm>
            <a:off x="457200" y="990600"/>
            <a:ext cx="8229600" cy="45719"/>
          </a:xfrm>
        </p:spPr>
        <p:txBody>
          <a:bodyPr>
            <a:normAutofit fontScale="90000"/>
          </a:bodyPr>
          <a:lstStyle/>
          <a:p>
            <a:pPr algn="ctr" eaLnBrk="1" fontAlgn="auto" hangingPunct="1">
              <a:spcAft>
                <a:spcPts val="0"/>
              </a:spcAft>
              <a:defRPr/>
            </a:pPr>
            <a:br>
              <a:rPr lang="en-US" sz="3200" dirty="0">
                <a:solidFill>
                  <a:srgbClr val="0070C0"/>
                </a:solidFill>
              </a:rPr>
            </a:br>
            <a:endParaRPr lang="en-US" sz="3200" dirty="0">
              <a:solidFill>
                <a:srgbClr val="0070C0"/>
              </a:solidFill>
              <a:effectLst>
                <a:outerShdw blurRad="38100" dist="38100" dir="2700000" algn="tl">
                  <a:srgbClr val="000000">
                    <a:alpha val="43137"/>
                  </a:srgbClr>
                </a:outerShdw>
                <a:reflection blurRad="12700" stA="48000" endA="300" endPos="55000" dir="5400000" sy="-90000" algn="bl" rotWithShape="0"/>
              </a:effectLst>
            </a:endParaRPr>
          </a:p>
        </p:txBody>
      </p:sp>
      <p:sp>
        <p:nvSpPr>
          <p:cNvPr id="14339" name="Rectangle 1027">
            <a:extLst>
              <a:ext uri="{FF2B5EF4-FFF2-40B4-BE49-F238E27FC236}">
                <a16:creationId xmlns:a16="http://schemas.microsoft.com/office/drawing/2014/main" id="{0A4C902F-17E0-4E57-895F-2FE6A0407122}"/>
              </a:ext>
            </a:extLst>
          </p:cNvPr>
          <p:cNvSpPr>
            <a:spLocks noGrp="1" noChangeArrowheads="1"/>
          </p:cNvSpPr>
          <p:nvPr>
            <p:ph idx="1"/>
          </p:nvPr>
        </p:nvSpPr>
        <p:spPr>
          <a:xfrm>
            <a:off x="381000" y="1066800"/>
            <a:ext cx="8382000" cy="5638800"/>
          </a:xfrm>
        </p:spPr>
        <p:txBody>
          <a:bodyPr>
            <a:normAutofit/>
          </a:bodyPr>
          <a:lstStyle/>
          <a:p>
            <a:pPr marL="609600" indent="-609600" algn="ctr" eaLnBrk="1" fontAlgn="auto" hangingPunct="1">
              <a:spcAft>
                <a:spcPts val="0"/>
              </a:spcAft>
              <a:buFont typeface="Wingdings 2" panose="05020102010507070707" pitchFamily="18" charset="2"/>
              <a:buNone/>
              <a:defRPr/>
            </a:pPr>
            <a:r>
              <a:rPr lang="en-US" sz="4400" b="1" dirty="0">
                <a:solidFill>
                  <a:srgbClr val="990033"/>
                </a:solidFill>
                <a:effectLst>
                  <a:outerShdw blurRad="38100" dist="38100" dir="2700000" algn="tl">
                    <a:srgbClr val="000000">
                      <a:alpha val="43137"/>
                    </a:srgbClr>
                  </a:outerShdw>
                </a:effectLst>
                <a:latin typeface="Arial Narrow" pitchFamily="34" charset="0"/>
              </a:rPr>
              <a:t>How do you know</a:t>
            </a:r>
          </a:p>
          <a:p>
            <a:pPr marL="609600" indent="-609600" algn="ctr" eaLnBrk="1" fontAlgn="auto" hangingPunct="1">
              <a:spcAft>
                <a:spcPts val="0"/>
              </a:spcAft>
              <a:buFont typeface="Wingdings 2" panose="05020102010507070707" pitchFamily="18" charset="2"/>
              <a:buNone/>
              <a:defRPr/>
            </a:pPr>
            <a:r>
              <a:rPr lang="en-US" sz="4400" b="1" dirty="0">
                <a:solidFill>
                  <a:srgbClr val="990033"/>
                </a:solidFill>
                <a:effectLst>
                  <a:outerShdw blurRad="38100" dist="38100" dir="2700000" algn="tl">
                    <a:srgbClr val="000000">
                      <a:alpha val="43137"/>
                    </a:srgbClr>
                  </a:outerShdw>
                </a:effectLst>
                <a:latin typeface="Arial Narrow" pitchFamily="34" charset="0"/>
              </a:rPr>
              <a:t>if God has saved you?</a:t>
            </a:r>
          </a:p>
          <a:p>
            <a:pPr marL="609600" indent="-609600" algn="just" eaLnBrk="1" fontAlgn="auto" hangingPunct="1">
              <a:spcAft>
                <a:spcPts val="0"/>
              </a:spcAft>
              <a:buFont typeface="Wingdings 2" panose="05020102010507070707" pitchFamily="18" charset="2"/>
              <a:buNone/>
              <a:defRPr/>
            </a:pPr>
            <a:r>
              <a:rPr lang="en-US" sz="2800" b="1" dirty="0">
                <a:solidFill>
                  <a:schemeClr val="tx1"/>
                </a:solidFill>
                <a:effectLst>
                  <a:outerShdw blurRad="38100" dist="38100" dir="2700000" algn="tl">
                    <a:srgbClr val="000000">
                      <a:alpha val="43137"/>
                    </a:srgbClr>
                  </a:outerShdw>
                </a:effectLst>
                <a:latin typeface="Arial" pitchFamily="34" charset="0"/>
                <a:cs typeface="Arial" pitchFamily="34" charset="0"/>
              </a:rPr>
              <a:t>Ephesians 2:8-9 - For </a:t>
            </a:r>
            <a:r>
              <a:rPr lang="en-US" sz="2800" b="1" u="sng" dirty="0">
                <a:solidFill>
                  <a:schemeClr val="tx1"/>
                </a:solidFill>
                <a:effectLst>
                  <a:outerShdw blurRad="38100" dist="38100" dir="2700000" algn="tl">
                    <a:srgbClr val="000000">
                      <a:alpha val="43137"/>
                    </a:srgbClr>
                  </a:outerShdw>
                </a:effectLst>
                <a:latin typeface="Arial" pitchFamily="34" charset="0"/>
                <a:cs typeface="Arial" pitchFamily="34" charset="0"/>
              </a:rPr>
              <a:t>it is by grace you have been saved</a:t>
            </a:r>
            <a:r>
              <a:rPr lang="en-US" sz="2800" b="1" dirty="0">
                <a:solidFill>
                  <a:schemeClr val="tx1"/>
                </a:solidFill>
                <a:effectLst>
                  <a:outerShdw blurRad="38100" dist="38100" dir="2700000" algn="tl">
                    <a:srgbClr val="000000">
                      <a:alpha val="43137"/>
                    </a:srgbClr>
                  </a:outerShdw>
                </a:effectLst>
                <a:latin typeface="Arial" pitchFamily="34" charset="0"/>
                <a:cs typeface="Arial" pitchFamily="34" charset="0"/>
              </a:rPr>
              <a:t>, through faith — and this not from yourselves, </a:t>
            </a:r>
            <a:r>
              <a:rPr lang="en-US" sz="2800" b="1" u="sng" dirty="0">
                <a:solidFill>
                  <a:schemeClr val="tx1"/>
                </a:solidFill>
                <a:effectLst>
                  <a:outerShdw blurRad="38100" dist="38100" dir="2700000" algn="tl">
                    <a:srgbClr val="000000">
                      <a:alpha val="43137"/>
                    </a:srgbClr>
                  </a:outerShdw>
                </a:effectLst>
                <a:latin typeface="Arial" pitchFamily="34" charset="0"/>
                <a:cs typeface="Arial" pitchFamily="34" charset="0"/>
              </a:rPr>
              <a:t>it is the gift of God</a:t>
            </a:r>
            <a:r>
              <a:rPr lang="en-US" sz="2800" b="1" dirty="0">
                <a:solidFill>
                  <a:schemeClr val="tx1"/>
                </a:solidFill>
                <a:effectLst>
                  <a:outerShdw blurRad="38100" dist="38100" dir="2700000" algn="tl">
                    <a:srgbClr val="000000">
                      <a:alpha val="43137"/>
                    </a:srgbClr>
                  </a:outerShdw>
                </a:effectLst>
                <a:latin typeface="Arial" pitchFamily="34" charset="0"/>
                <a:cs typeface="Arial" pitchFamily="34" charset="0"/>
              </a:rPr>
              <a:t> — not by works, so that no one can boast.</a:t>
            </a:r>
          </a:p>
          <a:p>
            <a:pPr marL="609600" indent="-609600" algn="just" eaLnBrk="1" fontAlgn="auto" hangingPunct="1">
              <a:spcAft>
                <a:spcPts val="0"/>
              </a:spcAft>
              <a:buFont typeface="Wingdings 2" panose="05020102010507070707" pitchFamily="18" charset="2"/>
              <a:buNone/>
              <a:defRPr/>
            </a:pPr>
            <a:r>
              <a:rPr lang="en-US" sz="2800" b="1" dirty="0">
                <a:solidFill>
                  <a:schemeClr val="tx1"/>
                </a:solidFill>
                <a:effectLst>
                  <a:outerShdw blurRad="38100" dist="38100" dir="2700000" algn="tl">
                    <a:srgbClr val="000000">
                      <a:alpha val="43137"/>
                    </a:srgbClr>
                  </a:outerShdw>
                </a:effectLst>
                <a:latin typeface="Arial" pitchFamily="34" charset="0"/>
                <a:cs typeface="Arial" pitchFamily="34" charset="0"/>
              </a:rPr>
              <a:t>Acts 2:38 - Peter replied, “</a:t>
            </a:r>
            <a:r>
              <a:rPr lang="en-US" sz="2800" b="1" u="sng" dirty="0">
                <a:solidFill>
                  <a:schemeClr val="tx1"/>
                </a:solidFill>
                <a:effectLst>
                  <a:outerShdw blurRad="38100" dist="38100" dir="2700000" algn="tl">
                    <a:srgbClr val="000000">
                      <a:alpha val="43137"/>
                    </a:srgbClr>
                  </a:outerShdw>
                </a:effectLst>
                <a:latin typeface="Arial" pitchFamily="34" charset="0"/>
                <a:cs typeface="Arial" pitchFamily="34" charset="0"/>
              </a:rPr>
              <a:t>Repent</a:t>
            </a:r>
            <a:r>
              <a:rPr lang="en-US" sz="2800" b="1" dirty="0">
                <a:solidFill>
                  <a:schemeClr val="tx1"/>
                </a:solidFill>
                <a:effectLst>
                  <a:outerShdw blurRad="38100" dist="38100" dir="2700000" algn="tl">
                    <a:srgbClr val="000000">
                      <a:alpha val="43137"/>
                    </a:srgbClr>
                  </a:outerShdw>
                </a:effectLst>
                <a:latin typeface="Arial" pitchFamily="34" charset="0"/>
                <a:cs typeface="Arial" pitchFamily="34" charset="0"/>
              </a:rPr>
              <a:t> and </a:t>
            </a:r>
            <a:r>
              <a:rPr lang="en-US" sz="2800" b="1" u="sng" dirty="0">
                <a:solidFill>
                  <a:schemeClr val="tx1"/>
                </a:solidFill>
                <a:effectLst>
                  <a:outerShdw blurRad="38100" dist="38100" dir="2700000" algn="tl">
                    <a:srgbClr val="000000">
                      <a:alpha val="43137"/>
                    </a:srgbClr>
                  </a:outerShdw>
                </a:effectLst>
                <a:latin typeface="Arial" pitchFamily="34" charset="0"/>
                <a:cs typeface="Arial" pitchFamily="34" charset="0"/>
              </a:rPr>
              <a:t>be baptized</a:t>
            </a:r>
            <a:r>
              <a:rPr lang="en-US" sz="2800" b="1" dirty="0">
                <a:solidFill>
                  <a:schemeClr val="tx1"/>
                </a:solidFill>
                <a:effectLst>
                  <a:outerShdw blurRad="38100" dist="38100" dir="2700000" algn="tl">
                    <a:srgbClr val="000000">
                      <a:alpha val="43137"/>
                    </a:srgbClr>
                  </a:outerShdw>
                </a:effectLst>
                <a:latin typeface="Arial" pitchFamily="34" charset="0"/>
                <a:cs typeface="Arial" pitchFamily="34" charset="0"/>
              </a:rPr>
              <a:t>, every one of you, in the name of Jesus Christ for the forgiveness of your sins. And </a:t>
            </a:r>
            <a:r>
              <a:rPr lang="en-US" sz="2800" b="1" u="sng" dirty="0">
                <a:solidFill>
                  <a:schemeClr val="tx1"/>
                </a:solidFill>
                <a:effectLst>
                  <a:outerShdw blurRad="38100" dist="38100" dir="2700000" algn="tl">
                    <a:srgbClr val="000000">
                      <a:alpha val="43137"/>
                    </a:srgbClr>
                  </a:outerShdw>
                </a:effectLst>
                <a:latin typeface="Arial" pitchFamily="34" charset="0"/>
                <a:cs typeface="Arial" pitchFamily="34" charset="0"/>
              </a:rPr>
              <a:t>you will receive the gift of the Holy Spirit</a:t>
            </a:r>
            <a:r>
              <a:rPr lang="en-US" sz="2800" b="1" dirty="0">
                <a:solidFill>
                  <a:schemeClr val="tx1"/>
                </a:solidFill>
                <a:effectLst>
                  <a:outerShdw blurRad="38100" dist="38100" dir="2700000" algn="tl">
                    <a:srgbClr val="000000">
                      <a:alpha val="43137"/>
                    </a:srgbClr>
                  </a:outerShdw>
                </a:effectLst>
                <a:latin typeface="Arial" pitchFamily="34" charset="0"/>
                <a:cs typeface="Arial" pitchFamily="34" charset="0"/>
              </a:rPr>
              <a:t>.</a:t>
            </a:r>
          </a:p>
        </p:txBody>
      </p:sp>
    </p:spTree>
  </p:cSld>
  <p:clrMapOvr>
    <a:masterClrMapping/>
  </p:clrMapOvr>
  <p:transition>
    <p:dissolve/>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7090" name="Rectangle 1026">
            <a:extLst>
              <a:ext uri="{FF2B5EF4-FFF2-40B4-BE49-F238E27FC236}">
                <a16:creationId xmlns:a16="http://schemas.microsoft.com/office/drawing/2014/main" id="{C4EF1521-DC17-4CB5-8209-4975834D1E91}"/>
              </a:ext>
            </a:extLst>
          </p:cNvPr>
          <p:cNvSpPr>
            <a:spLocks noGrp="1" noChangeArrowheads="1"/>
          </p:cNvSpPr>
          <p:nvPr>
            <p:ph type="title"/>
          </p:nvPr>
        </p:nvSpPr>
        <p:spPr>
          <a:xfrm>
            <a:off x="457200" y="152400"/>
            <a:ext cx="8229600" cy="838200"/>
          </a:xfrm>
        </p:spPr>
        <p:txBody>
          <a:bodyPr>
            <a:normAutofit fontScale="90000"/>
          </a:bodyPr>
          <a:lstStyle/>
          <a:p>
            <a:pPr algn="ctr" eaLnBrk="1" fontAlgn="auto" hangingPunct="1">
              <a:spcAft>
                <a:spcPts val="0"/>
              </a:spcAft>
              <a:defRPr/>
            </a:pPr>
            <a:br>
              <a:rPr lang="en-US" sz="3200" dirty="0">
                <a:solidFill>
                  <a:srgbClr val="0070C0"/>
                </a:solidFill>
              </a:rPr>
            </a:br>
            <a:endParaRPr lang="en-US" sz="3200" dirty="0">
              <a:solidFill>
                <a:srgbClr val="0070C0"/>
              </a:solidFill>
              <a:effectLst>
                <a:outerShdw blurRad="38100" dist="38100" dir="2700000" algn="tl">
                  <a:srgbClr val="000000">
                    <a:alpha val="43137"/>
                  </a:srgbClr>
                </a:outerShdw>
                <a:reflection blurRad="12700" stA="48000" endA="300" endPos="55000" dir="5400000" sy="-90000" algn="bl" rotWithShape="0"/>
              </a:effectLst>
            </a:endParaRPr>
          </a:p>
        </p:txBody>
      </p:sp>
      <p:sp>
        <p:nvSpPr>
          <p:cNvPr id="14339" name="Rectangle 1027">
            <a:extLst>
              <a:ext uri="{FF2B5EF4-FFF2-40B4-BE49-F238E27FC236}">
                <a16:creationId xmlns:a16="http://schemas.microsoft.com/office/drawing/2014/main" id="{D8DB5E41-428B-4309-86F6-3CB2D9199511}"/>
              </a:ext>
            </a:extLst>
          </p:cNvPr>
          <p:cNvSpPr>
            <a:spLocks noGrp="1" noChangeArrowheads="1"/>
          </p:cNvSpPr>
          <p:nvPr>
            <p:ph idx="1"/>
          </p:nvPr>
        </p:nvSpPr>
        <p:spPr>
          <a:xfrm>
            <a:off x="457200" y="1143000"/>
            <a:ext cx="8229600" cy="4648200"/>
          </a:xfrm>
        </p:spPr>
        <p:txBody>
          <a:bodyPr>
            <a:normAutofit/>
          </a:bodyPr>
          <a:lstStyle/>
          <a:p>
            <a:pPr>
              <a:buFont typeface="Wingdings 2" panose="05020102010507070707" pitchFamily="18" charset="2"/>
              <a:buNone/>
              <a:defRPr/>
            </a:pPr>
            <a:r>
              <a:rPr lang="en-US" sz="4400" b="1" dirty="0">
                <a:solidFill>
                  <a:schemeClr val="bg1">
                    <a:lumMod val="65000"/>
                  </a:schemeClr>
                </a:solidFill>
                <a:effectLst>
                  <a:outerShdw blurRad="38100" dist="38100" dir="2700000" algn="tl">
                    <a:srgbClr val="000000">
                      <a:alpha val="43137"/>
                    </a:srgbClr>
                  </a:outerShdw>
                </a:effectLst>
                <a:latin typeface="Arial Narrow" pitchFamily="34" charset="0"/>
              </a:rPr>
              <a:t>I.  Where Does This Love Come From?</a:t>
            </a:r>
            <a:r>
              <a:rPr lang="en-US" sz="2800" b="1" dirty="0">
                <a:solidFill>
                  <a:schemeClr val="bg1">
                    <a:lumMod val="65000"/>
                  </a:schemeClr>
                </a:solidFill>
                <a:effectLst>
                  <a:outerShdw blurRad="38100" dist="38100" dir="2700000" algn="tl">
                    <a:srgbClr val="000000">
                      <a:alpha val="43137"/>
                    </a:srgbClr>
                  </a:outerShdw>
                </a:effectLst>
                <a:latin typeface="Arial" pitchFamily="34" charset="0"/>
                <a:cs typeface="Arial" pitchFamily="34" charset="0"/>
              </a:rPr>
              <a:t>- v7-12</a:t>
            </a:r>
          </a:p>
          <a:p>
            <a:pPr>
              <a:buFont typeface="Wingdings 2" panose="05020102010507070707" pitchFamily="18" charset="2"/>
              <a:buNone/>
              <a:defRPr/>
            </a:pPr>
            <a:r>
              <a:rPr lang="en-US" sz="4400" b="1" dirty="0">
                <a:solidFill>
                  <a:srgbClr val="002060"/>
                </a:solidFill>
                <a:effectLst>
                  <a:outerShdw blurRad="38100" dist="38100" dir="2700000" algn="tl">
                    <a:srgbClr val="000000">
                      <a:alpha val="43137"/>
                    </a:srgbClr>
                  </a:outerShdw>
                </a:effectLst>
                <a:latin typeface="Arial Narrow" pitchFamily="34" charset="0"/>
                <a:cs typeface="Arial" pitchFamily="34" charset="0"/>
              </a:rPr>
              <a:t>II.  How Does Love Become the Evidence of Your Salvation? </a:t>
            </a:r>
            <a:r>
              <a:rPr lang="en-US" sz="2800" b="1" dirty="0">
                <a:solidFill>
                  <a:schemeClr val="tx1"/>
                </a:solidFill>
                <a:effectLst>
                  <a:outerShdw blurRad="38100" dist="38100" dir="2700000" algn="tl">
                    <a:srgbClr val="000000">
                      <a:alpha val="43137"/>
                    </a:srgbClr>
                  </a:outerShdw>
                </a:effectLst>
                <a:latin typeface="Arial" pitchFamily="34" charset="0"/>
                <a:cs typeface="Arial" pitchFamily="34" charset="0"/>
              </a:rPr>
              <a:t>- v13-15</a:t>
            </a:r>
          </a:p>
        </p:txBody>
      </p:sp>
    </p:spTree>
  </p:cSld>
  <p:clrMapOvr>
    <a:masterClrMapping/>
  </p:clrMapOvr>
  <p:transition>
    <p:dissolve/>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7090" name="Rectangle 1026">
            <a:extLst>
              <a:ext uri="{FF2B5EF4-FFF2-40B4-BE49-F238E27FC236}">
                <a16:creationId xmlns:a16="http://schemas.microsoft.com/office/drawing/2014/main" id="{D3973317-249D-4F58-A93C-D1D711526FF5}"/>
              </a:ext>
            </a:extLst>
          </p:cNvPr>
          <p:cNvSpPr>
            <a:spLocks noGrp="1" noChangeArrowheads="1"/>
          </p:cNvSpPr>
          <p:nvPr>
            <p:ph type="title"/>
          </p:nvPr>
        </p:nvSpPr>
        <p:spPr>
          <a:xfrm>
            <a:off x="457200" y="990600"/>
            <a:ext cx="8229600" cy="45719"/>
          </a:xfrm>
        </p:spPr>
        <p:txBody>
          <a:bodyPr>
            <a:normAutofit fontScale="90000"/>
          </a:bodyPr>
          <a:lstStyle/>
          <a:p>
            <a:pPr algn="ctr" eaLnBrk="1" fontAlgn="auto" hangingPunct="1">
              <a:spcAft>
                <a:spcPts val="0"/>
              </a:spcAft>
              <a:defRPr/>
            </a:pPr>
            <a:br>
              <a:rPr lang="en-US" sz="3200" dirty="0">
                <a:solidFill>
                  <a:srgbClr val="0070C0"/>
                </a:solidFill>
              </a:rPr>
            </a:br>
            <a:endParaRPr lang="en-US" sz="3200" dirty="0">
              <a:solidFill>
                <a:srgbClr val="0070C0"/>
              </a:solidFill>
              <a:effectLst>
                <a:outerShdw blurRad="38100" dist="38100" dir="2700000" algn="tl">
                  <a:srgbClr val="000000">
                    <a:alpha val="43137"/>
                  </a:srgbClr>
                </a:outerShdw>
                <a:reflection blurRad="12700" stA="48000" endA="300" endPos="55000" dir="5400000" sy="-90000" algn="bl" rotWithShape="0"/>
              </a:effectLst>
            </a:endParaRPr>
          </a:p>
        </p:txBody>
      </p:sp>
      <p:sp>
        <p:nvSpPr>
          <p:cNvPr id="14339" name="Rectangle 1027">
            <a:extLst>
              <a:ext uri="{FF2B5EF4-FFF2-40B4-BE49-F238E27FC236}">
                <a16:creationId xmlns:a16="http://schemas.microsoft.com/office/drawing/2014/main" id="{D861ECFB-A52C-4030-8D97-4C4276E9E526}"/>
              </a:ext>
            </a:extLst>
          </p:cNvPr>
          <p:cNvSpPr>
            <a:spLocks noGrp="1" noChangeArrowheads="1"/>
          </p:cNvSpPr>
          <p:nvPr>
            <p:ph idx="1"/>
          </p:nvPr>
        </p:nvSpPr>
        <p:spPr>
          <a:xfrm>
            <a:off x="457200" y="1143000"/>
            <a:ext cx="8229600" cy="5410200"/>
          </a:xfrm>
        </p:spPr>
        <p:txBody>
          <a:bodyPr>
            <a:normAutofit/>
          </a:bodyPr>
          <a:lstStyle/>
          <a:p>
            <a:pPr marL="609600" indent="-609600" algn="just" eaLnBrk="1" fontAlgn="auto" hangingPunct="1">
              <a:spcAft>
                <a:spcPts val="0"/>
              </a:spcAft>
              <a:buFont typeface="Wingdings 2" panose="05020102010507070707" pitchFamily="18" charset="2"/>
              <a:buNone/>
              <a:defRPr/>
            </a:pPr>
            <a:r>
              <a:rPr lang="en-US" sz="4400" b="1" dirty="0">
                <a:solidFill>
                  <a:srgbClr val="990033"/>
                </a:solidFill>
                <a:effectLst>
                  <a:outerShdw blurRad="38100" dist="38100" dir="2700000" algn="tl">
                    <a:srgbClr val="000000">
                      <a:alpha val="43137"/>
                    </a:srgbClr>
                  </a:outerShdw>
                </a:effectLst>
                <a:latin typeface="Arial Narrow" pitchFamily="34" charset="0"/>
              </a:rPr>
              <a:t>A.  Love comes “of His </a:t>
            </a:r>
            <a:r>
              <a:rPr lang="en-US" sz="4400" b="1" u="sng" dirty="0">
                <a:solidFill>
                  <a:srgbClr val="990033"/>
                </a:solidFill>
                <a:effectLst>
                  <a:outerShdw blurRad="38100" dist="38100" dir="2700000" algn="tl">
                    <a:srgbClr val="000000">
                      <a:alpha val="43137"/>
                    </a:srgbClr>
                  </a:outerShdw>
                </a:effectLst>
                <a:latin typeface="Arial Narrow" pitchFamily="34" charset="0"/>
              </a:rPr>
              <a:t>Spirit</a:t>
            </a:r>
            <a:r>
              <a:rPr lang="en-US" sz="4400" b="1" dirty="0">
                <a:solidFill>
                  <a:srgbClr val="990033"/>
                </a:solidFill>
                <a:effectLst>
                  <a:outerShdw blurRad="38100" dist="38100" dir="2700000" algn="tl">
                    <a:srgbClr val="000000">
                      <a:alpha val="43137"/>
                    </a:srgbClr>
                  </a:outerShdw>
                </a:effectLst>
                <a:latin typeface="Arial Narrow" pitchFamily="34" charset="0"/>
              </a:rPr>
              <a:t>”.</a:t>
            </a:r>
          </a:p>
          <a:p>
            <a:pPr marL="609600" indent="-609600" algn="just" eaLnBrk="1" fontAlgn="auto" hangingPunct="1">
              <a:spcAft>
                <a:spcPts val="0"/>
              </a:spcAft>
              <a:buFont typeface="Wingdings 2" panose="05020102010507070707" pitchFamily="18" charset="2"/>
              <a:buNone/>
              <a:defRPr/>
            </a:pPr>
            <a:r>
              <a:rPr lang="en-US" sz="2800" b="1" dirty="0">
                <a:solidFill>
                  <a:schemeClr val="tx1"/>
                </a:solidFill>
                <a:effectLst>
                  <a:outerShdw blurRad="38100" dist="38100" dir="2700000" algn="tl">
                    <a:srgbClr val="000000">
                      <a:alpha val="43137"/>
                    </a:srgbClr>
                  </a:outerShdw>
                </a:effectLst>
                <a:latin typeface="Arial" pitchFamily="34" charset="0"/>
                <a:cs typeface="Arial" pitchFamily="34" charset="0"/>
              </a:rPr>
              <a:t>We know that we live in him and he in us, because he has given us </a:t>
            </a:r>
            <a:r>
              <a:rPr lang="en-US" sz="2800" b="1" u="sng" dirty="0">
                <a:solidFill>
                  <a:schemeClr val="tx1"/>
                </a:solidFill>
                <a:effectLst>
                  <a:outerShdw blurRad="38100" dist="38100" dir="2700000" algn="tl">
                    <a:srgbClr val="000000">
                      <a:alpha val="43137"/>
                    </a:srgbClr>
                  </a:outerShdw>
                </a:effectLst>
                <a:latin typeface="Arial" pitchFamily="34" charset="0"/>
                <a:cs typeface="Arial" pitchFamily="34" charset="0"/>
              </a:rPr>
              <a:t>of his Spirit</a:t>
            </a:r>
            <a:r>
              <a:rPr lang="en-US" sz="2800" b="1" dirty="0">
                <a:solidFill>
                  <a:schemeClr val="tx1"/>
                </a:solidFill>
                <a:effectLst>
                  <a:outerShdw blurRad="38100" dist="38100" dir="2700000" algn="tl">
                    <a:srgbClr val="000000">
                      <a:alpha val="43137"/>
                    </a:srgbClr>
                  </a:outerShdw>
                </a:effectLst>
                <a:latin typeface="Arial" pitchFamily="34" charset="0"/>
                <a:cs typeface="Arial" pitchFamily="34" charset="0"/>
              </a:rPr>
              <a:t>. - v13</a:t>
            </a:r>
          </a:p>
        </p:txBody>
      </p:sp>
      <p:sp>
        <p:nvSpPr>
          <p:cNvPr id="4" name="Rectangle 3">
            <a:extLst>
              <a:ext uri="{FF2B5EF4-FFF2-40B4-BE49-F238E27FC236}">
                <a16:creationId xmlns:a16="http://schemas.microsoft.com/office/drawing/2014/main" id="{45E86F4B-395F-44E0-B9AE-36A1F1776018}"/>
              </a:ext>
            </a:extLst>
          </p:cNvPr>
          <p:cNvSpPr/>
          <p:nvPr/>
        </p:nvSpPr>
        <p:spPr>
          <a:xfrm>
            <a:off x="762000" y="152400"/>
            <a:ext cx="7848600" cy="954088"/>
          </a:xfrm>
          <a:prstGeom prst="rect">
            <a:avLst/>
          </a:prstGeom>
        </p:spPr>
        <p:txBody>
          <a:bodyPr>
            <a:spAutoFit/>
          </a:bodyPr>
          <a:lstStyle/>
          <a:p>
            <a:pPr algn="ctr" eaLnBrk="1" hangingPunct="1">
              <a:defRPr/>
            </a:pPr>
            <a:r>
              <a:rPr lang="en-US" dirty="0">
                <a:solidFill>
                  <a:srgbClr val="002060"/>
                </a:solidFill>
                <a:effectLst>
                  <a:outerShdw blurRad="38100" dist="38100" dir="2700000" algn="tl">
                    <a:srgbClr val="000000">
                      <a:alpha val="43137"/>
                    </a:srgbClr>
                  </a:outerShdw>
                </a:effectLst>
              </a:rPr>
              <a:t>II.  </a:t>
            </a:r>
            <a:r>
              <a:rPr lang="en-US" dirty="0">
                <a:solidFill>
                  <a:srgbClr val="002060"/>
                </a:solidFill>
                <a:effectLst>
                  <a:outerShdw blurRad="38100" dist="38100" dir="2700000" algn="tl">
                    <a:srgbClr val="000000">
                      <a:alpha val="43137"/>
                    </a:srgbClr>
                  </a:outerShdw>
                </a:effectLst>
                <a:cs typeface="Arial" pitchFamily="34" charset="0"/>
              </a:rPr>
              <a:t>How Does Love Become</a:t>
            </a:r>
          </a:p>
          <a:p>
            <a:pPr algn="ctr" eaLnBrk="1" hangingPunct="1">
              <a:defRPr/>
            </a:pPr>
            <a:r>
              <a:rPr lang="en-US" dirty="0">
                <a:solidFill>
                  <a:srgbClr val="002060"/>
                </a:solidFill>
                <a:effectLst>
                  <a:outerShdw blurRad="38100" dist="38100" dir="2700000" algn="tl">
                    <a:srgbClr val="000000">
                      <a:alpha val="43137"/>
                    </a:srgbClr>
                  </a:outerShdw>
                </a:effectLst>
                <a:cs typeface="Arial" pitchFamily="34" charset="0"/>
              </a:rPr>
              <a:t>the Evidence of Your Salvation? </a:t>
            </a:r>
            <a:endParaRPr lang="en-US" dirty="0">
              <a:solidFill>
                <a:srgbClr val="002060"/>
              </a:solidFill>
              <a:effectLst>
                <a:outerShdw blurRad="38100" dist="38100" dir="2700000" algn="tl">
                  <a:srgbClr val="000000">
                    <a:alpha val="43137"/>
                  </a:srgbClr>
                </a:outerShdw>
              </a:effectLst>
            </a:endParaRPr>
          </a:p>
        </p:txBody>
      </p:sp>
    </p:spTree>
  </p:cSld>
  <p:clrMapOvr>
    <a:masterClrMapping/>
  </p:clrMapOvr>
  <p:transition>
    <p:dissolve/>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7090" name="Rectangle 1026">
            <a:extLst>
              <a:ext uri="{FF2B5EF4-FFF2-40B4-BE49-F238E27FC236}">
                <a16:creationId xmlns:a16="http://schemas.microsoft.com/office/drawing/2014/main" id="{9860CD0A-3572-489A-8C38-1FBD39036049}"/>
              </a:ext>
            </a:extLst>
          </p:cNvPr>
          <p:cNvSpPr>
            <a:spLocks noGrp="1" noChangeArrowheads="1"/>
          </p:cNvSpPr>
          <p:nvPr>
            <p:ph type="title"/>
          </p:nvPr>
        </p:nvSpPr>
        <p:spPr>
          <a:xfrm>
            <a:off x="457200" y="990600"/>
            <a:ext cx="8229600" cy="45719"/>
          </a:xfrm>
        </p:spPr>
        <p:txBody>
          <a:bodyPr>
            <a:normAutofit fontScale="90000"/>
          </a:bodyPr>
          <a:lstStyle/>
          <a:p>
            <a:pPr algn="ctr" eaLnBrk="1" fontAlgn="auto" hangingPunct="1">
              <a:spcAft>
                <a:spcPts val="0"/>
              </a:spcAft>
              <a:defRPr/>
            </a:pPr>
            <a:br>
              <a:rPr lang="en-US" sz="3200" dirty="0">
                <a:solidFill>
                  <a:srgbClr val="0070C0"/>
                </a:solidFill>
              </a:rPr>
            </a:br>
            <a:endParaRPr lang="en-US" sz="3200" dirty="0">
              <a:solidFill>
                <a:srgbClr val="0070C0"/>
              </a:solidFill>
              <a:effectLst>
                <a:outerShdw blurRad="38100" dist="38100" dir="2700000" algn="tl">
                  <a:srgbClr val="000000">
                    <a:alpha val="43137"/>
                  </a:srgbClr>
                </a:outerShdw>
                <a:reflection blurRad="12700" stA="48000" endA="300" endPos="55000" dir="5400000" sy="-90000" algn="bl" rotWithShape="0"/>
              </a:effectLst>
            </a:endParaRPr>
          </a:p>
        </p:txBody>
      </p:sp>
      <p:sp>
        <p:nvSpPr>
          <p:cNvPr id="14339" name="Rectangle 1027">
            <a:extLst>
              <a:ext uri="{FF2B5EF4-FFF2-40B4-BE49-F238E27FC236}">
                <a16:creationId xmlns:a16="http://schemas.microsoft.com/office/drawing/2014/main" id="{1A7CD386-980A-4A5D-AF3B-285E4D9737AE}"/>
              </a:ext>
            </a:extLst>
          </p:cNvPr>
          <p:cNvSpPr>
            <a:spLocks noGrp="1" noChangeArrowheads="1"/>
          </p:cNvSpPr>
          <p:nvPr>
            <p:ph idx="1"/>
          </p:nvPr>
        </p:nvSpPr>
        <p:spPr>
          <a:xfrm>
            <a:off x="457200" y="1143000"/>
            <a:ext cx="8229600" cy="5410200"/>
          </a:xfrm>
        </p:spPr>
        <p:txBody>
          <a:bodyPr>
            <a:normAutofit/>
          </a:bodyPr>
          <a:lstStyle/>
          <a:p>
            <a:pPr marL="609600" indent="-609600" algn="just" eaLnBrk="1" fontAlgn="auto" hangingPunct="1">
              <a:spcAft>
                <a:spcPts val="0"/>
              </a:spcAft>
              <a:buFont typeface="Wingdings 2" panose="05020102010507070707" pitchFamily="18" charset="2"/>
              <a:buNone/>
              <a:defRPr/>
            </a:pPr>
            <a:r>
              <a:rPr lang="en-US" sz="4400" b="1" dirty="0">
                <a:solidFill>
                  <a:srgbClr val="990033"/>
                </a:solidFill>
                <a:effectLst>
                  <a:outerShdw blurRad="38100" dist="38100" dir="2700000" algn="tl">
                    <a:srgbClr val="000000">
                      <a:alpha val="43137"/>
                    </a:srgbClr>
                  </a:outerShdw>
                </a:effectLst>
                <a:latin typeface="Arial Narrow" pitchFamily="34" charset="0"/>
              </a:rPr>
              <a:t>A.  Love comes “of His </a:t>
            </a:r>
            <a:r>
              <a:rPr lang="en-US" sz="4400" b="1" u="sng" dirty="0">
                <a:solidFill>
                  <a:srgbClr val="990033"/>
                </a:solidFill>
                <a:effectLst>
                  <a:outerShdw blurRad="38100" dist="38100" dir="2700000" algn="tl">
                    <a:srgbClr val="000000">
                      <a:alpha val="43137"/>
                    </a:srgbClr>
                  </a:outerShdw>
                </a:effectLst>
                <a:latin typeface="Arial Narrow" pitchFamily="34" charset="0"/>
              </a:rPr>
              <a:t>Spirit</a:t>
            </a:r>
            <a:r>
              <a:rPr lang="en-US" sz="4400" b="1" dirty="0">
                <a:solidFill>
                  <a:srgbClr val="990033"/>
                </a:solidFill>
                <a:effectLst>
                  <a:outerShdw blurRad="38100" dist="38100" dir="2700000" algn="tl">
                    <a:srgbClr val="000000">
                      <a:alpha val="43137"/>
                    </a:srgbClr>
                  </a:outerShdw>
                </a:effectLst>
                <a:latin typeface="Arial Narrow" pitchFamily="34" charset="0"/>
              </a:rPr>
              <a:t>”.</a:t>
            </a:r>
          </a:p>
          <a:p>
            <a:pPr marL="609600" indent="-609600" algn="just" eaLnBrk="1" fontAlgn="auto" hangingPunct="1">
              <a:spcAft>
                <a:spcPts val="0"/>
              </a:spcAft>
              <a:buFont typeface="Wingdings 2" panose="05020102010507070707" pitchFamily="18" charset="2"/>
              <a:buNone/>
              <a:defRPr/>
            </a:pPr>
            <a:r>
              <a:rPr lang="en-US" sz="2800" b="1" dirty="0">
                <a:solidFill>
                  <a:schemeClr val="tx1"/>
                </a:solidFill>
                <a:effectLst>
                  <a:outerShdw blurRad="38100" dist="38100" dir="2700000" algn="tl">
                    <a:srgbClr val="000000">
                      <a:alpha val="43137"/>
                    </a:srgbClr>
                  </a:outerShdw>
                </a:effectLst>
                <a:latin typeface="Arial" pitchFamily="34" charset="0"/>
                <a:cs typeface="Arial" pitchFamily="34" charset="0"/>
              </a:rPr>
              <a:t>We know that we live in him and he in us, because he has given us </a:t>
            </a:r>
            <a:r>
              <a:rPr lang="en-US" sz="2800" b="1" u="sng" dirty="0">
                <a:solidFill>
                  <a:schemeClr val="tx1"/>
                </a:solidFill>
                <a:effectLst>
                  <a:outerShdw blurRad="38100" dist="38100" dir="2700000" algn="tl">
                    <a:srgbClr val="000000">
                      <a:alpha val="43137"/>
                    </a:srgbClr>
                  </a:outerShdw>
                </a:effectLst>
                <a:latin typeface="Arial" pitchFamily="34" charset="0"/>
                <a:cs typeface="Arial" pitchFamily="34" charset="0"/>
              </a:rPr>
              <a:t>of his Spirit</a:t>
            </a:r>
            <a:r>
              <a:rPr lang="en-US" sz="2800" b="1" dirty="0">
                <a:solidFill>
                  <a:schemeClr val="tx1"/>
                </a:solidFill>
                <a:effectLst>
                  <a:outerShdw blurRad="38100" dist="38100" dir="2700000" algn="tl">
                    <a:srgbClr val="000000">
                      <a:alpha val="43137"/>
                    </a:srgbClr>
                  </a:outerShdw>
                </a:effectLst>
                <a:latin typeface="Arial" pitchFamily="34" charset="0"/>
                <a:cs typeface="Arial" pitchFamily="34" charset="0"/>
              </a:rPr>
              <a:t>. - v13</a:t>
            </a:r>
          </a:p>
          <a:p>
            <a:pPr algn="just">
              <a:buFont typeface="Wingdings 2" panose="05020102010507070707" pitchFamily="18" charset="2"/>
              <a:buNone/>
              <a:defRPr/>
            </a:pPr>
            <a:r>
              <a:rPr lang="en-US" sz="2800" b="1" dirty="0">
                <a:solidFill>
                  <a:schemeClr val="tx1"/>
                </a:solidFill>
                <a:effectLst>
                  <a:outerShdw blurRad="38100" dist="38100" dir="2700000" algn="tl">
                    <a:srgbClr val="000000">
                      <a:alpha val="43137"/>
                    </a:srgbClr>
                  </a:outerShdw>
                </a:effectLst>
                <a:latin typeface="Arial" pitchFamily="34" charset="0"/>
                <a:cs typeface="Arial" pitchFamily="34" charset="0"/>
              </a:rPr>
              <a:t>Romans 5:5 - God has </a:t>
            </a:r>
            <a:r>
              <a:rPr lang="en-US" sz="2800" b="1" u="sng" dirty="0">
                <a:solidFill>
                  <a:schemeClr val="tx1"/>
                </a:solidFill>
                <a:effectLst>
                  <a:outerShdw blurRad="38100" dist="38100" dir="2700000" algn="tl">
                    <a:srgbClr val="000000">
                      <a:alpha val="43137"/>
                    </a:srgbClr>
                  </a:outerShdw>
                </a:effectLst>
                <a:latin typeface="Arial" pitchFamily="34" charset="0"/>
                <a:cs typeface="Arial" pitchFamily="34" charset="0"/>
              </a:rPr>
              <a:t>poured out his love into our hearts by the Holy Spirit</a:t>
            </a:r>
            <a:r>
              <a:rPr lang="en-US" sz="2800" b="1" dirty="0">
                <a:solidFill>
                  <a:schemeClr val="tx1"/>
                </a:solidFill>
                <a:effectLst>
                  <a:outerShdw blurRad="38100" dist="38100" dir="2700000" algn="tl">
                    <a:srgbClr val="000000">
                      <a:alpha val="43137"/>
                    </a:srgbClr>
                  </a:outerShdw>
                </a:effectLst>
                <a:latin typeface="Arial" pitchFamily="34" charset="0"/>
                <a:cs typeface="Arial" pitchFamily="34" charset="0"/>
              </a:rPr>
              <a:t>, whom he has given us.</a:t>
            </a:r>
          </a:p>
        </p:txBody>
      </p:sp>
      <p:sp>
        <p:nvSpPr>
          <p:cNvPr id="4" name="Rectangle 3">
            <a:extLst>
              <a:ext uri="{FF2B5EF4-FFF2-40B4-BE49-F238E27FC236}">
                <a16:creationId xmlns:a16="http://schemas.microsoft.com/office/drawing/2014/main" id="{53FA313C-FD4F-4B9D-AC58-E860C1E797D3}"/>
              </a:ext>
            </a:extLst>
          </p:cNvPr>
          <p:cNvSpPr/>
          <p:nvPr/>
        </p:nvSpPr>
        <p:spPr>
          <a:xfrm>
            <a:off x="762000" y="152400"/>
            <a:ext cx="7848600" cy="954088"/>
          </a:xfrm>
          <a:prstGeom prst="rect">
            <a:avLst/>
          </a:prstGeom>
        </p:spPr>
        <p:txBody>
          <a:bodyPr>
            <a:spAutoFit/>
          </a:bodyPr>
          <a:lstStyle/>
          <a:p>
            <a:pPr algn="ctr" eaLnBrk="1" hangingPunct="1">
              <a:defRPr/>
            </a:pPr>
            <a:r>
              <a:rPr lang="en-US" dirty="0">
                <a:solidFill>
                  <a:srgbClr val="002060"/>
                </a:solidFill>
                <a:effectLst>
                  <a:outerShdw blurRad="38100" dist="38100" dir="2700000" algn="tl">
                    <a:srgbClr val="000000">
                      <a:alpha val="43137"/>
                    </a:srgbClr>
                  </a:outerShdw>
                </a:effectLst>
              </a:rPr>
              <a:t>II.  </a:t>
            </a:r>
            <a:r>
              <a:rPr lang="en-US" dirty="0">
                <a:solidFill>
                  <a:srgbClr val="002060"/>
                </a:solidFill>
                <a:effectLst>
                  <a:outerShdw blurRad="38100" dist="38100" dir="2700000" algn="tl">
                    <a:srgbClr val="000000">
                      <a:alpha val="43137"/>
                    </a:srgbClr>
                  </a:outerShdw>
                </a:effectLst>
                <a:cs typeface="Arial" pitchFamily="34" charset="0"/>
              </a:rPr>
              <a:t>How Does Love Become</a:t>
            </a:r>
          </a:p>
          <a:p>
            <a:pPr algn="ctr" eaLnBrk="1" hangingPunct="1">
              <a:defRPr/>
            </a:pPr>
            <a:r>
              <a:rPr lang="en-US" dirty="0">
                <a:solidFill>
                  <a:srgbClr val="002060"/>
                </a:solidFill>
                <a:effectLst>
                  <a:outerShdw blurRad="38100" dist="38100" dir="2700000" algn="tl">
                    <a:srgbClr val="000000">
                      <a:alpha val="43137"/>
                    </a:srgbClr>
                  </a:outerShdw>
                </a:effectLst>
                <a:cs typeface="Arial" pitchFamily="34" charset="0"/>
              </a:rPr>
              <a:t>the Evidence of Your Salvation? </a:t>
            </a:r>
            <a:endParaRPr lang="en-US" dirty="0">
              <a:solidFill>
                <a:srgbClr val="002060"/>
              </a:solidFill>
              <a:effectLst>
                <a:outerShdw blurRad="38100" dist="38100" dir="2700000" algn="tl">
                  <a:srgbClr val="000000">
                    <a:alpha val="43137"/>
                  </a:srgbClr>
                </a:outerShdw>
              </a:effectLst>
            </a:endParaRPr>
          </a:p>
        </p:txBody>
      </p:sp>
    </p:spTree>
  </p:cSld>
  <p:clrMapOvr>
    <a:masterClrMapping/>
  </p:clrMapOvr>
  <p:transition>
    <p:dissolve/>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7090" name="Rectangle 1026">
            <a:extLst>
              <a:ext uri="{FF2B5EF4-FFF2-40B4-BE49-F238E27FC236}">
                <a16:creationId xmlns:a16="http://schemas.microsoft.com/office/drawing/2014/main" id="{B220C9E1-2D5D-4BB0-8564-925C233A80E3}"/>
              </a:ext>
            </a:extLst>
          </p:cNvPr>
          <p:cNvSpPr>
            <a:spLocks noGrp="1" noChangeArrowheads="1"/>
          </p:cNvSpPr>
          <p:nvPr>
            <p:ph type="title"/>
          </p:nvPr>
        </p:nvSpPr>
        <p:spPr>
          <a:xfrm>
            <a:off x="457200" y="990600"/>
            <a:ext cx="8229600" cy="45719"/>
          </a:xfrm>
        </p:spPr>
        <p:txBody>
          <a:bodyPr>
            <a:normAutofit fontScale="90000"/>
          </a:bodyPr>
          <a:lstStyle/>
          <a:p>
            <a:pPr algn="ctr" eaLnBrk="1" fontAlgn="auto" hangingPunct="1">
              <a:spcAft>
                <a:spcPts val="0"/>
              </a:spcAft>
              <a:defRPr/>
            </a:pPr>
            <a:br>
              <a:rPr lang="en-US" sz="3200" dirty="0">
                <a:solidFill>
                  <a:srgbClr val="0070C0"/>
                </a:solidFill>
              </a:rPr>
            </a:br>
            <a:endParaRPr lang="en-US" sz="3200" dirty="0">
              <a:solidFill>
                <a:srgbClr val="0070C0"/>
              </a:solidFill>
              <a:effectLst>
                <a:outerShdw blurRad="38100" dist="38100" dir="2700000" algn="tl">
                  <a:srgbClr val="000000">
                    <a:alpha val="43137"/>
                  </a:srgbClr>
                </a:outerShdw>
                <a:reflection blurRad="12700" stA="48000" endA="300" endPos="55000" dir="5400000" sy="-90000" algn="bl" rotWithShape="0"/>
              </a:effectLst>
            </a:endParaRPr>
          </a:p>
        </p:txBody>
      </p:sp>
      <p:sp>
        <p:nvSpPr>
          <p:cNvPr id="14339" name="Rectangle 1027">
            <a:extLst>
              <a:ext uri="{FF2B5EF4-FFF2-40B4-BE49-F238E27FC236}">
                <a16:creationId xmlns:a16="http://schemas.microsoft.com/office/drawing/2014/main" id="{BA9D2BEA-9F9F-4315-9152-27472F0F12B7}"/>
              </a:ext>
            </a:extLst>
          </p:cNvPr>
          <p:cNvSpPr>
            <a:spLocks noGrp="1" noChangeArrowheads="1"/>
          </p:cNvSpPr>
          <p:nvPr>
            <p:ph idx="1"/>
          </p:nvPr>
        </p:nvSpPr>
        <p:spPr>
          <a:xfrm>
            <a:off x="457200" y="1143000"/>
            <a:ext cx="8229600" cy="5410200"/>
          </a:xfrm>
        </p:spPr>
        <p:txBody>
          <a:bodyPr>
            <a:normAutofit/>
          </a:bodyPr>
          <a:lstStyle/>
          <a:p>
            <a:pPr marL="609600" indent="-609600" algn="just" eaLnBrk="1" fontAlgn="auto" hangingPunct="1">
              <a:spcAft>
                <a:spcPts val="0"/>
              </a:spcAft>
              <a:buFont typeface="Wingdings 2" panose="05020102010507070707" pitchFamily="18" charset="2"/>
              <a:buNone/>
              <a:defRPr/>
            </a:pPr>
            <a:r>
              <a:rPr lang="en-US" sz="4400" b="1" dirty="0">
                <a:solidFill>
                  <a:srgbClr val="990033"/>
                </a:solidFill>
                <a:effectLst>
                  <a:outerShdw blurRad="38100" dist="38100" dir="2700000" algn="tl">
                    <a:srgbClr val="000000">
                      <a:alpha val="43137"/>
                    </a:srgbClr>
                  </a:outerShdw>
                </a:effectLst>
                <a:latin typeface="Arial Narrow" pitchFamily="34" charset="0"/>
              </a:rPr>
              <a:t>A.  Love comes “of His </a:t>
            </a:r>
            <a:r>
              <a:rPr lang="en-US" sz="4400" b="1" u="sng" dirty="0">
                <a:solidFill>
                  <a:srgbClr val="990033"/>
                </a:solidFill>
                <a:effectLst>
                  <a:outerShdw blurRad="38100" dist="38100" dir="2700000" algn="tl">
                    <a:srgbClr val="000000">
                      <a:alpha val="43137"/>
                    </a:srgbClr>
                  </a:outerShdw>
                </a:effectLst>
                <a:latin typeface="Arial Narrow" pitchFamily="34" charset="0"/>
              </a:rPr>
              <a:t>Spirit</a:t>
            </a:r>
            <a:r>
              <a:rPr lang="en-US" sz="4400" b="1" dirty="0">
                <a:solidFill>
                  <a:srgbClr val="990033"/>
                </a:solidFill>
                <a:effectLst>
                  <a:outerShdw blurRad="38100" dist="38100" dir="2700000" algn="tl">
                    <a:srgbClr val="000000">
                      <a:alpha val="43137"/>
                    </a:srgbClr>
                  </a:outerShdw>
                </a:effectLst>
                <a:latin typeface="Arial Narrow" pitchFamily="34" charset="0"/>
              </a:rPr>
              <a:t>”.</a:t>
            </a:r>
          </a:p>
          <a:p>
            <a:pPr marL="609600" indent="-609600" algn="just" eaLnBrk="1" fontAlgn="auto" hangingPunct="1">
              <a:spcAft>
                <a:spcPts val="0"/>
              </a:spcAft>
              <a:buFont typeface="Wingdings 2" panose="05020102010507070707" pitchFamily="18" charset="2"/>
              <a:buNone/>
              <a:defRPr/>
            </a:pPr>
            <a:r>
              <a:rPr lang="en-US" sz="2800" b="1" dirty="0">
                <a:solidFill>
                  <a:schemeClr val="tx1"/>
                </a:solidFill>
                <a:effectLst>
                  <a:outerShdw blurRad="38100" dist="38100" dir="2700000" algn="tl">
                    <a:srgbClr val="000000">
                      <a:alpha val="43137"/>
                    </a:srgbClr>
                  </a:outerShdw>
                </a:effectLst>
                <a:latin typeface="Arial" pitchFamily="34" charset="0"/>
                <a:cs typeface="Arial" pitchFamily="34" charset="0"/>
              </a:rPr>
              <a:t>We know that we live in him and he in us, because he has given us </a:t>
            </a:r>
            <a:r>
              <a:rPr lang="en-US" sz="2800" b="1" u="sng" dirty="0">
                <a:solidFill>
                  <a:schemeClr val="tx1"/>
                </a:solidFill>
                <a:effectLst>
                  <a:outerShdw blurRad="38100" dist="38100" dir="2700000" algn="tl">
                    <a:srgbClr val="000000">
                      <a:alpha val="43137"/>
                    </a:srgbClr>
                  </a:outerShdw>
                </a:effectLst>
                <a:latin typeface="Arial" pitchFamily="34" charset="0"/>
                <a:cs typeface="Arial" pitchFamily="34" charset="0"/>
              </a:rPr>
              <a:t>of his Spirit</a:t>
            </a:r>
            <a:r>
              <a:rPr lang="en-US" sz="2800" b="1" dirty="0">
                <a:solidFill>
                  <a:schemeClr val="tx1"/>
                </a:solidFill>
                <a:effectLst>
                  <a:outerShdw blurRad="38100" dist="38100" dir="2700000" algn="tl">
                    <a:srgbClr val="000000">
                      <a:alpha val="43137"/>
                    </a:srgbClr>
                  </a:outerShdw>
                </a:effectLst>
                <a:latin typeface="Arial" pitchFamily="34" charset="0"/>
                <a:cs typeface="Arial" pitchFamily="34" charset="0"/>
              </a:rPr>
              <a:t>. - v13</a:t>
            </a:r>
          </a:p>
          <a:p>
            <a:pPr marL="609600" indent="-609600" algn="just" eaLnBrk="1" fontAlgn="auto" hangingPunct="1">
              <a:spcAft>
                <a:spcPts val="0"/>
              </a:spcAft>
              <a:buFont typeface="Wingdings 2" panose="05020102010507070707" pitchFamily="18" charset="2"/>
              <a:buNone/>
              <a:defRPr/>
            </a:pPr>
            <a:r>
              <a:rPr lang="en-US" sz="4400" b="1" dirty="0">
                <a:solidFill>
                  <a:srgbClr val="990033"/>
                </a:solidFill>
                <a:effectLst>
                  <a:outerShdw blurRad="38100" dist="38100" dir="2700000" algn="tl">
                    <a:srgbClr val="000000">
                      <a:alpha val="43137"/>
                    </a:srgbClr>
                  </a:outerShdw>
                </a:effectLst>
                <a:latin typeface="Arial Narrow" pitchFamily="34" charset="0"/>
              </a:rPr>
              <a:t>	1. Love is the first </a:t>
            </a:r>
            <a:r>
              <a:rPr lang="en-US" sz="4400" b="1" u="sng" dirty="0">
                <a:solidFill>
                  <a:srgbClr val="990033"/>
                </a:solidFill>
                <a:effectLst>
                  <a:outerShdw blurRad="38100" dist="38100" dir="2700000" algn="tl">
                    <a:srgbClr val="000000">
                      <a:alpha val="43137"/>
                    </a:srgbClr>
                  </a:outerShdw>
                </a:effectLst>
                <a:latin typeface="Arial Narrow" pitchFamily="34" charset="0"/>
              </a:rPr>
              <a:t>fruit</a:t>
            </a:r>
            <a:r>
              <a:rPr lang="en-US" sz="4400" b="1" dirty="0">
                <a:solidFill>
                  <a:srgbClr val="990033"/>
                </a:solidFill>
                <a:effectLst>
                  <a:outerShdw blurRad="38100" dist="38100" dir="2700000" algn="tl">
                    <a:srgbClr val="000000">
                      <a:alpha val="43137"/>
                    </a:srgbClr>
                  </a:outerShdw>
                </a:effectLst>
                <a:latin typeface="Arial Narrow" pitchFamily="34" charset="0"/>
              </a:rPr>
              <a:t> of the 	Spirit.</a:t>
            </a:r>
          </a:p>
          <a:p>
            <a:pPr marL="609600" indent="-609600" algn="just" eaLnBrk="1" fontAlgn="auto" hangingPunct="1">
              <a:spcAft>
                <a:spcPts val="0"/>
              </a:spcAft>
              <a:buFont typeface="Wingdings 2" panose="05020102010507070707" pitchFamily="18" charset="2"/>
              <a:buNone/>
              <a:defRPr/>
            </a:pPr>
            <a:r>
              <a:rPr lang="en-US" sz="2800" b="1" dirty="0">
                <a:solidFill>
                  <a:schemeClr val="tx1"/>
                </a:solidFill>
                <a:effectLst>
                  <a:outerShdw blurRad="38100" dist="38100" dir="2700000" algn="tl">
                    <a:srgbClr val="000000">
                      <a:alpha val="43137"/>
                    </a:srgbClr>
                  </a:outerShdw>
                </a:effectLst>
                <a:latin typeface="Arial" pitchFamily="34" charset="0"/>
                <a:cs typeface="Arial" pitchFamily="34" charset="0"/>
              </a:rPr>
              <a:t>Galatians 5:22 - But the fruit of the Spirit is </a:t>
            </a:r>
            <a:r>
              <a:rPr lang="en-US" sz="2800" b="1" u="sng" dirty="0">
                <a:solidFill>
                  <a:schemeClr val="tx1"/>
                </a:solidFill>
                <a:effectLst>
                  <a:outerShdw blurRad="38100" dist="38100" dir="2700000" algn="tl">
                    <a:srgbClr val="000000">
                      <a:alpha val="43137"/>
                    </a:srgbClr>
                  </a:outerShdw>
                </a:effectLst>
                <a:latin typeface="Arial" pitchFamily="34" charset="0"/>
                <a:cs typeface="Arial" pitchFamily="34" charset="0"/>
              </a:rPr>
              <a:t>love</a:t>
            </a:r>
            <a:r>
              <a:rPr lang="en-US" sz="2800" b="1" dirty="0">
                <a:solidFill>
                  <a:schemeClr val="tx1"/>
                </a:solidFill>
                <a:effectLst>
                  <a:outerShdw blurRad="38100" dist="38100" dir="2700000" algn="tl">
                    <a:srgbClr val="000000">
                      <a:alpha val="43137"/>
                    </a:srgbClr>
                  </a:outerShdw>
                </a:effectLst>
                <a:latin typeface="Arial" pitchFamily="34" charset="0"/>
                <a:cs typeface="Arial" pitchFamily="34" charset="0"/>
              </a:rPr>
              <a:t>, joy, peace, patience, kindness, goodness, faithfulness, gentleness and self-control. Against such things there is no law.</a:t>
            </a:r>
          </a:p>
        </p:txBody>
      </p:sp>
      <p:sp>
        <p:nvSpPr>
          <p:cNvPr id="4" name="Rectangle 3">
            <a:extLst>
              <a:ext uri="{FF2B5EF4-FFF2-40B4-BE49-F238E27FC236}">
                <a16:creationId xmlns:a16="http://schemas.microsoft.com/office/drawing/2014/main" id="{B3519723-F7EC-47D6-AC3F-8AE23ABE1AE1}"/>
              </a:ext>
            </a:extLst>
          </p:cNvPr>
          <p:cNvSpPr/>
          <p:nvPr/>
        </p:nvSpPr>
        <p:spPr>
          <a:xfrm>
            <a:off x="762000" y="152400"/>
            <a:ext cx="7848600" cy="954088"/>
          </a:xfrm>
          <a:prstGeom prst="rect">
            <a:avLst/>
          </a:prstGeom>
        </p:spPr>
        <p:txBody>
          <a:bodyPr>
            <a:spAutoFit/>
          </a:bodyPr>
          <a:lstStyle/>
          <a:p>
            <a:pPr algn="ctr" eaLnBrk="1" hangingPunct="1">
              <a:defRPr/>
            </a:pPr>
            <a:r>
              <a:rPr lang="en-US" dirty="0">
                <a:solidFill>
                  <a:srgbClr val="002060"/>
                </a:solidFill>
                <a:effectLst>
                  <a:outerShdw blurRad="38100" dist="38100" dir="2700000" algn="tl">
                    <a:srgbClr val="000000">
                      <a:alpha val="43137"/>
                    </a:srgbClr>
                  </a:outerShdw>
                </a:effectLst>
              </a:rPr>
              <a:t>II.  </a:t>
            </a:r>
            <a:r>
              <a:rPr lang="en-US" dirty="0">
                <a:solidFill>
                  <a:srgbClr val="002060"/>
                </a:solidFill>
                <a:effectLst>
                  <a:outerShdw blurRad="38100" dist="38100" dir="2700000" algn="tl">
                    <a:srgbClr val="000000">
                      <a:alpha val="43137"/>
                    </a:srgbClr>
                  </a:outerShdw>
                </a:effectLst>
                <a:cs typeface="Arial" pitchFamily="34" charset="0"/>
              </a:rPr>
              <a:t>How Does Love Become</a:t>
            </a:r>
          </a:p>
          <a:p>
            <a:pPr algn="ctr" eaLnBrk="1" hangingPunct="1">
              <a:defRPr/>
            </a:pPr>
            <a:r>
              <a:rPr lang="en-US" dirty="0">
                <a:solidFill>
                  <a:srgbClr val="002060"/>
                </a:solidFill>
                <a:effectLst>
                  <a:outerShdw blurRad="38100" dist="38100" dir="2700000" algn="tl">
                    <a:srgbClr val="000000">
                      <a:alpha val="43137"/>
                    </a:srgbClr>
                  </a:outerShdw>
                </a:effectLst>
                <a:cs typeface="Arial" pitchFamily="34" charset="0"/>
              </a:rPr>
              <a:t>the Evidence of Your Salvation? </a:t>
            </a:r>
            <a:endParaRPr lang="en-US" dirty="0">
              <a:solidFill>
                <a:srgbClr val="002060"/>
              </a:solidFill>
              <a:effectLst>
                <a:outerShdw blurRad="38100" dist="38100" dir="2700000" algn="tl">
                  <a:srgbClr val="000000">
                    <a:alpha val="43137"/>
                  </a:srgbClr>
                </a:outerShdw>
              </a:effectLst>
            </a:endParaRPr>
          </a:p>
        </p:txBody>
      </p:sp>
    </p:spTree>
  </p:cSld>
  <p:clrMapOvr>
    <a:masterClrMapping/>
  </p:clrMapOvr>
  <p:transition>
    <p:dissolve/>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7090" name="Rectangle 1026">
            <a:extLst>
              <a:ext uri="{FF2B5EF4-FFF2-40B4-BE49-F238E27FC236}">
                <a16:creationId xmlns:a16="http://schemas.microsoft.com/office/drawing/2014/main" id="{80025BC0-F612-4702-80F2-281C264F91BF}"/>
              </a:ext>
            </a:extLst>
          </p:cNvPr>
          <p:cNvSpPr>
            <a:spLocks noGrp="1" noChangeArrowheads="1"/>
          </p:cNvSpPr>
          <p:nvPr>
            <p:ph type="title"/>
          </p:nvPr>
        </p:nvSpPr>
        <p:spPr>
          <a:xfrm>
            <a:off x="457200" y="990600"/>
            <a:ext cx="8229600" cy="45719"/>
          </a:xfrm>
        </p:spPr>
        <p:txBody>
          <a:bodyPr>
            <a:normAutofit fontScale="90000"/>
          </a:bodyPr>
          <a:lstStyle/>
          <a:p>
            <a:pPr algn="ctr" eaLnBrk="1" fontAlgn="auto" hangingPunct="1">
              <a:spcAft>
                <a:spcPts val="0"/>
              </a:spcAft>
              <a:defRPr/>
            </a:pPr>
            <a:br>
              <a:rPr lang="en-US" sz="3200" dirty="0">
                <a:solidFill>
                  <a:srgbClr val="0070C0"/>
                </a:solidFill>
              </a:rPr>
            </a:br>
            <a:endParaRPr lang="en-US" sz="3200" dirty="0">
              <a:solidFill>
                <a:srgbClr val="0070C0"/>
              </a:solidFill>
              <a:effectLst>
                <a:outerShdw blurRad="38100" dist="38100" dir="2700000" algn="tl">
                  <a:srgbClr val="000000">
                    <a:alpha val="43137"/>
                  </a:srgbClr>
                </a:outerShdw>
                <a:reflection blurRad="12700" stA="48000" endA="300" endPos="55000" dir="5400000" sy="-90000" algn="bl" rotWithShape="0"/>
              </a:effectLst>
            </a:endParaRPr>
          </a:p>
        </p:txBody>
      </p:sp>
      <p:sp>
        <p:nvSpPr>
          <p:cNvPr id="14339" name="Rectangle 1027">
            <a:extLst>
              <a:ext uri="{FF2B5EF4-FFF2-40B4-BE49-F238E27FC236}">
                <a16:creationId xmlns:a16="http://schemas.microsoft.com/office/drawing/2014/main" id="{AF30CB78-2775-412A-96F4-FA643ACB5870}"/>
              </a:ext>
            </a:extLst>
          </p:cNvPr>
          <p:cNvSpPr>
            <a:spLocks noGrp="1" noChangeArrowheads="1"/>
          </p:cNvSpPr>
          <p:nvPr>
            <p:ph idx="1"/>
          </p:nvPr>
        </p:nvSpPr>
        <p:spPr>
          <a:xfrm>
            <a:off x="457200" y="1143000"/>
            <a:ext cx="8229600" cy="5410200"/>
          </a:xfrm>
        </p:spPr>
        <p:txBody>
          <a:bodyPr>
            <a:normAutofit/>
          </a:bodyPr>
          <a:lstStyle/>
          <a:p>
            <a:pPr marL="609600" indent="-609600" algn="just" eaLnBrk="1" hangingPunct="1">
              <a:buFont typeface="Wingdings 2" panose="05020102010507070707" pitchFamily="18" charset="2"/>
              <a:buNone/>
            </a:pPr>
            <a:r>
              <a:rPr lang="en-US" altLang="en-US" sz="4400" b="1">
                <a:solidFill>
                  <a:srgbClr val="990033"/>
                </a:solidFill>
                <a:effectLst>
                  <a:outerShdw blurRad="38100" dist="38100" dir="2700000" algn="tl">
                    <a:srgbClr val="000000">
                      <a:alpha val="43137"/>
                    </a:srgbClr>
                  </a:outerShdw>
                </a:effectLst>
                <a:latin typeface="Arial Narrow" panose="020B0606020202030204" pitchFamily="34" charset="0"/>
              </a:rPr>
              <a:t>A.  Love comes “of His </a:t>
            </a:r>
            <a:r>
              <a:rPr lang="en-US" altLang="en-US" sz="4400" b="1" u="sng">
                <a:solidFill>
                  <a:srgbClr val="990033"/>
                </a:solidFill>
                <a:effectLst>
                  <a:outerShdw blurRad="38100" dist="38100" dir="2700000" algn="tl">
                    <a:srgbClr val="000000">
                      <a:alpha val="43137"/>
                    </a:srgbClr>
                  </a:outerShdw>
                </a:effectLst>
                <a:latin typeface="Arial Narrow" panose="020B0606020202030204" pitchFamily="34" charset="0"/>
              </a:rPr>
              <a:t>Spirit</a:t>
            </a:r>
            <a:r>
              <a:rPr lang="en-US" altLang="en-US" sz="4400" b="1">
                <a:solidFill>
                  <a:srgbClr val="990033"/>
                </a:solidFill>
                <a:effectLst>
                  <a:outerShdw blurRad="38100" dist="38100" dir="2700000" algn="tl">
                    <a:srgbClr val="000000">
                      <a:alpha val="43137"/>
                    </a:srgbClr>
                  </a:outerShdw>
                </a:effectLst>
                <a:latin typeface="Arial Narrow" panose="020B0606020202030204" pitchFamily="34" charset="0"/>
              </a:rPr>
              <a:t>”.</a:t>
            </a:r>
          </a:p>
          <a:p>
            <a:pPr marL="609600" indent="-609600" algn="just" eaLnBrk="1" hangingPunct="1">
              <a:buFont typeface="Wingdings 2" panose="05020102010507070707" pitchFamily="18" charset="2"/>
              <a:buNone/>
            </a:pPr>
            <a:r>
              <a:rPr lang="en-US" altLang="en-US" sz="2800" b="1" u="sng">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We know</a:t>
            </a:r>
            <a:r>
              <a:rPr lang="en-US" altLang="en-US" sz="2800" b="1">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that we live in him and he in us, because he has given us of his Spirit. - v13</a:t>
            </a:r>
          </a:p>
          <a:p>
            <a:pPr marL="609600" indent="-609600" algn="just" eaLnBrk="1" hangingPunct="1">
              <a:buFont typeface="Wingdings 2" panose="05020102010507070707" pitchFamily="18" charset="2"/>
              <a:buNone/>
            </a:pPr>
            <a:r>
              <a:rPr lang="en-US" altLang="en-US" sz="4400" b="1">
                <a:solidFill>
                  <a:srgbClr val="990033"/>
                </a:solidFill>
                <a:effectLst>
                  <a:outerShdw blurRad="38100" dist="38100" dir="2700000" algn="tl">
                    <a:srgbClr val="000000">
                      <a:alpha val="43137"/>
                    </a:srgbClr>
                  </a:outerShdw>
                </a:effectLst>
                <a:latin typeface="Arial Narrow" panose="020B0606020202030204" pitchFamily="34" charset="0"/>
              </a:rPr>
              <a:t>	2. </a:t>
            </a:r>
            <a:r>
              <a:rPr lang="en-US" altLang="en-US" sz="4400" b="1">
                <a:solidFill>
                  <a:srgbClr val="006600"/>
                </a:solidFill>
                <a:effectLst>
                  <a:outerShdw blurRad="38100" dist="38100" dir="2700000" algn="tl">
                    <a:srgbClr val="000000">
                      <a:alpha val="43137"/>
                    </a:srgbClr>
                  </a:outerShdw>
                </a:effectLst>
                <a:latin typeface="Arial Narrow" panose="020B0606020202030204" pitchFamily="34" charset="0"/>
              </a:rPr>
              <a:t>Know </a:t>
            </a:r>
            <a:r>
              <a:rPr lang="en-US" altLang="en-US" sz="4400" b="1">
                <a:solidFill>
                  <a:schemeClr val="tx1"/>
                </a:solidFill>
                <a:effectLst>
                  <a:outerShdw blurRad="38100" dist="38100" dir="2700000" algn="tl">
                    <a:srgbClr val="000000">
                      <a:alpha val="43137"/>
                    </a:srgbClr>
                  </a:outerShdw>
                </a:effectLst>
                <a:latin typeface="Arial Narrow" panose="020B0606020202030204" pitchFamily="34" charset="0"/>
              </a:rPr>
              <a:t>*</a:t>
            </a:r>
            <a:r>
              <a:rPr lang="en-US" altLang="en-US" sz="4400" b="1">
                <a:solidFill>
                  <a:srgbClr val="990033"/>
                </a:solidFill>
                <a:effectLst>
                  <a:outerShdw blurRad="38100" dist="38100" dir="2700000" algn="tl">
                    <a:srgbClr val="000000">
                      <a:alpha val="43137"/>
                    </a:srgbClr>
                  </a:outerShdw>
                </a:effectLst>
                <a:latin typeface="Arial Narrow" panose="020B0606020202030204" pitchFamily="34" charset="0"/>
              </a:rPr>
              <a:t> = to know by personal 	experience.</a:t>
            </a:r>
          </a:p>
          <a:p>
            <a:pPr marL="609600" indent="-609600" algn="just" eaLnBrk="1" hangingPunct="1">
              <a:buFont typeface="Wingdings 2" panose="05020102010507070707" pitchFamily="18" charset="2"/>
              <a:buNone/>
            </a:pPr>
            <a:endParaRPr lang="en-US" altLang="en-US" sz="2800" b="1">
              <a:solidFill>
                <a:schemeClr val="tx1"/>
              </a:solidFill>
              <a:effectLst>
                <a:outerShdw blurRad="38100" dist="38100" dir="2700000" algn="tl">
                  <a:srgbClr val="000000">
                    <a:alpha val="43137"/>
                  </a:srgbClr>
                </a:outerShdw>
              </a:effectLst>
              <a:latin typeface="Segoe UI Symbol" panose="020B0502040204020203" pitchFamily="34" charset="0"/>
              <a:ea typeface="Segoe UI Symbol" panose="020B0502040204020203" pitchFamily="34" charset="0"/>
              <a:cs typeface="Segoe UI Symbol" panose="020B0502040204020203" pitchFamily="34" charset="0"/>
            </a:endParaRPr>
          </a:p>
          <a:p>
            <a:pPr marL="609600" indent="-609600" algn="just" eaLnBrk="1" hangingPunct="1">
              <a:buFont typeface="Wingdings 2" panose="05020102010507070707" pitchFamily="18" charset="2"/>
              <a:buNone/>
            </a:pPr>
            <a:endParaRPr lang="en-US" altLang="en-US" sz="2800" b="1">
              <a:solidFill>
                <a:schemeClr val="tx1"/>
              </a:solidFill>
              <a:effectLst>
                <a:outerShdw blurRad="38100" dist="38100" dir="2700000" algn="tl">
                  <a:srgbClr val="000000">
                    <a:alpha val="43137"/>
                  </a:srgbClr>
                </a:outerShdw>
              </a:effectLst>
              <a:latin typeface="Segoe UI Symbol" panose="020B0502040204020203" pitchFamily="34" charset="0"/>
              <a:ea typeface="Segoe UI Symbol" panose="020B0502040204020203" pitchFamily="34" charset="0"/>
              <a:cs typeface="Segoe UI Symbol" panose="020B0502040204020203" pitchFamily="34" charset="0"/>
            </a:endParaRPr>
          </a:p>
          <a:p>
            <a:pPr marL="609600" indent="-609600" algn="just" eaLnBrk="1" hangingPunct="1">
              <a:buFont typeface="Wingdings 2" panose="05020102010507070707" pitchFamily="18" charset="2"/>
              <a:buNone/>
            </a:pPr>
            <a:endParaRPr lang="en-US" altLang="en-US" sz="2800" b="1">
              <a:solidFill>
                <a:schemeClr val="tx1"/>
              </a:solidFill>
              <a:effectLst>
                <a:outerShdw blurRad="38100" dist="38100" dir="2700000" algn="tl">
                  <a:srgbClr val="000000">
                    <a:alpha val="43137"/>
                  </a:srgbClr>
                </a:outerShdw>
              </a:effectLst>
              <a:latin typeface="Segoe UI Symbol" panose="020B0502040204020203" pitchFamily="34" charset="0"/>
              <a:ea typeface="Segoe UI Symbol" panose="020B0502040204020203" pitchFamily="34" charset="0"/>
              <a:cs typeface="Segoe UI Symbol" panose="020B0502040204020203" pitchFamily="34" charset="0"/>
            </a:endParaRPr>
          </a:p>
          <a:p>
            <a:pPr marL="609600" indent="-609600" algn="just" eaLnBrk="1" hangingPunct="1">
              <a:buFont typeface="Wingdings 2" panose="05020102010507070707" pitchFamily="18" charset="2"/>
              <a:buNone/>
            </a:pPr>
            <a:r>
              <a:rPr lang="en-US" altLang="en-US" sz="2800" b="1">
                <a:solidFill>
                  <a:schemeClr val="tx1"/>
                </a:solidFill>
                <a:effectLst>
                  <a:outerShdw blurRad="38100" dist="38100" dir="2700000" algn="tl">
                    <a:srgbClr val="000000">
                      <a:alpha val="43137"/>
                    </a:srgbClr>
                  </a:outerShdw>
                </a:effectLst>
                <a:latin typeface="Segoe UI Symbol" panose="020B0502040204020203" pitchFamily="34" charset="0"/>
                <a:ea typeface="Segoe UI Symbol" panose="020B0502040204020203" pitchFamily="34" charset="0"/>
                <a:cs typeface="Segoe UI Symbol" panose="020B0502040204020203" pitchFamily="34" charset="0"/>
              </a:rPr>
              <a:t>* </a:t>
            </a:r>
            <a:r>
              <a:rPr lang="el-GR" altLang="en-US" sz="2800" b="1">
                <a:solidFill>
                  <a:schemeClr val="tx1"/>
                </a:solidFill>
                <a:effectLst>
                  <a:outerShdw blurRad="38100" dist="38100" dir="2700000" algn="tl">
                    <a:srgbClr val="000000">
                      <a:alpha val="43137"/>
                    </a:srgbClr>
                  </a:outerShdw>
                </a:effectLst>
                <a:latin typeface="Segoe UI Symbol" panose="020B0502040204020203" pitchFamily="34" charset="0"/>
                <a:ea typeface="Segoe UI Symbol" panose="020B0502040204020203" pitchFamily="34" charset="0"/>
                <a:cs typeface="Segoe UI Symbol" panose="020B0502040204020203" pitchFamily="34" charset="0"/>
              </a:rPr>
              <a:t>γινώσκω</a:t>
            </a:r>
            <a:endParaRPr lang="en-US" altLang="en-US" sz="2800" b="1">
              <a:solidFill>
                <a:schemeClr val="tx1"/>
              </a:solidFill>
              <a:effectLst>
                <a:outerShdw blurRad="38100" dist="38100" dir="2700000" algn="tl">
                  <a:srgbClr val="000000">
                    <a:alpha val="43137"/>
                  </a:srgbClr>
                </a:outerShdw>
              </a:effectLst>
              <a:latin typeface="Segoe UI Symbol" panose="020B0502040204020203" pitchFamily="34" charset="0"/>
              <a:ea typeface="Segoe UI Symbol" panose="020B0502040204020203" pitchFamily="34" charset="0"/>
              <a:cs typeface="Segoe UI Symbol" panose="020B0502040204020203" pitchFamily="34" charset="0"/>
            </a:endParaRPr>
          </a:p>
        </p:txBody>
      </p:sp>
      <p:sp>
        <p:nvSpPr>
          <p:cNvPr id="4" name="Rectangle 3">
            <a:extLst>
              <a:ext uri="{FF2B5EF4-FFF2-40B4-BE49-F238E27FC236}">
                <a16:creationId xmlns:a16="http://schemas.microsoft.com/office/drawing/2014/main" id="{BCFBCF3C-4E02-4D7A-828B-16EAA7D7EBFD}"/>
              </a:ext>
            </a:extLst>
          </p:cNvPr>
          <p:cNvSpPr/>
          <p:nvPr/>
        </p:nvSpPr>
        <p:spPr>
          <a:xfrm>
            <a:off x="762000" y="152400"/>
            <a:ext cx="7848600" cy="954088"/>
          </a:xfrm>
          <a:prstGeom prst="rect">
            <a:avLst/>
          </a:prstGeom>
        </p:spPr>
        <p:txBody>
          <a:bodyPr>
            <a:spAutoFit/>
          </a:bodyPr>
          <a:lstStyle/>
          <a:p>
            <a:pPr algn="ctr" eaLnBrk="1" hangingPunct="1">
              <a:defRPr/>
            </a:pPr>
            <a:r>
              <a:rPr lang="en-US" dirty="0">
                <a:solidFill>
                  <a:srgbClr val="002060"/>
                </a:solidFill>
                <a:effectLst>
                  <a:outerShdw blurRad="38100" dist="38100" dir="2700000" algn="tl">
                    <a:srgbClr val="000000">
                      <a:alpha val="43137"/>
                    </a:srgbClr>
                  </a:outerShdw>
                </a:effectLst>
              </a:rPr>
              <a:t>II.  </a:t>
            </a:r>
            <a:r>
              <a:rPr lang="en-US" dirty="0">
                <a:solidFill>
                  <a:srgbClr val="002060"/>
                </a:solidFill>
                <a:effectLst>
                  <a:outerShdw blurRad="38100" dist="38100" dir="2700000" algn="tl">
                    <a:srgbClr val="000000">
                      <a:alpha val="43137"/>
                    </a:srgbClr>
                  </a:outerShdw>
                </a:effectLst>
                <a:cs typeface="Arial" pitchFamily="34" charset="0"/>
              </a:rPr>
              <a:t>How Does Love Become</a:t>
            </a:r>
          </a:p>
          <a:p>
            <a:pPr algn="ctr" eaLnBrk="1" hangingPunct="1">
              <a:defRPr/>
            </a:pPr>
            <a:r>
              <a:rPr lang="en-US" dirty="0">
                <a:solidFill>
                  <a:srgbClr val="002060"/>
                </a:solidFill>
                <a:effectLst>
                  <a:outerShdw blurRad="38100" dist="38100" dir="2700000" algn="tl">
                    <a:srgbClr val="000000">
                      <a:alpha val="43137"/>
                    </a:srgbClr>
                  </a:outerShdw>
                </a:effectLst>
                <a:cs typeface="Arial" pitchFamily="34" charset="0"/>
              </a:rPr>
              <a:t>the Evidence of Your Salvation? </a:t>
            </a:r>
            <a:endParaRPr lang="en-US" dirty="0">
              <a:solidFill>
                <a:srgbClr val="002060"/>
              </a:solidFill>
              <a:effectLst>
                <a:outerShdw blurRad="38100" dist="38100" dir="2700000" algn="tl">
                  <a:srgbClr val="000000">
                    <a:alpha val="43137"/>
                  </a:srgbClr>
                </a:outerShdw>
              </a:effectLst>
            </a:endParaRPr>
          </a:p>
        </p:txBody>
      </p:sp>
    </p:spTree>
  </p:cSld>
  <p:clrMapOvr>
    <a:masterClrMapping/>
  </p:clrMapOvr>
  <p:transition>
    <p:dissolve/>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7090" name="Rectangle 1026">
            <a:extLst>
              <a:ext uri="{FF2B5EF4-FFF2-40B4-BE49-F238E27FC236}">
                <a16:creationId xmlns:a16="http://schemas.microsoft.com/office/drawing/2014/main" id="{0D9A7416-4E3F-4533-8F1E-9C0450A6D0F9}"/>
              </a:ext>
            </a:extLst>
          </p:cNvPr>
          <p:cNvSpPr>
            <a:spLocks noGrp="1" noChangeArrowheads="1"/>
          </p:cNvSpPr>
          <p:nvPr>
            <p:ph type="title"/>
          </p:nvPr>
        </p:nvSpPr>
        <p:spPr>
          <a:xfrm>
            <a:off x="457200" y="990600"/>
            <a:ext cx="8229600" cy="45719"/>
          </a:xfrm>
        </p:spPr>
        <p:txBody>
          <a:bodyPr>
            <a:normAutofit fontScale="90000"/>
          </a:bodyPr>
          <a:lstStyle/>
          <a:p>
            <a:pPr algn="ctr" eaLnBrk="1" fontAlgn="auto" hangingPunct="1">
              <a:spcAft>
                <a:spcPts val="0"/>
              </a:spcAft>
              <a:defRPr/>
            </a:pPr>
            <a:br>
              <a:rPr lang="en-US" sz="3200" dirty="0">
                <a:solidFill>
                  <a:srgbClr val="0070C0"/>
                </a:solidFill>
              </a:rPr>
            </a:br>
            <a:endParaRPr lang="en-US" sz="3200" dirty="0">
              <a:solidFill>
                <a:srgbClr val="0070C0"/>
              </a:solidFill>
              <a:effectLst>
                <a:outerShdw blurRad="38100" dist="38100" dir="2700000" algn="tl">
                  <a:srgbClr val="000000">
                    <a:alpha val="43137"/>
                  </a:srgbClr>
                </a:outerShdw>
                <a:reflection blurRad="12700" stA="48000" endA="300" endPos="55000" dir="5400000" sy="-90000" algn="bl" rotWithShape="0"/>
              </a:effectLst>
            </a:endParaRPr>
          </a:p>
        </p:txBody>
      </p:sp>
      <p:sp>
        <p:nvSpPr>
          <p:cNvPr id="14339" name="Rectangle 1027">
            <a:extLst>
              <a:ext uri="{FF2B5EF4-FFF2-40B4-BE49-F238E27FC236}">
                <a16:creationId xmlns:a16="http://schemas.microsoft.com/office/drawing/2014/main" id="{C0292BC1-F083-4D65-B9A7-5CB777B7F5DF}"/>
              </a:ext>
            </a:extLst>
          </p:cNvPr>
          <p:cNvSpPr>
            <a:spLocks noGrp="1" noChangeArrowheads="1"/>
          </p:cNvSpPr>
          <p:nvPr>
            <p:ph idx="1"/>
          </p:nvPr>
        </p:nvSpPr>
        <p:spPr>
          <a:xfrm>
            <a:off x="457200" y="1143000"/>
            <a:ext cx="8229600" cy="5715000"/>
          </a:xfrm>
        </p:spPr>
        <p:txBody>
          <a:bodyPr>
            <a:normAutofit/>
          </a:bodyPr>
          <a:lstStyle/>
          <a:p>
            <a:pPr marL="609600" indent="-609600" algn="just" eaLnBrk="1" hangingPunct="1">
              <a:buFont typeface="Wingdings 2" panose="05020102010507070707" pitchFamily="18" charset="2"/>
              <a:buNone/>
            </a:pPr>
            <a:r>
              <a:rPr lang="en-US" altLang="en-US" sz="4400" b="1">
                <a:solidFill>
                  <a:srgbClr val="990033"/>
                </a:solidFill>
                <a:effectLst>
                  <a:outerShdw blurRad="38100" dist="38100" dir="2700000" algn="tl">
                    <a:srgbClr val="000000">
                      <a:alpha val="43137"/>
                    </a:srgbClr>
                  </a:outerShdw>
                </a:effectLst>
                <a:latin typeface="Arial Narrow" panose="020B0606020202030204" pitchFamily="34" charset="0"/>
              </a:rPr>
              <a:t>A.  Love comes “of His </a:t>
            </a:r>
            <a:r>
              <a:rPr lang="en-US" altLang="en-US" sz="4400" b="1" u="sng">
                <a:solidFill>
                  <a:srgbClr val="990033"/>
                </a:solidFill>
                <a:effectLst>
                  <a:outerShdw blurRad="38100" dist="38100" dir="2700000" algn="tl">
                    <a:srgbClr val="000000">
                      <a:alpha val="43137"/>
                    </a:srgbClr>
                  </a:outerShdw>
                </a:effectLst>
                <a:latin typeface="Arial Narrow" panose="020B0606020202030204" pitchFamily="34" charset="0"/>
              </a:rPr>
              <a:t>Spirit</a:t>
            </a:r>
            <a:r>
              <a:rPr lang="en-US" altLang="en-US" sz="4400" b="1">
                <a:solidFill>
                  <a:srgbClr val="990033"/>
                </a:solidFill>
                <a:effectLst>
                  <a:outerShdw blurRad="38100" dist="38100" dir="2700000" algn="tl">
                    <a:srgbClr val="000000">
                      <a:alpha val="43137"/>
                    </a:srgbClr>
                  </a:outerShdw>
                </a:effectLst>
                <a:latin typeface="Arial Narrow" panose="020B0606020202030204" pitchFamily="34" charset="0"/>
              </a:rPr>
              <a:t>”.</a:t>
            </a:r>
            <a:r>
              <a:rPr lang="en-US" altLang="en-US" sz="4400" b="1">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p>
          <a:p>
            <a:pPr marL="609600" indent="-609600" algn="just" eaLnBrk="1" hangingPunct="1">
              <a:buFont typeface="Wingdings 2" panose="05020102010507070707" pitchFamily="18" charset="2"/>
              <a:buNone/>
            </a:pPr>
            <a:r>
              <a:rPr lang="en-US" altLang="en-US" sz="2800" b="1" u="sng">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We know</a:t>
            </a:r>
            <a:r>
              <a:rPr lang="en-US" altLang="en-US" sz="2800" b="1">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that we live in him and he in us, because he has given us of his Spirit. - v13</a:t>
            </a:r>
            <a:endParaRPr lang="en-US" altLang="en-US" sz="4400" b="1">
              <a:solidFill>
                <a:srgbClr val="990033"/>
              </a:solidFill>
              <a:effectLst>
                <a:outerShdw blurRad="38100" dist="38100" dir="2700000" algn="tl">
                  <a:srgbClr val="000000">
                    <a:alpha val="43137"/>
                  </a:srgbClr>
                </a:outerShdw>
              </a:effectLst>
              <a:latin typeface="Arial Narrow" panose="020B0606020202030204" pitchFamily="34" charset="0"/>
            </a:endParaRPr>
          </a:p>
          <a:p>
            <a:pPr marL="609600" indent="-609600" algn="just" eaLnBrk="1" hangingPunct="1">
              <a:buFont typeface="Wingdings 2" panose="05020102010507070707" pitchFamily="18" charset="2"/>
              <a:buNone/>
            </a:pPr>
            <a:r>
              <a:rPr lang="en-US" altLang="en-US" sz="4400" b="1">
                <a:solidFill>
                  <a:srgbClr val="990033"/>
                </a:solidFill>
                <a:effectLst>
                  <a:outerShdw blurRad="38100" dist="38100" dir="2700000" algn="tl">
                    <a:srgbClr val="000000">
                      <a:alpha val="43137"/>
                    </a:srgbClr>
                  </a:outerShdw>
                </a:effectLst>
                <a:latin typeface="Arial Narrow" panose="020B0606020202030204" pitchFamily="34" charset="0"/>
              </a:rPr>
              <a:t>	2. </a:t>
            </a:r>
            <a:r>
              <a:rPr lang="en-US" altLang="en-US" sz="4400" b="1">
                <a:solidFill>
                  <a:srgbClr val="006600"/>
                </a:solidFill>
                <a:effectLst>
                  <a:outerShdw blurRad="38100" dist="38100" dir="2700000" algn="tl">
                    <a:srgbClr val="000000">
                      <a:alpha val="43137"/>
                    </a:srgbClr>
                  </a:outerShdw>
                </a:effectLst>
                <a:latin typeface="Arial Narrow" panose="020B0606020202030204" pitchFamily="34" charset="0"/>
              </a:rPr>
              <a:t>Know </a:t>
            </a:r>
            <a:r>
              <a:rPr lang="en-US" altLang="en-US" sz="4400" b="1">
                <a:solidFill>
                  <a:schemeClr val="tx1"/>
                </a:solidFill>
                <a:effectLst>
                  <a:outerShdw blurRad="38100" dist="38100" dir="2700000" algn="tl">
                    <a:srgbClr val="000000">
                      <a:alpha val="43137"/>
                    </a:srgbClr>
                  </a:outerShdw>
                </a:effectLst>
                <a:latin typeface="Arial Narrow" panose="020B0606020202030204" pitchFamily="34" charset="0"/>
              </a:rPr>
              <a:t>*</a:t>
            </a:r>
            <a:r>
              <a:rPr lang="en-US" altLang="en-US" sz="4400" b="1">
                <a:solidFill>
                  <a:srgbClr val="990033"/>
                </a:solidFill>
                <a:effectLst>
                  <a:outerShdw blurRad="38100" dist="38100" dir="2700000" algn="tl">
                    <a:srgbClr val="000000">
                      <a:alpha val="43137"/>
                    </a:srgbClr>
                  </a:outerShdw>
                </a:effectLst>
                <a:latin typeface="Arial Narrow" panose="020B0606020202030204" pitchFamily="34" charset="0"/>
              </a:rPr>
              <a:t> = to know by personal 	experience.</a:t>
            </a:r>
            <a:endParaRPr lang="en-US" altLang="en-US" sz="4400" b="1">
              <a:solidFill>
                <a:srgbClr val="990033"/>
              </a:solidFill>
              <a:effectLst>
                <a:outerShdw blurRad="38100" dist="38100" dir="2700000" algn="tl">
                  <a:srgbClr val="000000">
                    <a:alpha val="43137"/>
                  </a:srgbClr>
                </a:outerShdw>
              </a:effectLst>
              <a:latin typeface="Arial Narrow" panose="020B0606020202030204" pitchFamily="34" charset="0"/>
              <a:cs typeface="Arial" panose="020B0604020202020204" pitchFamily="34" charset="0"/>
            </a:endParaRPr>
          </a:p>
          <a:p>
            <a:pPr marL="609600" indent="-609600" algn="ctr" eaLnBrk="1" hangingPunct="1">
              <a:buFont typeface="Wingdings 2" panose="05020102010507070707" pitchFamily="18" charset="2"/>
              <a:buNone/>
            </a:pPr>
            <a:r>
              <a:rPr lang="en-US" altLang="en-US" sz="3800" b="1">
                <a:solidFill>
                  <a:srgbClr val="006600"/>
                </a:solidFill>
                <a:effectLst>
                  <a:outerShdw blurRad="38100" dist="38100" dir="2700000" algn="tl">
                    <a:srgbClr val="000000">
                      <a:alpha val="43137"/>
                    </a:srgbClr>
                  </a:outerShdw>
                </a:effectLst>
                <a:latin typeface="Arial Narrow" panose="020B0606020202030204" pitchFamily="34" charset="0"/>
                <a:cs typeface="Arial" panose="020B0604020202020204" pitchFamily="34" charset="0"/>
              </a:rPr>
              <a:t>You can know from experience that</a:t>
            </a:r>
          </a:p>
          <a:p>
            <a:pPr marL="609600" indent="-609600" algn="ctr" eaLnBrk="1" hangingPunct="1">
              <a:buFont typeface="Wingdings 2" panose="05020102010507070707" pitchFamily="18" charset="2"/>
              <a:buNone/>
            </a:pPr>
            <a:r>
              <a:rPr lang="en-US" altLang="en-US" sz="3800" b="1">
                <a:solidFill>
                  <a:srgbClr val="006600"/>
                </a:solidFill>
                <a:effectLst>
                  <a:outerShdw blurRad="38100" dist="38100" dir="2700000" algn="tl">
                    <a:srgbClr val="000000">
                      <a:alpha val="43137"/>
                    </a:srgbClr>
                  </a:outerShdw>
                </a:effectLst>
                <a:latin typeface="Arial Narrow" panose="020B0606020202030204" pitchFamily="34" charset="0"/>
                <a:cs typeface="Arial" panose="020B0604020202020204" pitchFamily="34" charset="0"/>
              </a:rPr>
              <a:t>you are remaining in Him &amp;</a:t>
            </a:r>
          </a:p>
          <a:p>
            <a:pPr marL="609600" indent="-609600" algn="ctr" eaLnBrk="1" hangingPunct="1">
              <a:buFont typeface="Wingdings 2" panose="05020102010507070707" pitchFamily="18" charset="2"/>
              <a:buNone/>
            </a:pPr>
            <a:r>
              <a:rPr lang="en-US" altLang="en-US" sz="3800" b="1">
                <a:solidFill>
                  <a:srgbClr val="006600"/>
                </a:solidFill>
                <a:effectLst>
                  <a:outerShdw blurRad="38100" dist="38100" dir="2700000" algn="tl">
                    <a:srgbClr val="000000">
                      <a:alpha val="43137"/>
                    </a:srgbClr>
                  </a:outerShdw>
                </a:effectLst>
                <a:latin typeface="Arial Narrow" panose="020B0606020202030204" pitchFamily="34" charset="0"/>
                <a:cs typeface="Arial" panose="020B0604020202020204" pitchFamily="34" charset="0"/>
              </a:rPr>
              <a:t>He is remaining in you!</a:t>
            </a:r>
          </a:p>
          <a:p>
            <a:pPr marL="609600" indent="-609600" algn="just" eaLnBrk="1" hangingPunct="1">
              <a:buFont typeface="Wingdings 2" panose="05020102010507070707" pitchFamily="18" charset="2"/>
              <a:buNone/>
            </a:pPr>
            <a:r>
              <a:rPr lang="en-US" altLang="en-US" sz="2800" b="1">
                <a:solidFill>
                  <a:schemeClr val="tx1"/>
                </a:solidFill>
                <a:effectLst>
                  <a:outerShdw blurRad="38100" dist="38100" dir="2700000" algn="tl">
                    <a:srgbClr val="000000">
                      <a:alpha val="43137"/>
                    </a:srgbClr>
                  </a:outerShdw>
                </a:effectLst>
                <a:latin typeface="Segoe UI Symbol" panose="020B0502040204020203" pitchFamily="34" charset="0"/>
                <a:ea typeface="Segoe UI Symbol" panose="020B0502040204020203" pitchFamily="34" charset="0"/>
                <a:cs typeface="Segoe UI Symbol" panose="020B0502040204020203" pitchFamily="34" charset="0"/>
              </a:rPr>
              <a:t>* </a:t>
            </a:r>
            <a:r>
              <a:rPr lang="el-GR" altLang="en-US" sz="2800" b="1">
                <a:solidFill>
                  <a:schemeClr val="tx1"/>
                </a:solidFill>
                <a:effectLst>
                  <a:outerShdw blurRad="38100" dist="38100" dir="2700000" algn="tl">
                    <a:srgbClr val="000000">
                      <a:alpha val="43137"/>
                    </a:srgbClr>
                  </a:outerShdw>
                </a:effectLst>
                <a:latin typeface="Segoe UI Symbol" panose="020B0502040204020203" pitchFamily="34" charset="0"/>
                <a:ea typeface="Segoe UI Symbol" panose="020B0502040204020203" pitchFamily="34" charset="0"/>
                <a:cs typeface="Segoe UI Symbol" panose="020B0502040204020203" pitchFamily="34" charset="0"/>
              </a:rPr>
              <a:t>γινώσκω</a:t>
            </a:r>
            <a:endParaRPr lang="en-US" altLang="en-US" sz="2800" b="1">
              <a:solidFill>
                <a:schemeClr val="tx1"/>
              </a:solidFill>
              <a:effectLst>
                <a:outerShdw blurRad="38100" dist="38100" dir="2700000" algn="tl">
                  <a:srgbClr val="000000">
                    <a:alpha val="43137"/>
                  </a:srgbClr>
                </a:outerShdw>
              </a:effectLst>
              <a:latin typeface="Segoe UI Symbol" panose="020B0502040204020203" pitchFamily="34" charset="0"/>
              <a:ea typeface="Segoe UI Symbol" panose="020B0502040204020203" pitchFamily="34" charset="0"/>
              <a:cs typeface="Arial" panose="020B0604020202020204" pitchFamily="34" charset="0"/>
            </a:endParaRPr>
          </a:p>
        </p:txBody>
      </p:sp>
      <p:sp>
        <p:nvSpPr>
          <p:cNvPr id="4" name="Rectangle 3">
            <a:extLst>
              <a:ext uri="{FF2B5EF4-FFF2-40B4-BE49-F238E27FC236}">
                <a16:creationId xmlns:a16="http://schemas.microsoft.com/office/drawing/2014/main" id="{95C2276F-ED42-4BFD-8F03-F870ED144A10}"/>
              </a:ext>
            </a:extLst>
          </p:cNvPr>
          <p:cNvSpPr/>
          <p:nvPr/>
        </p:nvSpPr>
        <p:spPr>
          <a:xfrm>
            <a:off x="762000" y="152400"/>
            <a:ext cx="7848600" cy="954088"/>
          </a:xfrm>
          <a:prstGeom prst="rect">
            <a:avLst/>
          </a:prstGeom>
        </p:spPr>
        <p:txBody>
          <a:bodyPr>
            <a:spAutoFit/>
          </a:bodyPr>
          <a:lstStyle/>
          <a:p>
            <a:pPr algn="ctr" eaLnBrk="1" hangingPunct="1">
              <a:defRPr/>
            </a:pPr>
            <a:r>
              <a:rPr lang="en-US" dirty="0">
                <a:solidFill>
                  <a:srgbClr val="002060"/>
                </a:solidFill>
                <a:effectLst>
                  <a:outerShdw blurRad="38100" dist="38100" dir="2700000" algn="tl">
                    <a:srgbClr val="000000">
                      <a:alpha val="43137"/>
                    </a:srgbClr>
                  </a:outerShdw>
                </a:effectLst>
              </a:rPr>
              <a:t>II.  </a:t>
            </a:r>
            <a:r>
              <a:rPr lang="en-US" dirty="0">
                <a:solidFill>
                  <a:srgbClr val="002060"/>
                </a:solidFill>
                <a:effectLst>
                  <a:outerShdw blurRad="38100" dist="38100" dir="2700000" algn="tl">
                    <a:srgbClr val="000000">
                      <a:alpha val="43137"/>
                    </a:srgbClr>
                  </a:outerShdw>
                </a:effectLst>
                <a:cs typeface="Arial" pitchFamily="34" charset="0"/>
              </a:rPr>
              <a:t>How Does Love Become</a:t>
            </a:r>
          </a:p>
          <a:p>
            <a:pPr algn="ctr" eaLnBrk="1" hangingPunct="1">
              <a:defRPr/>
            </a:pPr>
            <a:r>
              <a:rPr lang="en-US" dirty="0">
                <a:solidFill>
                  <a:srgbClr val="002060"/>
                </a:solidFill>
                <a:effectLst>
                  <a:outerShdw blurRad="38100" dist="38100" dir="2700000" algn="tl">
                    <a:srgbClr val="000000">
                      <a:alpha val="43137"/>
                    </a:srgbClr>
                  </a:outerShdw>
                </a:effectLst>
                <a:cs typeface="Arial" pitchFamily="34" charset="0"/>
              </a:rPr>
              <a:t>the Evidence of Your Salvation? </a:t>
            </a:r>
            <a:endParaRPr lang="en-US" dirty="0">
              <a:solidFill>
                <a:srgbClr val="002060"/>
              </a:solidFill>
              <a:effectLst>
                <a:outerShdw blurRad="38100" dist="38100" dir="2700000" algn="tl">
                  <a:srgbClr val="000000">
                    <a:alpha val="43137"/>
                  </a:srgbClr>
                </a:outerShdw>
              </a:effectLst>
            </a:endParaRPr>
          </a:p>
        </p:txBody>
      </p:sp>
    </p:spTree>
  </p:cSld>
  <p:clrMapOvr>
    <a:masterClrMapping/>
  </p:clrMapOvr>
  <p:transition>
    <p:dissolve/>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7090" name="Rectangle 1026">
            <a:extLst>
              <a:ext uri="{FF2B5EF4-FFF2-40B4-BE49-F238E27FC236}">
                <a16:creationId xmlns:a16="http://schemas.microsoft.com/office/drawing/2014/main" id="{ED614BF3-B494-4EDA-919E-E7CAA0506FEF}"/>
              </a:ext>
            </a:extLst>
          </p:cNvPr>
          <p:cNvSpPr>
            <a:spLocks noGrp="1" noChangeArrowheads="1"/>
          </p:cNvSpPr>
          <p:nvPr>
            <p:ph type="title"/>
          </p:nvPr>
        </p:nvSpPr>
        <p:spPr>
          <a:xfrm>
            <a:off x="457200" y="990600"/>
            <a:ext cx="8229600" cy="45719"/>
          </a:xfrm>
        </p:spPr>
        <p:txBody>
          <a:bodyPr>
            <a:normAutofit fontScale="90000"/>
          </a:bodyPr>
          <a:lstStyle/>
          <a:p>
            <a:pPr algn="ctr" eaLnBrk="1" fontAlgn="auto" hangingPunct="1">
              <a:spcAft>
                <a:spcPts val="0"/>
              </a:spcAft>
              <a:defRPr/>
            </a:pPr>
            <a:br>
              <a:rPr lang="en-US" sz="3200" dirty="0">
                <a:solidFill>
                  <a:srgbClr val="0070C0"/>
                </a:solidFill>
              </a:rPr>
            </a:br>
            <a:endParaRPr lang="en-US" sz="3200" dirty="0">
              <a:solidFill>
                <a:srgbClr val="0070C0"/>
              </a:solidFill>
              <a:effectLst>
                <a:outerShdw blurRad="38100" dist="38100" dir="2700000" algn="tl">
                  <a:srgbClr val="000000">
                    <a:alpha val="43137"/>
                  </a:srgbClr>
                </a:outerShdw>
                <a:reflection blurRad="12700" stA="48000" endA="300" endPos="55000" dir="5400000" sy="-90000" algn="bl" rotWithShape="0"/>
              </a:effectLst>
            </a:endParaRPr>
          </a:p>
        </p:txBody>
      </p:sp>
      <p:sp>
        <p:nvSpPr>
          <p:cNvPr id="14339" name="Rectangle 1027">
            <a:extLst>
              <a:ext uri="{FF2B5EF4-FFF2-40B4-BE49-F238E27FC236}">
                <a16:creationId xmlns:a16="http://schemas.microsoft.com/office/drawing/2014/main" id="{6534EDB9-7792-437E-B30C-D0387A6D116A}"/>
              </a:ext>
            </a:extLst>
          </p:cNvPr>
          <p:cNvSpPr>
            <a:spLocks noGrp="1" noChangeArrowheads="1"/>
          </p:cNvSpPr>
          <p:nvPr>
            <p:ph idx="1"/>
          </p:nvPr>
        </p:nvSpPr>
        <p:spPr>
          <a:xfrm>
            <a:off x="457200" y="1143000"/>
            <a:ext cx="8229600" cy="5410200"/>
          </a:xfrm>
        </p:spPr>
        <p:txBody>
          <a:bodyPr>
            <a:normAutofit/>
          </a:bodyPr>
          <a:lstStyle/>
          <a:p>
            <a:pPr marL="609600" indent="-609600" algn="just" eaLnBrk="1" fontAlgn="auto" hangingPunct="1">
              <a:spcAft>
                <a:spcPts val="0"/>
              </a:spcAft>
              <a:buFont typeface="Wingdings 2" panose="05020102010507070707" pitchFamily="18" charset="2"/>
              <a:buNone/>
              <a:defRPr/>
            </a:pPr>
            <a:r>
              <a:rPr lang="en-US" sz="4400" b="1" dirty="0">
                <a:solidFill>
                  <a:srgbClr val="990033"/>
                </a:solidFill>
                <a:effectLst>
                  <a:outerShdw blurRad="38100" dist="38100" dir="2700000" algn="tl">
                    <a:srgbClr val="000000">
                      <a:alpha val="43137"/>
                    </a:srgbClr>
                  </a:outerShdw>
                </a:effectLst>
                <a:latin typeface="Arial Narrow" pitchFamily="34" charset="0"/>
              </a:rPr>
              <a:t>B.  Love becomes the expression of an </a:t>
            </a:r>
            <a:r>
              <a:rPr lang="en-US" sz="4400" b="1" u="sng" dirty="0">
                <a:solidFill>
                  <a:srgbClr val="990033"/>
                </a:solidFill>
                <a:effectLst>
                  <a:outerShdw blurRad="38100" dist="38100" dir="2700000" algn="tl">
                    <a:srgbClr val="000000">
                      <a:alpha val="43137"/>
                    </a:srgbClr>
                  </a:outerShdw>
                </a:effectLst>
                <a:latin typeface="Arial Narrow" pitchFamily="34" charset="0"/>
              </a:rPr>
              <a:t>active</a:t>
            </a:r>
            <a:r>
              <a:rPr lang="en-US" sz="4400" b="1" dirty="0">
                <a:solidFill>
                  <a:srgbClr val="990033"/>
                </a:solidFill>
                <a:effectLst>
                  <a:outerShdw blurRad="38100" dist="38100" dir="2700000" algn="tl">
                    <a:srgbClr val="000000">
                      <a:alpha val="43137"/>
                    </a:srgbClr>
                  </a:outerShdw>
                </a:effectLst>
                <a:latin typeface="Arial Narrow" pitchFamily="34" charset="0"/>
              </a:rPr>
              <a:t> </a:t>
            </a:r>
            <a:r>
              <a:rPr lang="en-US" sz="4400" b="1" u="sng" dirty="0">
                <a:solidFill>
                  <a:srgbClr val="990033"/>
                </a:solidFill>
                <a:effectLst>
                  <a:outerShdw blurRad="38100" dist="38100" dir="2700000" algn="tl">
                    <a:srgbClr val="000000">
                      <a:alpha val="43137"/>
                    </a:srgbClr>
                  </a:outerShdw>
                </a:effectLst>
                <a:latin typeface="Arial Narrow" pitchFamily="34" charset="0"/>
              </a:rPr>
              <a:t>faith</a:t>
            </a:r>
            <a:r>
              <a:rPr lang="en-US" sz="4400" b="1" dirty="0">
                <a:solidFill>
                  <a:srgbClr val="990033"/>
                </a:solidFill>
                <a:effectLst>
                  <a:outerShdw blurRad="38100" dist="38100" dir="2700000" algn="tl">
                    <a:srgbClr val="000000">
                      <a:alpha val="43137"/>
                    </a:srgbClr>
                  </a:outerShdw>
                </a:effectLst>
                <a:latin typeface="Arial Narrow" pitchFamily="34" charset="0"/>
              </a:rPr>
              <a:t>.</a:t>
            </a:r>
          </a:p>
          <a:p>
            <a:pPr marL="609600" indent="-609600" algn="just" eaLnBrk="1" fontAlgn="auto" hangingPunct="1">
              <a:spcAft>
                <a:spcPts val="0"/>
              </a:spcAft>
              <a:buFont typeface="Wingdings 2" panose="05020102010507070707" pitchFamily="18" charset="2"/>
              <a:buNone/>
              <a:defRPr/>
            </a:pPr>
            <a:r>
              <a:rPr lang="en-US" sz="2800" b="1" dirty="0">
                <a:solidFill>
                  <a:schemeClr val="tx1"/>
                </a:solidFill>
                <a:effectLst>
                  <a:outerShdw blurRad="38100" dist="38100" dir="2700000" algn="tl">
                    <a:srgbClr val="000000">
                      <a:alpha val="43137"/>
                    </a:srgbClr>
                  </a:outerShdw>
                </a:effectLst>
                <a:latin typeface="Arial" pitchFamily="34" charset="0"/>
                <a:cs typeface="Arial" pitchFamily="34" charset="0"/>
              </a:rPr>
              <a:t>And we have seen and testify that the Father has sent his Son to be the Savior of the world. If anyone acknowledges that Jesus is the Son of God, God lives in him and he in God. - v14-15</a:t>
            </a:r>
          </a:p>
        </p:txBody>
      </p:sp>
      <p:sp>
        <p:nvSpPr>
          <p:cNvPr id="4" name="Rectangle 3">
            <a:extLst>
              <a:ext uri="{FF2B5EF4-FFF2-40B4-BE49-F238E27FC236}">
                <a16:creationId xmlns:a16="http://schemas.microsoft.com/office/drawing/2014/main" id="{661829DB-49EA-4AD6-855A-A171C16EC25A}"/>
              </a:ext>
            </a:extLst>
          </p:cNvPr>
          <p:cNvSpPr/>
          <p:nvPr/>
        </p:nvSpPr>
        <p:spPr>
          <a:xfrm>
            <a:off x="762000" y="152400"/>
            <a:ext cx="7848600" cy="954088"/>
          </a:xfrm>
          <a:prstGeom prst="rect">
            <a:avLst/>
          </a:prstGeom>
        </p:spPr>
        <p:txBody>
          <a:bodyPr>
            <a:spAutoFit/>
          </a:bodyPr>
          <a:lstStyle/>
          <a:p>
            <a:pPr algn="ctr" eaLnBrk="1" hangingPunct="1">
              <a:defRPr/>
            </a:pPr>
            <a:r>
              <a:rPr lang="en-US" dirty="0">
                <a:solidFill>
                  <a:srgbClr val="002060"/>
                </a:solidFill>
                <a:effectLst>
                  <a:outerShdw blurRad="38100" dist="38100" dir="2700000" algn="tl">
                    <a:srgbClr val="000000">
                      <a:alpha val="43137"/>
                    </a:srgbClr>
                  </a:outerShdw>
                </a:effectLst>
              </a:rPr>
              <a:t>II.  </a:t>
            </a:r>
            <a:r>
              <a:rPr lang="en-US" dirty="0">
                <a:solidFill>
                  <a:srgbClr val="002060"/>
                </a:solidFill>
                <a:effectLst>
                  <a:outerShdw blurRad="38100" dist="38100" dir="2700000" algn="tl">
                    <a:srgbClr val="000000">
                      <a:alpha val="43137"/>
                    </a:srgbClr>
                  </a:outerShdw>
                </a:effectLst>
                <a:cs typeface="Arial" pitchFamily="34" charset="0"/>
              </a:rPr>
              <a:t>How Does Love Become</a:t>
            </a:r>
          </a:p>
          <a:p>
            <a:pPr algn="ctr" eaLnBrk="1" hangingPunct="1">
              <a:defRPr/>
            </a:pPr>
            <a:r>
              <a:rPr lang="en-US" dirty="0">
                <a:solidFill>
                  <a:srgbClr val="002060"/>
                </a:solidFill>
                <a:effectLst>
                  <a:outerShdw blurRad="38100" dist="38100" dir="2700000" algn="tl">
                    <a:srgbClr val="000000">
                      <a:alpha val="43137"/>
                    </a:srgbClr>
                  </a:outerShdw>
                </a:effectLst>
                <a:cs typeface="Arial" pitchFamily="34" charset="0"/>
              </a:rPr>
              <a:t>the Evidence of Your Salvation? </a:t>
            </a:r>
            <a:endParaRPr lang="en-US" dirty="0">
              <a:solidFill>
                <a:srgbClr val="002060"/>
              </a:solidFill>
              <a:effectLst>
                <a:outerShdw blurRad="38100" dist="38100" dir="2700000" algn="tl">
                  <a:srgbClr val="000000">
                    <a:alpha val="43137"/>
                  </a:srgbClr>
                </a:outerShdw>
              </a:effectLst>
            </a:endParaRPr>
          </a:p>
        </p:txBody>
      </p:sp>
    </p:spTree>
  </p:cSld>
  <p:clrMapOvr>
    <a:masterClrMapping/>
  </p:clrMapOvr>
  <p:transition>
    <p:dissolve/>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7090" name="Rectangle 1026">
            <a:extLst>
              <a:ext uri="{FF2B5EF4-FFF2-40B4-BE49-F238E27FC236}">
                <a16:creationId xmlns:a16="http://schemas.microsoft.com/office/drawing/2014/main" id="{D7EA4A53-E491-43F5-BA89-0A9DF73AB77C}"/>
              </a:ext>
            </a:extLst>
          </p:cNvPr>
          <p:cNvSpPr>
            <a:spLocks noGrp="1" noChangeArrowheads="1"/>
          </p:cNvSpPr>
          <p:nvPr>
            <p:ph type="title"/>
          </p:nvPr>
        </p:nvSpPr>
        <p:spPr>
          <a:xfrm>
            <a:off x="457200" y="990600"/>
            <a:ext cx="8229600" cy="45719"/>
          </a:xfrm>
        </p:spPr>
        <p:txBody>
          <a:bodyPr>
            <a:normAutofit fontScale="90000"/>
          </a:bodyPr>
          <a:lstStyle/>
          <a:p>
            <a:pPr algn="ctr" eaLnBrk="1" fontAlgn="auto" hangingPunct="1">
              <a:spcAft>
                <a:spcPts val="0"/>
              </a:spcAft>
              <a:defRPr/>
            </a:pPr>
            <a:br>
              <a:rPr lang="en-US" sz="3200" dirty="0">
                <a:solidFill>
                  <a:srgbClr val="0070C0"/>
                </a:solidFill>
              </a:rPr>
            </a:br>
            <a:endParaRPr lang="en-US" sz="3200" dirty="0">
              <a:solidFill>
                <a:srgbClr val="0070C0"/>
              </a:solidFill>
              <a:effectLst>
                <a:outerShdw blurRad="38100" dist="38100" dir="2700000" algn="tl">
                  <a:srgbClr val="000000">
                    <a:alpha val="43137"/>
                  </a:srgbClr>
                </a:outerShdw>
                <a:reflection blurRad="12700" stA="48000" endA="300" endPos="55000" dir="5400000" sy="-90000" algn="bl" rotWithShape="0"/>
              </a:effectLst>
            </a:endParaRPr>
          </a:p>
        </p:txBody>
      </p:sp>
      <p:sp>
        <p:nvSpPr>
          <p:cNvPr id="14339" name="Rectangle 1027">
            <a:extLst>
              <a:ext uri="{FF2B5EF4-FFF2-40B4-BE49-F238E27FC236}">
                <a16:creationId xmlns:a16="http://schemas.microsoft.com/office/drawing/2014/main" id="{E3F84028-A011-489C-89F8-4BA0EB57A680}"/>
              </a:ext>
            </a:extLst>
          </p:cNvPr>
          <p:cNvSpPr>
            <a:spLocks noGrp="1" noChangeArrowheads="1"/>
          </p:cNvSpPr>
          <p:nvPr>
            <p:ph idx="1"/>
          </p:nvPr>
        </p:nvSpPr>
        <p:spPr>
          <a:xfrm>
            <a:off x="457200" y="1143000"/>
            <a:ext cx="8229600" cy="5410200"/>
          </a:xfrm>
        </p:spPr>
        <p:txBody>
          <a:bodyPr>
            <a:normAutofit/>
          </a:bodyPr>
          <a:lstStyle/>
          <a:p>
            <a:pPr marL="609600" indent="-609600" algn="just" eaLnBrk="1" fontAlgn="auto" hangingPunct="1">
              <a:spcAft>
                <a:spcPts val="0"/>
              </a:spcAft>
              <a:buFont typeface="Wingdings 2" panose="05020102010507070707" pitchFamily="18" charset="2"/>
              <a:buNone/>
              <a:defRPr/>
            </a:pPr>
            <a:r>
              <a:rPr lang="en-US" sz="2700" b="1" dirty="0">
                <a:solidFill>
                  <a:schemeClr val="tx1"/>
                </a:solidFill>
                <a:effectLst>
                  <a:outerShdw blurRad="38100" dist="38100" dir="2700000" algn="tl">
                    <a:srgbClr val="000000">
                      <a:alpha val="43137"/>
                    </a:srgbClr>
                  </a:outerShdw>
                </a:effectLst>
                <a:latin typeface="Arial" pitchFamily="34" charset="0"/>
                <a:cs typeface="Arial" pitchFamily="34" charset="0"/>
              </a:rPr>
              <a:t>And we have seen and testify that the Father has sent his Son to be </a:t>
            </a:r>
            <a:r>
              <a:rPr lang="en-US" sz="2700" b="1" u="sng" dirty="0">
                <a:solidFill>
                  <a:schemeClr val="tx1"/>
                </a:solidFill>
                <a:effectLst>
                  <a:outerShdw blurRad="38100" dist="38100" dir="2700000" algn="tl">
                    <a:srgbClr val="000000">
                      <a:alpha val="43137"/>
                    </a:srgbClr>
                  </a:outerShdw>
                </a:effectLst>
                <a:latin typeface="Arial" pitchFamily="34" charset="0"/>
                <a:cs typeface="Arial" pitchFamily="34" charset="0"/>
              </a:rPr>
              <a:t>the Savior</a:t>
            </a:r>
            <a:r>
              <a:rPr lang="en-US" sz="2700" b="1" dirty="0">
                <a:solidFill>
                  <a:schemeClr val="tx1"/>
                </a:solidFill>
                <a:effectLst>
                  <a:outerShdw blurRad="38100" dist="38100" dir="2700000" algn="tl">
                    <a:srgbClr val="000000">
                      <a:alpha val="43137"/>
                    </a:srgbClr>
                  </a:outerShdw>
                </a:effectLst>
                <a:latin typeface="Arial" pitchFamily="34" charset="0"/>
                <a:cs typeface="Arial" pitchFamily="34" charset="0"/>
              </a:rPr>
              <a:t> of the world. If anyone acknowledges that </a:t>
            </a:r>
            <a:r>
              <a:rPr lang="en-US" sz="2700" b="1" u="sng" dirty="0">
                <a:solidFill>
                  <a:schemeClr val="tx1"/>
                </a:solidFill>
                <a:effectLst>
                  <a:outerShdw blurRad="38100" dist="38100" dir="2700000" algn="tl">
                    <a:srgbClr val="000000">
                      <a:alpha val="43137"/>
                    </a:srgbClr>
                  </a:outerShdw>
                </a:effectLst>
                <a:latin typeface="Arial" pitchFamily="34" charset="0"/>
                <a:cs typeface="Arial" pitchFamily="34" charset="0"/>
              </a:rPr>
              <a:t>Jesus is the Son of God</a:t>
            </a:r>
            <a:r>
              <a:rPr lang="en-US" sz="2700" b="1" dirty="0">
                <a:solidFill>
                  <a:schemeClr val="tx1"/>
                </a:solidFill>
                <a:effectLst>
                  <a:outerShdw blurRad="38100" dist="38100" dir="2700000" algn="tl">
                    <a:srgbClr val="000000">
                      <a:alpha val="43137"/>
                    </a:srgbClr>
                  </a:outerShdw>
                </a:effectLst>
                <a:latin typeface="Arial" pitchFamily="34" charset="0"/>
                <a:cs typeface="Arial" pitchFamily="34" charset="0"/>
              </a:rPr>
              <a:t>, God lives in him and he in God. - v14-15</a:t>
            </a:r>
          </a:p>
          <a:p>
            <a:pPr marL="609600" indent="-609600" algn="just" eaLnBrk="1" fontAlgn="auto" hangingPunct="1">
              <a:spcAft>
                <a:spcPts val="0"/>
              </a:spcAft>
              <a:buFont typeface="Wingdings 2" panose="05020102010507070707" pitchFamily="18" charset="2"/>
              <a:buNone/>
              <a:defRPr/>
            </a:pPr>
            <a:r>
              <a:rPr lang="en-US" sz="4400" b="1" dirty="0">
                <a:solidFill>
                  <a:srgbClr val="990033"/>
                </a:solidFill>
                <a:effectLst>
                  <a:outerShdw blurRad="38100" dist="38100" dir="2700000" algn="tl">
                    <a:srgbClr val="000000">
                      <a:alpha val="43137"/>
                    </a:srgbClr>
                  </a:outerShdw>
                </a:effectLst>
                <a:latin typeface="Arial Narrow" pitchFamily="34" charset="0"/>
                <a:cs typeface="Arial" pitchFamily="34" charset="0"/>
              </a:rPr>
              <a:t>	1.  </a:t>
            </a:r>
            <a:r>
              <a:rPr lang="en-US" sz="4400" b="1" dirty="0">
                <a:solidFill>
                  <a:srgbClr val="006600"/>
                </a:solidFill>
                <a:effectLst>
                  <a:outerShdw blurRad="38100" dist="38100" dir="2700000" algn="tl">
                    <a:srgbClr val="000000">
                      <a:alpha val="43137"/>
                    </a:srgbClr>
                  </a:outerShdw>
                </a:effectLst>
                <a:latin typeface="Arial Narrow" pitchFamily="34" charset="0"/>
                <a:cs typeface="Arial" pitchFamily="34" charset="0"/>
              </a:rPr>
              <a:t>Saving faith </a:t>
            </a:r>
            <a:r>
              <a:rPr lang="en-US" sz="4400" b="1" dirty="0">
                <a:solidFill>
                  <a:srgbClr val="990033"/>
                </a:solidFill>
                <a:effectLst>
                  <a:outerShdw blurRad="38100" dist="38100" dir="2700000" algn="tl">
                    <a:srgbClr val="000000">
                      <a:alpha val="43137"/>
                    </a:srgbClr>
                  </a:outerShdw>
                </a:effectLst>
                <a:latin typeface="Arial Narrow" pitchFamily="34" charset="0"/>
                <a:cs typeface="Arial" pitchFamily="34" charset="0"/>
              </a:rPr>
              <a:t>is trusting Jesus 	as the Son of God &amp; your Savior.</a:t>
            </a:r>
          </a:p>
        </p:txBody>
      </p:sp>
      <p:sp>
        <p:nvSpPr>
          <p:cNvPr id="4" name="Rectangle 3">
            <a:extLst>
              <a:ext uri="{FF2B5EF4-FFF2-40B4-BE49-F238E27FC236}">
                <a16:creationId xmlns:a16="http://schemas.microsoft.com/office/drawing/2014/main" id="{FED6225B-DFAF-4609-BF3B-06DC89ACBA5B}"/>
              </a:ext>
            </a:extLst>
          </p:cNvPr>
          <p:cNvSpPr/>
          <p:nvPr/>
        </p:nvSpPr>
        <p:spPr>
          <a:xfrm>
            <a:off x="762000" y="152400"/>
            <a:ext cx="7848600" cy="954088"/>
          </a:xfrm>
          <a:prstGeom prst="rect">
            <a:avLst/>
          </a:prstGeom>
        </p:spPr>
        <p:txBody>
          <a:bodyPr>
            <a:spAutoFit/>
          </a:bodyPr>
          <a:lstStyle/>
          <a:p>
            <a:pPr algn="ctr" eaLnBrk="1" hangingPunct="1">
              <a:defRPr/>
            </a:pPr>
            <a:r>
              <a:rPr lang="en-US" dirty="0">
                <a:solidFill>
                  <a:srgbClr val="002060"/>
                </a:solidFill>
                <a:effectLst>
                  <a:outerShdw blurRad="38100" dist="38100" dir="2700000" algn="tl">
                    <a:srgbClr val="000000">
                      <a:alpha val="43137"/>
                    </a:srgbClr>
                  </a:outerShdw>
                </a:effectLst>
              </a:rPr>
              <a:t>II.  </a:t>
            </a:r>
            <a:r>
              <a:rPr lang="en-US" dirty="0">
                <a:solidFill>
                  <a:srgbClr val="002060"/>
                </a:solidFill>
                <a:effectLst>
                  <a:outerShdw blurRad="38100" dist="38100" dir="2700000" algn="tl">
                    <a:srgbClr val="000000">
                      <a:alpha val="43137"/>
                    </a:srgbClr>
                  </a:outerShdw>
                </a:effectLst>
                <a:cs typeface="Arial" pitchFamily="34" charset="0"/>
              </a:rPr>
              <a:t>How Does Love Become</a:t>
            </a:r>
          </a:p>
          <a:p>
            <a:pPr algn="ctr" eaLnBrk="1" hangingPunct="1">
              <a:defRPr/>
            </a:pPr>
            <a:r>
              <a:rPr lang="en-US" dirty="0">
                <a:solidFill>
                  <a:srgbClr val="002060"/>
                </a:solidFill>
                <a:effectLst>
                  <a:outerShdw blurRad="38100" dist="38100" dir="2700000" algn="tl">
                    <a:srgbClr val="000000">
                      <a:alpha val="43137"/>
                    </a:srgbClr>
                  </a:outerShdw>
                </a:effectLst>
                <a:cs typeface="Arial" pitchFamily="34" charset="0"/>
              </a:rPr>
              <a:t>the Evidence of Your Salvation? </a:t>
            </a:r>
            <a:endParaRPr lang="en-US" dirty="0">
              <a:solidFill>
                <a:srgbClr val="002060"/>
              </a:solidFill>
              <a:effectLst>
                <a:outerShdw blurRad="38100" dist="38100" dir="2700000" algn="tl">
                  <a:srgbClr val="000000">
                    <a:alpha val="43137"/>
                  </a:srgbClr>
                </a:outerShdw>
              </a:effectLst>
            </a:endParaRPr>
          </a:p>
        </p:txBody>
      </p:sp>
      <p:pic>
        <p:nvPicPr>
          <p:cNvPr id="86021" name="Picture 4" descr="Scan0002.tif">
            <a:extLst>
              <a:ext uri="{FF2B5EF4-FFF2-40B4-BE49-F238E27FC236}">
                <a16:creationId xmlns:a16="http://schemas.microsoft.com/office/drawing/2014/main" id="{DDE3A928-769E-4281-B56F-B7F75D841B80}"/>
              </a:ext>
            </a:extLst>
          </p:cNvPr>
          <p:cNvPicPr>
            <a:picLocks noChangeAspect="1"/>
          </p:cNvPicPr>
          <p:nvPr/>
        </p:nvPicPr>
        <p:blipFill>
          <a:blip r:embed="rId3">
            <a:clrChange>
              <a:clrFrom>
                <a:srgbClr val="F5F7F6"/>
              </a:clrFrom>
              <a:clrTo>
                <a:srgbClr val="F5F7F6">
                  <a:alpha val="0"/>
                </a:srgbClr>
              </a:clrTo>
            </a:clrChange>
            <a:alphaModFix amt="50000"/>
            <a:extLst>
              <a:ext uri="{28A0092B-C50C-407E-A947-70E740481C1C}">
                <a14:useLocalDpi xmlns:a14="http://schemas.microsoft.com/office/drawing/2010/main" val="0"/>
              </a:ext>
            </a:extLst>
          </a:blip>
          <a:srcRect/>
          <a:stretch>
            <a:fillRect/>
          </a:stretch>
        </p:blipFill>
        <p:spPr bwMode="auto">
          <a:xfrm>
            <a:off x="2133600" y="4764088"/>
            <a:ext cx="5199063" cy="2093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dissolve/>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7090" name="Rectangle 1026">
            <a:extLst>
              <a:ext uri="{FF2B5EF4-FFF2-40B4-BE49-F238E27FC236}">
                <a16:creationId xmlns:a16="http://schemas.microsoft.com/office/drawing/2014/main" id="{AF5BF19C-76BA-42E1-8198-882444C820D7}"/>
              </a:ext>
            </a:extLst>
          </p:cNvPr>
          <p:cNvSpPr>
            <a:spLocks noGrp="1" noChangeArrowheads="1"/>
          </p:cNvSpPr>
          <p:nvPr>
            <p:ph type="title"/>
          </p:nvPr>
        </p:nvSpPr>
        <p:spPr>
          <a:xfrm>
            <a:off x="457200" y="990600"/>
            <a:ext cx="8229600" cy="45719"/>
          </a:xfrm>
        </p:spPr>
        <p:txBody>
          <a:bodyPr>
            <a:normAutofit fontScale="90000"/>
          </a:bodyPr>
          <a:lstStyle/>
          <a:p>
            <a:pPr algn="ctr" eaLnBrk="1" fontAlgn="auto" hangingPunct="1">
              <a:spcAft>
                <a:spcPts val="0"/>
              </a:spcAft>
              <a:defRPr/>
            </a:pPr>
            <a:br>
              <a:rPr lang="en-US" sz="3200" dirty="0">
                <a:solidFill>
                  <a:srgbClr val="0070C0"/>
                </a:solidFill>
              </a:rPr>
            </a:br>
            <a:endParaRPr lang="en-US" sz="3200" dirty="0">
              <a:solidFill>
                <a:srgbClr val="0070C0"/>
              </a:solidFill>
              <a:effectLst>
                <a:outerShdw blurRad="38100" dist="38100" dir="2700000" algn="tl">
                  <a:srgbClr val="000000">
                    <a:alpha val="43137"/>
                  </a:srgbClr>
                </a:outerShdw>
                <a:reflection blurRad="12700" stA="48000" endA="300" endPos="55000" dir="5400000" sy="-90000" algn="bl" rotWithShape="0"/>
              </a:effectLst>
            </a:endParaRPr>
          </a:p>
        </p:txBody>
      </p:sp>
      <p:sp>
        <p:nvSpPr>
          <p:cNvPr id="14339" name="Rectangle 1027">
            <a:extLst>
              <a:ext uri="{FF2B5EF4-FFF2-40B4-BE49-F238E27FC236}">
                <a16:creationId xmlns:a16="http://schemas.microsoft.com/office/drawing/2014/main" id="{AC18978F-85E2-466B-97D6-A04F40A482CF}"/>
              </a:ext>
            </a:extLst>
          </p:cNvPr>
          <p:cNvSpPr>
            <a:spLocks noGrp="1" noChangeArrowheads="1"/>
          </p:cNvSpPr>
          <p:nvPr>
            <p:ph idx="1"/>
          </p:nvPr>
        </p:nvSpPr>
        <p:spPr>
          <a:xfrm>
            <a:off x="457200" y="1143000"/>
            <a:ext cx="8229600" cy="5410200"/>
          </a:xfrm>
        </p:spPr>
        <p:txBody>
          <a:bodyPr>
            <a:normAutofit/>
          </a:bodyPr>
          <a:lstStyle/>
          <a:p>
            <a:pPr marL="609600" indent="-609600" algn="just" eaLnBrk="1" fontAlgn="auto" hangingPunct="1">
              <a:spcAft>
                <a:spcPts val="0"/>
              </a:spcAft>
              <a:buFont typeface="Wingdings 2" panose="05020102010507070707" pitchFamily="18" charset="2"/>
              <a:buNone/>
              <a:defRPr/>
            </a:pPr>
            <a:r>
              <a:rPr lang="en-US" sz="2700" b="1" dirty="0">
                <a:solidFill>
                  <a:schemeClr val="tx1"/>
                </a:solidFill>
                <a:effectLst>
                  <a:outerShdw blurRad="38100" dist="38100" dir="2700000" algn="tl">
                    <a:srgbClr val="000000">
                      <a:alpha val="43137"/>
                    </a:srgbClr>
                  </a:outerShdw>
                </a:effectLst>
                <a:latin typeface="Arial" pitchFamily="34" charset="0"/>
                <a:cs typeface="Arial" pitchFamily="34" charset="0"/>
              </a:rPr>
              <a:t>And we have seen and testify that the Father has sent his Son to be the Savior of the world. </a:t>
            </a:r>
            <a:r>
              <a:rPr lang="en-US" sz="2700" b="1" u="sng" dirty="0">
                <a:solidFill>
                  <a:schemeClr val="tx1"/>
                </a:solidFill>
                <a:effectLst>
                  <a:outerShdw blurRad="38100" dist="38100" dir="2700000" algn="tl">
                    <a:srgbClr val="000000">
                      <a:alpha val="43137"/>
                    </a:srgbClr>
                  </a:outerShdw>
                </a:effectLst>
                <a:latin typeface="Arial" pitchFamily="34" charset="0"/>
                <a:cs typeface="Arial" pitchFamily="34" charset="0"/>
              </a:rPr>
              <a:t>If anyone acknowledges that Jesus is the Son of God, God lives in him and he in God</a:t>
            </a:r>
            <a:r>
              <a:rPr lang="en-US" sz="2700" b="1" dirty="0">
                <a:solidFill>
                  <a:schemeClr val="tx1"/>
                </a:solidFill>
                <a:effectLst>
                  <a:outerShdw blurRad="38100" dist="38100" dir="2700000" algn="tl">
                    <a:srgbClr val="000000">
                      <a:alpha val="43137"/>
                    </a:srgbClr>
                  </a:outerShdw>
                </a:effectLst>
                <a:latin typeface="Arial" pitchFamily="34" charset="0"/>
                <a:cs typeface="Arial" pitchFamily="34" charset="0"/>
              </a:rPr>
              <a:t>. - v14-15</a:t>
            </a:r>
          </a:p>
          <a:p>
            <a:pPr marL="609600" indent="-609600" algn="just" eaLnBrk="1" fontAlgn="auto" hangingPunct="1">
              <a:spcAft>
                <a:spcPts val="0"/>
              </a:spcAft>
              <a:buFont typeface="Wingdings 2" panose="05020102010507070707" pitchFamily="18" charset="2"/>
              <a:buNone/>
              <a:defRPr/>
            </a:pPr>
            <a:r>
              <a:rPr lang="en-US" sz="4400" b="1">
                <a:solidFill>
                  <a:srgbClr val="990033"/>
                </a:solidFill>
                <a:effectLst>
                  <a:outerShdw blurRad="38100" dist="38100" dir="2700000" algn="tl">
                    <a:srgbClr val="000000">
                      <a:alpha val="43137"/>
                    </a:srgbClr>
                  </a:outerShdw>
                </a:effectLst>
                <a:latin typeface="Arial Narrow" pitchFamily="34" charset="0"/>
                <a:cs typeface="Arial" pitchFamily="34" charset="0"/>
              </a:rPr>
              <a:t>	2. </a:t>
            </a:r>
            <a:r>
              <a:rPr lang="en-US" sz="4400" b="1" dirty="0">
                <a:solidFill>
                  <a:srgbClr val="990033"/>
                </a:solidFill>
                <a:effectLst>
                  <a:outerShdw blurRad="38100" dist="38100" dir="2700000" algn="tl">
                    <a:srgbClr val="000000">
                      <a:alpha val="43137"/>
                    </a:srgbClr>
                  </a:outerShdw>
                </a:effectLst>
                <a:latin typeface="Arial Narrow" pitchFamily="34" charset="0"/>
                <a:cs typeface="Arial" pitchFamily="34" charset="0"/>
              </a:rPr>
              <a:t>Putting your faith into a verbal 		witness makes it </a:t>
            </a:r>
            <a:r>
              <a:rPr lang="en-US" sz="4400" b="1" u="sng" dirty="0">
                <a:solidFill>
                  <a:srgbClr val="990033"/>
                </a:solidFill>
                <a:effectLst>
                  <a:outerShdw blurRad="38100" dist="38100" dir="2700000" algn="tl">
                    <a:srgbClr val="000000">
                      <a:alpha val="43137"/>
                    </a:srgbClr>
                  </a:outerShdw>
                </a:effectLst>
                <a:latin typeface="Arial Narrow" pitchFamily="34" charset="0"/>
                <a:cs typeface="Arial" pitchFamily="34" charset="0"/>
              </a:rPr>
              <a:t>alive</a:t>
            </a:r>
            <a:r>
              <a:rPr lang="en-US" sz="4400" b="1" dirty="0">
                <a:solidFill>
                  <a:srgbClr val="990033"/>
                </a:solidFill>
                <a:effectLst>
                  <a:outerShdw blurRad="38100" dist="38100" dir="2700000" algn="tl">
                    <a:srgbClr val="000000">
                      <a:alpha val="43137"/>
                    </a:srgbClr>
                  </a:outerShdw>
                </a:effectLst>
                <a:latin typeface="Arial Narrow" pitchFamily="34" charset="0"/>
                <a:cs typeface="Arial" pitchFamily="34" charset="0"/>
              </a:rPr>
              <a:t>!</a:t>
            </a:r>
          </a:p>
        </p:txBody>
      </p:sp>
      <p:sp>
        <p:nvSpPr>
          <p:cNvPr id="4" name="Rectangle 3">
            <a:extLst>
              <a:ext uri="{FF2B5EF4-FFF2-40B4-BE49-F238E27FC236}">
                <a16:creationId xmlns:a16="http://schemas.microsoft.com/office/drawing/2014/main" id="{01E7D3F6-02FC-4168-8585-FDF988BDE908}"/>
              </a:ext>
            </a:extLst>
          </p:cNvPr>
          <p:cNvSpPr/>
          <p:nvPr/>
        </p:nvSpPr>
        <p:spPr>
          <a:xfrm>
            <a:off x="762000" y="152400"/>
            <a:ext cx="7848600" cy="954088"/>
          </a:xfrm>
          <a:prstGeom prst="rect">
            <a:avLst/>
          </a:prstGeom>
        </p:spPr>
        <p:txBody>
          <a:bodyPr>
            <a:spAutoFit/>
          </a:bodyPr>
          <a:lstStyle/>
          <a:p>
            <a:pPr algn="ctr" eaLnBrk="1" hangingPunct="1">
              <a:defRPr/>
            </a:pPr>
            <a:r>
              <a:rPr lang="en-US" dirty="0">
                <a:solidFill>
                  <a:srgbClr val="002060"/>
                </a:solidFill>
                <a:effectLst>
                  <a:outerShdw blurRad="38100" dist="38100" dir="2700000" algn="tl">
                    <a:srgbClr val="000000">
                      <a:alpha val="43137"/>
                    </a:srgbClr>
                  </a:outerShdw>
                </a:effectLst>
              </a:rPr>
              <a:t>II.  </a:t>
            </a:r>
            <a:r>
              <a:rPr lang="en-US" dirty="0">
                <a:solidFill>
                  <a:srgbClr val="002060"/>
                </a:solidFill>
                <a:effectLst>
                  <a:outerShdw blurRad="38100" dist="38100" dir="2700000" algn="tl">
                    <a:srgbClr val="000000">
                      <a:alpha val="43137"/>
                    </a:srgbClr>
                  </a:outerShdw>
                </a:effectLst>
                <a:cs typeface="Arial" pitchFamily="34" charset="0"/>
              </a:rPr>
              <a:t>How Does Love Become</a:t>
            </a:r>
          </a:p>
          <a:p>
            <a:pPr algn="ctr" eaLnBrk="1" hangingPunct="1">
              <a:defRPr/>
            </a:pPr>
            <a:r>
              <a:rPr lang="en-US" dirty="0">
                <a:solidFill>
                  <a:srgbClr val="002060"/>
                </a:solidFill>
                <a:effectLst>
                  <a:outerShdw blurRad="38100" dist="38100" dir="2700000" algn="tl">
                    <a:srgbClr val="000000">
                      <a:alpha val="43137"/>
                    </a:srgbClr>
                  </a:outerShdw>
                </a:effectLst>
                <a:cs typeface="Arial" pitchFamily="34" charset="0"/>
              </a:rPr>
              <a:t>the Evidence of Your Salvation? </a:t>
            </a:r>
            <a:endParaRPr lang="en-US" dirty="0">
              <a:solidFill>
                <a:srgbClr val="002060"/>
              </a:solidFill>
              <a:effectLst>
                <a:outerShdw blurRad="38100" dist="38100" dir="2700000" algn="tl">
                  <a:srgbClr val="000000">
                    <a:alpha val="43137"/>
                  </a:srgbClr>
                </a:outerShdw>
              </a:effectLst>
            </a:endParaRPr>
          </a:p>
        </p:txBody>
      </p:sp>
      <p:pic>
        <p:nvPicPr>
          <p:cNvPr id="88069" name="Picture 4" descr="Scan0003.tif">
            <a:extLst>
              <a:ext uri="{FF2B5EF4-FFF2-40B4-BE49-F238E27FC236}">
                <a16:creationId xmlns:a16="http://schemas.microsoft.com/office/drawing/2014/main" id="{15D54D7B-DB56-406F-AA28-CFF3E1B896C7}"/>
              </a:ext>
            </a:extLst>
          </p:cNvPr>
          <p:cNvPicPr>
            <a:picLocks noChangeAspect="1"/>
          </p:cNvPicPr>
          <p:nvPr/>
        </p:nvPicPr>
        <p:blipFill>
          <a:blip r:embed="rId3">
            <a:alphaModFix amt="50000"/>
            <a:extLst>
              <a:ext uri="{28A0092B-C50C-407E-A947-70E740481C1C}">
                <a14:useLocalDpi xmlns:a14="http://schemas.microsoft.com/office/drawing/2010/main" val="0"/>
              </a:ext>
            </a:extLst>
          </a:blip>
          <a:srcRect/>
          <a:stretch>
            <a:fillRect/>
          </a:stretch>
        </p:blipFill>
        <p:spPr bwMode="auto">
          <a:xfrm>
            <a:off x="2133600" y="4851400"/>
            <a:ext cx="5038725" cy="200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dissolve/>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7090" name="Rectangle 1026">
            <a:extLst>
              <a:ext uri="{FF2B5EF4-FFF2-40B4-BE49-F238E27FC236}">
                <a16:creationId xmlns:a16="http://schemas.microsoft.com/office/drawing/2014/main" id="{E50C14ED-6145-4CD9-B177-0346243B8118}"/>
              </a:ext>
            </a:extLst>
          </p:cNvPr>
          <p:cNvSpPr>
            <a:spLocks noGrp="1" noChangeArrowheads="1"/>
          </p:cNvSpPr>
          <p:nvPr>
            <p:ph type="title"/>
          </p:nvPr>
        </p:nvSpPr>
        <p:spPr>
          <a:xfrm>
            <a:off x="457200" y="990600"/>
            <a:ext cx="8229600" cy="45719"/>
          </a:xfrm>
        </p:spPr>
        <p:txBody>
          <a:bodyPr>
            <a:normAutofit fontScale="90000"/>
          </a:bodyPr>
          <a:lstStyle/>
          <a:p>
            <a:pPr algn="ctr" eaLnBrk="1" fontAlgn="auto" hangingPunct="1">
              <a:spcAft>
                <a:spcPts val="0"/>
              </a:spcAft>
              <a:defRPr/>
            </a:pPr>
            <a:br>
              <a:rPr lang="en-US" sz="3200" dirty="0">
                <a:solidFill>
                  <a:srgbClr val="0070C0"/>
                </a:solidFill>
              </a:rPr>
            </a:br>
            <a:endParaRPr lang="en-US" sz="3200" dirty="0">
              <a:solidFill>
                <a:srgbClr val="0070C0"/>
              </a:solidFill>
              <a:effectLst>
                <a:outerShdw blurRad="38100" dist="38100" dir="2700000" algn="tl">
                  <a:srgbClr val="000000">
                    <a:alpha val="43137"/>
                  </a:srgbClr>
                </a:outerShdw>
                <a:reflection blurRad="12700" stA="48000" endA="300" endPos="55000" dir="5400000" sy="-90000" algn="bl" rotWithShape="0"/>
              </a:effectLst>
            </a:endParaRPr>
          </a:p>
        </p:txBody>
      </p:sp>
      <p:sp>
        <p:nvSpPr>
          <p:cNvPr id="14339" name="Rectangle 1027">
            <a:extLst>
              <a:ext uri="{FF2B5EF4-FFF2-40B4-BE49-F238E27FC236}">
                <a16:creationId xmlns:a16="http://schemas.microsoft.com/office/drawing/2014/main" id="{D3065811-7110-4B89-AEB1-CE7AD940972B}"/>
              </a:ext>
            </a:extLst>
          </p:cNvPr>
          <p:cNvSpPr>
            <a:spLocks noGrp="1" noChangeArrowheads="1"/>
          </p:cNvSpPr>
          <p:nvPr>
            <p:ph idx="1"/>
          </p:nvPr>
        </p:nvSpPr>
        <p:spPr>
          <a:xfrm>
            <a:off x="457200" y="1143000"/>
            <a:ext cx="8229600" cy="5410200"/>
          </a:xfrm>
        </p:spPr>
        <p:txBody>
          <a:bodyPr>
            <a:normAutofit/>
          </a:bodyPr>
          <a:lstStyle/>
          <a:p>
            <a:pPr marL="609600" indent="-609600" algn="just" eaLnBrk="1" fontAlgn="auto" hangingPunct="1">
              <a:spcAft>
                <a:spcPts val="0"/>
              </a:spcAft>
              <a:buFont typeface="Wingdings 2" panose="05020102010507070707" pitchFamily="18" charset="2"/>
              <a:buNone/>
              <a:defRPr/>
            </a:pPr>
            <a:r>
              <a:rPr lang="en-US" sz="4400" b="1">
                <a:solidFill>
                  <a:srgbClr val="990033"/>
                </a:solidFill>
                <a:effectLst>
                  <a:outerShdw blurRad="38100" dist="38100" dir="2700000" algn="tl">
                    <a:srgbClr val="000000">
                      <a:alpha val="43137"/>
                    </a:srgbClr>
                  </a:outerShdw>
                </a:effectLst>
                <a:latin typeface="Arial Narrow" pitchFamily="34" charset="0"/>
                <a:cs typeface="Arial" pitchFamily="34" charset="0"/>
              </a:rPr>
              <a:t>	3. </a:t>
            </a:r>
            <a:r>
              <a:rPr lang="en-US" sz="4400" b="1" dirty="0">
                <a:solidFill>
                  <a:srgbClr val="990033"/>
                </a:solidFill>
                <a:effectLst>
                  <a:outerShdw blurRad="38100" dist="38100" dir="2700000" algn="tl">
                    <a:srgbClr val="000000">
                      <a:alpha val="43137"/>
                    </a:srgbClr>
                  </a:outerShdw>
                </a:effectLst>
                <a:latin typeface="Arial Narrow" pitchFamily="34" charset="0"/>
                <a:cs typeface="Arial" pitchFamily="34" charset="0"/>
              </a:rPr>
              <a:t>Putting your confession into 		an   active   love  gives  it 		</a:t>
            </a:r>
            <a:r>
              <a:rPr lang="en-US" sz="4400" b="1" u="sng" dirty="0">
                <a:solidFill>
                  <a:srgbClr val="990033"/>
                </a:solidFill>
                <a:effectLst>
                  <a:outerShdw blurRad="38100" dist="38100" dir="2700000" algn="tl">
                    <a:srgbClr val="000000">
                      <a:alpha val="43137"/>
                    </a:srgbClr>
                  </a:outerShdw>
                </a:effectLst>
                <a:latin typeface="Arial Narrow" pitchFamily="34" charset="0"/>
                <a:cs typeface="Arial" pitchFamily="34" charset="0"/>
              </a:rPr>
              <a:t>power</a:t>
            </a:r>
            <a:r>
              <a:rPr lang="en-US" sz="4400" b="1" dirty="0">
                <a:solidFill>
                  <a:srgbClr val="990033"/>
                </a:solidFill>
                <a:effectLst>
                  <a:outerShdw blurRad="38100" dist="38100" dir="2700000" algn="tl">
                    <a:srgbClr val="000000">
                      <a:alpha val="43137"/>
                    </a:srgbClr>
                  </a:outerShdw>
                </a:effectLst>
                <a:latin typeface="Arial Narrow" pitchFamily="34" charset="0"/>
                <a:cs typeface="Arial" pitchFamily="34" charset="0"/>
              </a:rPr>
              <a:t>!</a:t>
            </a:r>
          </a:p>
        </p:txBody>
      </p:sp>
      <p:sp>
        <p:nvSpPr>
          <p:cNvPr id="4" name="Rectangle 3">
            <a:extLst>
              <a:ext uri="{FF2B5EF4-FFF2-40B4-BE49-F238E27FC236}">
                <a16:creationId xmlns:a16="http://schemas.microsoft.com/office/drawing/2014/main" id="{96233271-0EFF-45A6-9BDE-0247217DB98D}"/>
              </a:ext>
            </a:extLst>
          </p:cNvPr>
          <p:cNvSpPr/>
          <p:nvPr/>
        </p:nvSpPr>
        <p:spPr>
          <a:xfrm>
            <a:off x="762000" y="152400"/>
            <a:ext cx="7848600" cy="954088"/>
          </a:xfrm>
          <a:prstGeom prst="rect">
            <a:avLst/>
          </a:prstGeom>
        </p:spPr>
        <p:txBody>
          <a:bodyPr>
            <a:spAutoFit/>
          </a:bodyPr>
          <a:lstStyle/>
          <a:p>
            <a:pPr algn="ctr" eaLnBrk="1" hangingPunct="1">
              <a:defRPr/>
            </a:pPr>
            <a:r>
              <a:rPr lang="en-US" dirty="0">
                <a:solidFill>
                  <a:srgbClr val="002060"/>
                </a:solidFill>
                <a:effectLst>
                  <a:outerShdw blurRad="38100" dist="38100" dir="2700000" algn="tl">
                    <a:srgbClr val="000000">
                      <a:alpha val="43137"/>
                    </a:srgbClr>
                  </a:outerShdw>
                </a:effectLst>
              </a:rPr>
              <a:t>II.  </a:t>
            </a:r>
            <a:r>
              <a:rPr lang="en-US" dirty="0">
                <a:solidFill>
                  <a:srgbClr val="002060"/>
                </a:solidFill>
                <a:effectLst>
                  <a:outerShdw blurRad="38100" dist="38100" dir="2700000" algn="tl">
                    <a:srgbClr val="000000">
                      <a:alpha val="43137"/>
                    </a:srgbClr>
                  </a:outerShdw>
                </a:effectLst>
                <a:cs typeface="Arial" pitchFamily="34" charset="0"/>
              </a:rPr>
              <a:t>How Does Love Become</a:t>
            </a:r>
          </a:p>
          <a:p>
            <a:pPr algn="ctr" eaLnBrk="1" hangingPunct="1">
              <a:defRPr/>
            </a:pPr>
            <a:r>
              <a:rPr lang="en-US" dirty="0">
                <a:solidFill>
                  <a:srgbClr val="002060"/>
                </a:solidFill>
                <a:effectLst>
                  <a:outerShdw blurRad="38100" dist="38100" dir="2700000" algn="tl">
                    <a:srgbClr val="000000">
                      <a:alpha val="43137"/>
                    </a:srgbClr>
                  </a:outerShdw>
                </a:effectLst>
                <a:cs typeface="Arial" pitchFamily="34" charset="0"/>
              </a:rPr>
              <a:t>the Evidence of Your Salvation? </a:t>
            </a:r>
            <a:endParaRPr lang="en-US" dirty="0">
              <a:solidFill>
                <a:srgbClr val="002060"/>
              </a:solidFill>
              <a:effectLst>
                <a:outerShdw blurRad="38100" dist="38100" dir="2700000" algn="tl">
                  <a:srgbClr val="000000">
                    <a:alpha val="43137"/>
                  </a:srgbClr>
                </a:outerShdw>
              </a:effectLst>
            </a:endParaRPr>
          </a:p>
        </p:txBody>
      </p:sp>
      <p:pic>
        <p:nvPicPr>
          <p:cNvPr id="90117" name="Picture 4" descr="Scan0004.tif">
            <a:extLst>
              <a:ext uri="{FF2B5EF4-FFF2-40B4-BE49-F238E27FC236}">
                <a16:creationId xmlns:a16="http://schemas.microsoft.com/office/drawing/2014/main" id="{8E6000B3-8ED5-45D7-9505-F67C7939D632}"/>
              </a:ext>
            </a:extLst>
          </p:cNvPr>
          <p:cNvPicPr>
            <a:picLocks noChangeAspect="1"/>
          </p:cNvPicPr>
          <p:nvPr/>
        </p:nvPicPr>
        <p:blipFill>
          <a:blip r:embed="rId3">
            <a:alphaModFix amt="50000"/>
            <a:extLst>
              <a:ext uri="{28A0092B-C50C-407E-A947-70E740481C1C}">
                <a14:useLocalDpi xmlns:a14="http://schemas.microsoft.com/office/drawing/2010/main" val="0"/>
              </a:ext>
            </a:extLst>
          </a:blip>
          <a:srcRect/>
          <a:stretch>
            <a:fillRect/>
          </a:stretch>
        </p:blipFill>
        <p:spPr bwMode="auto">
          <a:xfrm>
            <a:off x="2133600" y="4764088"/>
            <a:ext cx="5038725" cy="2093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859708262"/>
      </p:ext>
    </p:extLst>
  </p:cSld>
  <p:clrMapOvr>
    <a:masterClrMapping/>
  </p:clrMapOvr>
  <p:transition>
    <p:dissolv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7090" name="Rectangle 1026">
            <a:extLst>
              <a:ext uri="{FF2B5EF4-FFF2-40B4-BE49-F238E27FC236}">
                <a16:creationId xmlns:a16="http://schemas.microsoft.com/office/drawing/2014/main" id="{92FE86C0-1BD1-4B4B-B6BE-5E06FFDE5174}"/>
              </a:ext>
            </a:extLst>
          </p:cNvPr>
          <p:cNvSpPr>
            <a:spLocks noGrp="1" noChangeArrowheads="1"/>
          </p:cNvSpPr>
          <p:nvPr>
            <p:ph type="title"/>
          </p:nvPr>
        </p:nvSpPr>
        <p:spPr>
          <a:xfrm>
            <a:off x="457200" y="990600"/>
            <a:ext cx="8229600" cy="45719"/>
          </a:xfrm>
        </p:spPr>
        <p:txBody>
          <a:bodyPr>
            <a:normAutofit fontScale="90000"/>
          </a:bodyPr>
          <a:lstStyle/>
          <a:p>
            <a:pPr algn="ctr" eaLnBrk="1" fontAlgn="auto" hangingPunct="1">
              <a:spcAft>
                <a:spcPts val="0"/>
              </a:spcAft>
              <a:defRPr/>
            </a:pPr>
            <a:br>
              <a:rPr lang="en-US" sz="3200" dirty="0">
                <a:solidFill>
                  <a:srgbClr val="0070C0"/>
                </a:solidFill>
              </a:rPr>
            </a:br>
            <a:endParaRPr lang="en-US" sz="3200" dirty="0">
              <a:solidFill>
                <a:srgbClr val="0070C0"/>
              </a:solidFill>
              <a:effectLst>
                <a:outerShdw blurRad="38100" dist="38100" dir="2700000" algn="tl">
                  <a:srgbClr val="000000">
                    <a:alpha val="43137"/>
                  </a:srgbClr>
                </a:outerShdw>
                <a:reflection blurRad="12700" stA="48000" endA="300" endPos="55000" dir="5400000" sy="-90000" algn="bl" rotWithShape="0"/>
              </a:effectLst>
            </a:endParaRPr>
          </a:p>
        </p:txBody>
      </p:sp>
      <p:sp>
        <p:nvSpPr>
          <p:cNvPr id="14339" name="Rectangle 1027">
            <a:extLst>
              <a:ext uri="{FF2B5EF4-FFF2-40B4-BE49-F238E27FC236}">
                <a16:creationId xmlns:a16="http://schemas.microsoft.com/office/drawing/2014/main" id="{69AB5D23-32D7-4226-88AC-76C1A4836D5D}"/>
              </a:ext>
            </a:extLst>
          </p:cNvPr>
          <p:cNvSpPr>
            <a:spLocks noGrp="1" noChangeArrowheads="1"/>
          </p:cNvSpPr>
          <p:nvPr>
            <p:ph idx="1"/>
          </p:nvPr>
        </p:nvSpPr>
        <p:spPr>
          <a:xfrm>
            <a:off x="381000" y="1066800"/>
            <a:ext cx="8382000" cy="5638800"/>
          </a:xfrm>
        </p:spPr>
        <p:txBody>
          <a:bodyPr>
            <a:normAutofit/>
          </a:bodyPr>
          <a:lstStyle/>
          <a:p>
            <a:pPr marL="609600" indent="-609600" algn="just" eaLnBrk="1" fontAlgn="auto" hangingPunct="1">
              <a:spcAft>
                <a:spcPts val="0"/>
              </a:spcAft>
              <a:buFont typeface="Wingdings 2" panose="05020102010507070707" pitchFamily="18" charset="2"/>
              <a:buNone/>
              <a:defRPr/>
            </a:pPr>
            <a:r>
              <a:rPr lang="en-US" sz="2800" b="1" dirty="0">
                <a:solidFill>
                  <a:schemeClr val="tx1"/>
                </a:solidFill>
                <a:effectLst>
                  <a:outerShdw blurRad="38100" dist="38100" dir="2700000" algn="tl">
                    <a:srgbClr val="000000">
                      <a:alpha val="43137"/>
                    </a:srgbClr>
                  </a:outerShdw>
                </a:effectLst>
                <a:latin typeface="Arial" pitchFamily="34" charset="0"/>
                <a:cs typeface="Arial" pitchFamily="34" charset="0"/>
              </a:rPr>
              <a:t>I John 4:7-9</a:t>
            </a:r>
          </a:p>
          <a:p>
            <a:pPr algn="just">
              <a:buFont typeface="Wingdings 2" panose="05020102010507070707" pitchFamily="18" charset="2"/>
              <a:buNone/>
              <a:defRPr/>
            </a:pPr>
            <a:r>
              <a:rPr lang="en-US" sz="2800" b="1" dirty="0">
                <a:solidFill>
                  <a:schemeClr val="tx1"/>
                </a:solidFill>
                <a:effectLst>
                  <a:outerShdw blurRad="38100" dist="38100" dir="2700000" algn="tl">
                    <a:srgbClr val="000000">
                      <a:alpha val="43137"/>
                    </a:srgbClr>
                  </a:outerShdw>
                </a:effectLst>
                <a:latin typeface="Arial" pitchFamily="34" charset="0"/>
                <a:cs typeface="Arial" pitchFamily="34" charset="0"/>
              </a:rPr>
              <a:t>Dear friends, let us love one another, for love comes from God. Everyone who loves has been born of God and knows God. Whoever does not love does not know God, because God is love. This is how God showed his love among us: He sent his one and only Son into the world that we might live through him.</a:t>
            </a:r>
          </a:p>
        </p:txBody>
      </p:sp>
    </p:spTree>
  </p:cSld>
  <p:clrMapOvr>
    <a:masterClrMapping/>
  </p:clrMapOvr>
  <p:transition>
    <p:dissolve/>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7090" name="Rectangle 1026">
            <a:extLst>
              <a:ext uri="{FF2B5EF4-FFF2-40B4-BE49-F238E27FC236}">
                <a16:creationId xmlns:a16="http://schemas.microsoft.com/office/drawing/2014/main" id="{0C723436-4909-4EBF-A240-6B665F8E661A}"/>
              </a:ext>
            </a:extLst>
          </p:cNvPr>
          <p:cNvSpPr>
            <a:spLocks noGrp="1" noChangeArrowheads="1"/>
          </p:cNvSpPr>
          <p:nvPr>
            <p:ph type="title"/>
          </p:nvPr>
        </p:nvSpPr>
        <p:spPr>
          <a:xfrm>
            <a:off x="457200" y="990600"/>
            <a:ext cx="8229600" cy="45719"/>
          </a:xfrm>
        </p:spPr>
        <p:txBody>
          <a:bodyPr>
            <a:normAutofit fontScale="90000"/>
          </a:bodyPr>
          <a:lstStyle/>
          <a:p>
            <a:pPr algn="ctr" eaLnBrk="1" fontAlgn="auto" hangingPunct="1">
              <a:spcAft>
                <a:spcPts val="0"/>
              </a:spcAft>
              <a:defRPr/>
            </a:pPr>
            <a:br>
              <a:rPr lang="en-US" sz="3200" dirty="0">
                <a:solidFill>
                  <a:srgbClr val="0070C0"/>
                </a:solidFill>
              </a:rPr>
            </a:br>
            <a:endParaRPr lang="en-US" sz="3200" dirty="0">
              <a:solidFill>
                <a:srgbClr val="0070C0"/>
              </a:solidFill>
              <a:effectLst>
                <a:outerShdw blurRad="38100" dist="38100" dir="2700000" algn="tl">
                  <a:srgbClr val="000000">
                    <a:alpha val="43137"/>
                  </a:srgbClr>
                </a:outerShdw>
                <a:reflection blurRad="12700" stA="48000" endA="300" endPos="55000" dir="5400000" sy="-90000" algn="bl" rotWithShape="0"/>
              </a:effectLst>
            </a:endParaRPr>
          </a:p>
        </p:txBody>
      </p:sp>
      <p:sp>
        <p:nvSpPr>
          <p:cNvPr id="14339" name="Rectangle 1027">
            <a:extLst>
              <a:ext uri="{FF2B5EF4-FFF2-40B4-BE49-F238E27FC236}">
                <a16:creationId xmlns:a16="http://schemas.microsoft.com/office/drawing/2014/main" id="{46ED6542-D13F-4064-98C1-EABC97D6D21C}"/>
              </a:ext>
            </a:extLst>
          </p:cNvPr>
          <p:cNvSpPr>
            <a:spLocks noGrp="1" noChangeArrowheads="1"/>
          </p:cNvSpPr>
          <p:nvPr>
            <p:ph idx="1"/>
          </p:nvPr>
        </p:nvSpPr>
        <p:spPr>
          <a:xfrm>
            <a:off x="457200" y="1143000"/>
            <a:ext cx="8229600" cy="5410200"/>
          </a:xfrm>
        </p:spPr>
        <p:txBody>
          <a:bodyPr>
            <a:normAutofit/>
          </a:bodyPr>
          <a:lstStyle/>
          <a:p>
            <a:pPr algn="just">
              <a:buFont typeface="Wingdings 2" panose="05020102010507070707" pitchFamily="18" charset="2"/>
              <a:buNone/>
              <a:defRPr/>
            </a:pPr>
            <a:r>
              <a:rPr lang="en-US" sz="2800" b="1" dirty="0">
                <a:solidFill>
                  <a:schemeClr val="tx1"/>
                </a:solidFill>
                <a:effectLst>
                  <a:outerShdw blurRad="38100" dist="38100" dir="2700000" algn="tl">
                    <a:srgbClr val="000000">
                      <a:alpha val="43137"/>
                    </a:srgbClr>
                  </a:outerShdw>
                </a:effectLst>
                <a:latin typeface="Arial" pitchFamily="34" charset="0"/>
                <a:cs typeface="Arial" pitchFamily="34" charset="0"/>
              </a:rPr>
              <a:t>James 2:14-18 - What good is it, my brothers, if a man claims to have faith but has no deeds? Can such faith save him? Suppose a brother or sister is without clothes and daily food. If one of you says to him, “Go, I wish you well; keep warm and well fed,” but does nothing about his physical needs, what good is it? In the same way, </a:t>
            </a:r>
            <a:r>
              <a:rPr lang="en-US" sz="2800" b="1" u="sng" dirty="0">
                <a:solidFill>
                  <a:schemeClr val="tx1"/>
                </a:solidFill>
                <a:effectLst>
                  <a:outerShdw blurRad="38100" dist="38100" dir="2700000" algn="tl">
                    <a:srgbClr val="000000">
                      <a:alpha val="43137"/>
                    </a:srgbClr>
                  </a:outerShdw>
                </a:effectLst>
                <a:latin typeface="Arial" pitchFamily="34" charset="0"/>
                <a:cs typeface="Arial" pitchFamily="34" charset="0"/>
              </a:rPr>
              <a:t>faith by itself, if it is not accompanied by action, is dead</a:t>
            </a:r>
            <a:r>
              <a:rPr lang="en-US" sz="2800" b="1" dirty="0">
                <a:solidFill>
                  <a:schemeClr val="tx1"/>
                </a:solidFill>
                <a:effectLst>
                  <a:outerShdw blurRad="38100" dist="38100" dir="2700000" algn="tl">
                    <a:srgbClr val="000000">
                      <a:alpha val="43137"/>
                    </a:srgbClr>
                  </a:outerShdw>
                </a:effectLst>
                <a:latin typeface="Arial" pitchFamily="34" charset="0"/>
                <a:cs typeface="Arial" pitchFamily="34" charset="0"/>
              </a:rPr>
              <a:t>. But someone will say, “You have faith; I have deeds.” Show me your faith without deeds, and </a:t>
            </a:r>
            <a:r>
              <a:rPr lang="en-US" sz="2800" b="1" u="sng" dirty="0">
                <a:solidFill>
                  <a:schemeClr val="tx1"/>
                </a:solidFill>
                <a:effectLst>
                  <a:outerShdw blurRad="38100" dist="38100" dir="2700000" algn="tl">
                    <a:srgbClr val="000000">
                      <a:alpha val="43137"/>
                    </a:srgbClr>
                  </a:outerShdw>
                </a:effectLst>
                <a:latin typeface="Arial" pitchFamily="34" charset="0"/>
                <a:cs typeface="Arial" pitchFamily="34" charset="0"/>
              </a:rPr>
              <a:t>I will show you my faith by what I do</a:t>
            </a:r>
            <a:r>
              <a:rPr lang="en-US" sz="2800" b="1" dirty="0">
                <a:solidFill>
                  <a:schemeClr val="tx1"/>
                </a:solidFill>
                <a:effectLst>
                  <a:outerShdw blurRad="38100" dist="38100" dir="2700000" algn="tl">
                    <a:srgbClr val="000000">
                      <a:alpha val="43137"/>
                    </a:srgbClr>
                  </a:outerShdw>
                </a:effectLst>
                <a:latin typeface="Arial" pitchFamily="34" charset="0"/>
                <a:cs typeface="Arial" pitchFamily="34" charset="0"/>
              </a:rPr>
              <a:t>.</a:t>
            </a:r>
          </a:p>
        </p:txBody>
      </p:sp>
      <p:sp>
        <p:nvSpPr>
          <p:cNvPr id="4" name="Rectangle 3">
            <a:extLst>
              <a:ext uri="{FF2B5EF4-FFF2-40B4-BE49-F238E27FC236}">
                <a16:creationId xmlns:a16="http://schemas.microsoft.com/office/drawing/2014/main" id="{06D55D56-EF85-4C2E-A4DA-0025B72D8E56}"/>
              </a:ext>
            </a:extLst>
          </p:cNvPr>
          <p:cNvSpPr/>
          <p:nvPr/>
        </p:nvSpPr>
        <p:spPr>
          <a:xfrm>
            <a:off x="762000" y="152400"/>
            <a:ext cx="7848600" cy="954088"/>
          </a:xfrm>
          <a:prstGeom prst="rect">
            <a:avLst/>
          </a:prstGeom>
        </p:spPr>
        <p:txBody>
          <a:bodyPr>
            <a:spAutoFit/>
          </a:bodyPr>
          <a:lstStyle/>
          <a:p>
            <a:pPr algn="ctr" eaLnBrk="1" hangingPunct="1">
              <a:defRPr/>
            </a:pPr>
            <a:r>
              <a:rPr lang="en-US" dirty="0">
                <a:solidFill>
                  <a:srgbClr val="002060"/>
                </a:solidFill>
                <a:effectLst>
                  <a:outerShdw blurRad="38100" dist="38100" dir="2700000" algn="tl">
                    <a:srgbClr val="000000">
                      <a:alpha val="43137"/>
                    </a:srgbClr>
                  </a:outerShdw>
                </a:effectLst>
              </a:rPr>
              <a:t>II.  </a:t>
            </a:r>
            <a:r>
              <a:rPr lang="en-US" dirty="0">
                <a:solidFill>
                  <a:srgbClr val="002060"/>
                </a:solidFill>
                <a:effectLst>
                  <a:outerShdw blurRad="38100" dist="38100" dir="2700000" algn="tl">
                    <a:srgbClr val="000000">
                      <a:alpha val="43137"/>
                    </a:srgbClr>
                  </a:outerShdw>
                </a:effectLst>
                <a:cs typeface="Arial" pitchFamily="34" charset="0"/>
              </a:rPr>
              <a:t>How Does Love Become</a:t>
            </a:r>
          </a:p>
          <a:p>
            <a:pPr algn="ctr" eaLnBrk="1" hangingPunct="1">
              <a:defRPr/>
            </a:pPr>
            <a:r>
              <a:rPr lang="en-US" dirty="0">
                <a:solidFill>
                  <a:srgbClr val="002060"/>
                </a:solidFill>
                <a:effectLst>
                  <a:outerShdw blurRad="38100" dist="38100" dir="2700000" algn="tl">
                    <a:srgbClr val="000000">
                      <a:alpha val="43137"/>
                    </a:srgbClr>
                  </a:outerShdw>
                </a:effectLst>
                <a:cs typeface="Arial" pitchFamily="34" charset="0"/>
              </a:rPr>
              <a:t>the Evidence of Your Salvation? </a:t>
            </a:r>
            <a:endParaRPr lang="en-US" dirty="0">
              <a:solidFill>
                <a:srgbClr val="002060"/>
              </a:solidFill>
              <a:effectLst>
                <a:outerShdw blurRad="38100" dist="38100" dir="2700000" algn="tl">
                  <a:srgbClr val="000000">
                    <a:alpha val="43137"/>
                  </a:srgbClr>
                </a:outerShdw>
              </a:effectLst>
            </a:endParaRPr>
          </a:p>
        </p:txBody>
      </p:sp>
    </p:spTree>
  </p:cSld>
  <p:clrMapOvr>
    <a:masterClrMapping/>
  </p:clrMapOvr>
  <p:transition>
    <p:dissolve/>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7090" name="Rectangle 1026">
            <a:extLst>
              <a:ext uri="{FF2B5EF4-FFF2-40B4-BE49-F238E27FC236}">
                <a16:creationId xmlns:a16="http://schemas.microsoft.com/office/drawing/2014/main" id="{65A9072B-3D91-4F65-99DC-BD518D74C708}"/>
              </a:ext>
            </a:extLst>
          </p:cNvPr>
          <p:cNvSpPr>
            <a:spLocks noGrp="1" noChangeArrowheads="1"/>
          </p:cNvSpPr>
          <p:nvPr>
            <p:ph type="title"/>
          </p:nvPr>
        </p:nvSpPr>
        <p:spPr>
          <a:xfrm>
            <a:off x="457200" y="990600"/>
            <a:ext cx="8229600" cy="45719"/>
          </a:xfrm>
        </p:spPr>
        <p:txBody>
          <a:bodyPr>
            <a:normAutofit fontScale="90000"/>
          </a:bodyPr>
          <a:lstStyle/>
          <a:p>
            <a:pPr algn="ctr" eaLnBrk="1" fontAlgn="auto" hangingPunct="1">
              <a:spcAft>
                <a:spcPts val="0"/>
              </a:spcAft>
              <a:defRPr/>
            </a:pPr>
            <a:br>
              <a:rPr lang="en-US" sz="3200" dirty="0">
                <a:solidFill>
                  <a:srgbClr val="0070C0"/>
                </a:solidFill>
              </a:rPr>
            </a:br>
            <a:endParaRPr lang="en-US" sz="3200" dirty="0">
              <a:solidFill>
                <a:srgbClr val="0070C0"/>
              </a:solidFill>
              <a:effectLst>
                <a:outerShdw blurRad="38100" dist="38100" dir="2700000" algn="tl">
                  <a:srgbClr val="000000">
                    <a:alpha val="43137"/>
                  </a:srgbClr>
                </a:outerShdw>
                <a:reflection blurRad="12700" stA="48000" endA="300" endPos="55000" dir="5400000" sy="-90000" algn="bl" rotWithShape="0"/>
              </a:effectLst>
            </a:endParaRPr>
          </a:p>
        </p:txBody>
      </p:sp>
      <p:sp>
        <p:nvSpPr>
          <p:cNvPr id="14339" name="Rectangle 1027">
            <a:extLst>
              <a:ext uri="{FF2B5EF4-FFF2-40B4-BE49-F238E27FC236}">
                <a16:creationId xmlns:a16="http://schemas.microsoft.com/office/drawing/2014/main" id="{87150FCD-7ECD-4F57-B137-4FA1C47982AB}"/>
              </a:ext>
            </a:extLst>
          </p:cNvPr>
          <p:cNvSpPr>
            <a:spLocks noGrp="1" noChangeArrowheads="1"/>
          </p:cNvSpPr>
          <p:nvPr>
            <p:ph idx="1"/>
          </p:nvPr>
        </p:nvSpPr>
        <p:spPr>
          <a:xfrm>
            <a:off x="457200" y="1143000"/>
            <a:ext cx="8229600" cy="5410200"/>
          </a:xfrm>
        </p:spPr>
        <p:txBody>
          <a:bodyPr>
            <a:normAutofit/>
          </a:bodyPr>
          <a:lstStyle/>
          <a:p>
            <a:pPr marL="609600" indent="-609600" algn="ctr" eaLnBrk="1" fontAlgn="auto" hangingPunct="1">
              <a:spcAft>
                <a:spcPts val="0"/>
              </a:spcAft>
              <a:buFont typeface="Wingdings 2" panose="05020102010507070707" pitchFamily="18" charset="2"/>
              <a:buNone/>
              <a:defRPr/>
            </a:pPr>
            <a:endParaRPr lang="en-US" sz="4400" b="1" dirty="0">
              <a:solidFill>
                <a:srgbClr val="990033"/>
              </a:solidFill>
              <a:effectLst>
                <a:outerShdw blurRad="38100" dist="38100" dir="2700000" algn="tl">
                  <a:srgbClr val="000000">
                    <a:alpha val="43137"/>
                  </a:srgbClr>
                </a:outerShdw>
              </a:effectLst>
              <a:latin typeface="Arial Narrow" pitchFamily="34" charset="0"/>
              <a:cs typeface="Arial" pitchFamily="34" charset="0"/>
            </a:endParaRPr>
          </a:p>
          <a:p>
            <a:pPr marL="609600" indent="-609600" algn="ctr" eaLnBrk="1" fontAlgn="auto" hangingPunct="1">
              <a:spcAft>
                <a:spcPts val="0"/>
              </a:spcAft>
              <a:buFont typeface="Wingdings 2" panose="05020102010507070707" pitchFamily="18" charset="2"/>
              <a:buNone/>
              <a:defRPr/>
            </a:pPr>
            <a:r>
              <a:rPr lang="en-US" sz="4400" b="1" dirty="0">
                <a:solidFill>
                  <a:srgbClr val="990033"/>
                </a:solidFill>
                <a:effectLst>
                  <a:outerShdw blurRad="38100" dist="38100" dir="2700000" algn="tl">
                    <a:srgbClr val="000000">
                      <a:alpha val="43137"/>
                    </a:srgbClr>
                  </a:outerShdw>
                </a:effectLst>
                <a:latin typeface="Arial Narrow" pitchFamily="34" charset="0"/>
                <a:cs typeface="Arial" pitchFamily="34" charset="0"/>
              </a:rPr>
              <a:t>So - love becomes</a:t>
            </a:r>
          </a:p>
          <a:p>
            <a:pPr marL="609600" indent="-609600" algn="ctr" eaLnBrk="1" fontAlgn="auto" hangingPunct="1">
              <a:spcAft>
                <a:spcPts val="0"/>
              </a:spcAft>
              <a:buFont typeface="Wingdings 2" panose="05020102010507070707" pitchFamily="18" charset="2"/>
              <a:buNone/>
              <a:defRPr/>
            </a:pPr>
            <a:r>
              <a:rPr lang="en-US" sz="4400" b="1" dirty="0">
                <a:solidFill>
                  <a:srgbClr val="990033"/>
                </a:solidFill>
                <a:effectLst>
                  <a:outerShdw blurRad="38100" dist="38100" dir="2700000" algn="tl">
                    <a:srgbClr val="000000">
                      <a:alpha val="43137"/>
                    </a:srgbClr>
                  </a:outerShdw>
                </a:effectLst>
                <a:latin typeface="Arial Narrow" pitchFamily="34" charset="0"/>
                <a:cs typeface="Arial" pitchFamily="34" charset="0"/>
              </a:rPr>
              <a:t>the evidence of your salvation</a:t>
            </a:r>
          </a:p>
          <a:p>
            <a:pPr marL="609600" indent="-609600" algn="ctr" eaLnBrk="1" fontAlgn="auto" hangingPunct="1">
              <a:spcAft>
                <a:spcPts val="0"/>
              </a:spcAft>
              <a:buFont typeface="Wingdings 2" panose="05020102010507070707" pitchFamily="18" charset="2"/>
              <a:buNone/>
              <a:defRPr/>
            </a:pPr>
            <a:r>
              <a:rPr lang="en-US" sz="4400" b="1" dirty="0">
                <a:solidFill>
                  <a:srgbClr val="006600"/>
                </a:solidFill>
                <a:effectLst>
                  <a:outerShdw blurRad="38100" dist="38100" dir="2700000" algn="tl">
                    <a:srgbClr val="000000">
                      <a:alpha val="43137"/>
                    </a:srgbClr>
                  </a:outerShdw>
                </a:effectLst>
                <a:latin typeface="Arial Narrow" pitchFamily="34" charset="0"/>
                <a:cs typeface="Arial" pitchFamily="34" charset="0"/>
              </a:rPr>
              <a:t>when it’s coupled</a:t>
            </a:r>
          </a:p>
          <a:p>
            <a:pPr marL="609600" indent="-609600" algn="ctr" eaLnBrk="1" fontAlgn="auto" hangingPunct="1">
              <a:spcAft>
                <a:spcPts val="0"/>
              </a:spcAft>
              <a:buFont typeface="Wingdings 2" panose="05020102010507070707" pitchFamily="18" charset="2"/>
              <a:buNone/>
              <a:defRPr/>
            </a:pPr>
            <a:r>
              <a:rPr lang="en-US" sz="4400" b="1" dirty="0">
                <a:solidFill>
                  <a:srgbClr val="006600"/>
                </a:solidFill>
                <a:effectLst>
                  <a:outerShdw blurRad="38100" dist="38100" dir="2700000" algn="tl">
                    <a:srgbClr val="000000">
                      <a:alpha val="43137"/>
                    </a:srgbClr>
                  </a:outerShdw>
                </a:effectLst>
                <a:latin typeface="Arial Narrow" pitchFamily="34" charset="0"/>
                <a:cs typeface="Arial" pitchFamily="34" charset="0"/>
              </a:rPr>
              <a:t>to an active faith</a:t>
            </a:r>
            <a:r>
              <a:rPr lang="en-US" sz="4400" b="1" dirty="0">
                <a:solidFill>
                  <a:srgbClr val="990033"/>
                </a:solidFill>
                <a:effectLst>
                  <a:outerShdw blurRad="38100" dist="38100" dir="2700000" algn="tl">
                    <a:srgbClr val="000000">
                      <a:alpha val="43137"/>
                    </a:srgbClr>
                  </a:outerShdw>
                </a:effectLst>
                <a:latin typeface="Arial Narrow" pitchFamily="34" charset="0"/>
                <a:cs typeface="Arial" pitchFamily="34" charset="0"/>
              </a:rPr>
              <a:t>!</a:t>
            </a:r>
          </a:p>
        </p:txBody>
      </p:sp>
    </p:spTree>
  </p:cSld>
  <p:clrMapOvr>
    <a:masterClrMapping/>
  </p:clrMapOvr>
  <p:transition>
    <p:dissolv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7090" name="Rectangle 1026">
            <a:extLst>
              <a:ext uri="{FF2B5EF4-FFF2-40B4-BE49-F238E27FC236}">
                <a16:creationId xmlns:a16="http://schemas.microsoft.com/office/drawing/2014/main" id="{F831E663-C09B-4395-8CFD-7C07DBB0B231}"/>
              </a:ext>
            </a:extLst>
          </p:cNvPr>
          <p:cNvSpPr>
            <a:spLocks noGrp="1" noChangeArrowheads="1"/>
          </p:cNvSpPr>
          <p:nvPr>
            <p:ph type="title"/>
          </p:nvPr>
        </p:nvSpPr>
        <p:spPr>
          <a:xfrm>
            <a:off x="457200" y="990600"/>
            <a:ext cx="8229600" cy="45719"/>
          </a:xfrm>
        </p:spPr>
        <p:txBody>
          <a:bodyPr>
            <a:normAutofit fontScale="90000"/>
          </a:bodyPr>
          <a:lstStyle/>
          <a:p>
            <a:pPr algn="ctr" eaLnBrk="1" fontAlgn="auto" hangingPunct="1">
              <a:spcAft>
                <a:spcPts val="0"/>
              </a:spcAft>
              <a:defRPr/>
            </a:pPr>
            <a:br>
              <a:rPr lang="en-US" sz="3200" dirty="0">
                <a:solidFill>
                  <a:srgbClr val="0070C0"/>
                </a:solidFill>
              </a:rPr>
            </a:br>
            <a:endParaRPr lang="en-US" sz="3200" dirty="0">
              <a:solidFill>
                <a:srgbClr val="0070C0"/>
              </a:solidFill>
              <a:effectLst>
                <a:outerShdw blurRad="38100" dist="38100" dir="2700000" algn="tl">
                  <a:srgbClr val="000000">
                    <a:alpha val="43137"/>
                  </a:srgbClr>
                </a:outerShdw>
                <a:reflection blurRad="12700" stA="48000" endA="300" endPos="55000" dir="5400000" sy="-90000" algn="bl" rotWithShape="0"/>
              </a:effectLst>
            </a:endParaRPr>
          </a:p>
        </p:txBody>
      </p:sp>
      <p:sp>
        <p:nvSpPr>
          <p:cNvPr id="14339" name="Rectangle 1027">
            <a:extLst>
              <a:ext uri="{FF2B5EF4-FFF2-40B4-BE49-F238E27FC236}">
                <a16:creationId xmlns:a16="http://schemas.microsoft.com/office/drawing/2014/main" id="{65DA06D7-8368-402D-92AD-0496F1213F60}"/>
              </a:ext>
            </a:extLst>
          </p:cNvPr>
          <p:cNvSpPr>
            <a:spLocks noGrp="1" noChangeArrowheads="1"/>
          </p:cNvSpPr>
          <p:nvPr>
            <p:ph idx="1"/>
          </p:nvPr>
        </p:nvSpPr>
        <p:spPr>
          <a:xfrm>
            <a:off x="381000" y="1066800"/>
            <a:ext cx="8382000" cy="5638800"/>
          </a:xfrm>
        </p:spPr>
        <p:txBody>
          <a:bodyPr>
            <a:normAutofit/>
          </a:bodyPr>
          <a:lstStyle/>
          <a:p>
            <a:pPr marL="609600" indent="-609600" algn="just" eaLnBrk="1" fontAlgn="auto" hangingPunct="1">
              <a:spcAft>
                <a:spcPts val="0"/>
              </a:spcAft>
              <a:buFont typeface="Wingdings 2" panose="05020102010507070707" pitchFamily="18" charset="2"/>
              <a:buNone/>
              <a:defRPr/>
            </a:pPr>
            <a:r>
              <a:rPr lang="en-US" sz="2800" b="1" dirty="0">
                <a:solidFill>
                  <a:schemeClr val="tx1"/>
                </a:solidFill>
                <a:effectLst>
                  <a:outerShdw blurRad="38100" dist="38100" dir="2700000" algn="tl">
                    <a:srgbClr val="000000">
                      <a:alpha val="43137"/>
                    </a:srgbClr>
                  </a:outerShdw>
                </a:effectLst>
                <a:latin typeface="Arial" pitchFamily="34" charset="0"/>
                <a:cs typeface="Arial" pitchFamily="34" charset="0"/>
              </a:rPr>
              <a:t>I John 4:10-12</a:t>
            </a:r>
          </a:p>
          <a:p>
            <a:pPr marL="609600" indent="-609600" algn="just" eaLnBrk="1" fontAlgn="auto" hangingPunct="1">
              <a:spcAft>
                <a:spcPts val="0"/>
              </a:spcAft>
              <a:buFont typeface="Wingdings 2" panose="05020102010507070707" pitchFamily="18" charset="2"/>
              <a:buNone/>
              <a:defRPr/>
            </a:pPr>
            <a:r>
              <a:rPr lang="en-US" sz="2800" b="1" dirty="0">
                <a:solidFill>
                  <a:schemeClr val="tx1"/>
                </a:solidFill>
                <a:effectLst>
                  <a:outerShdw blurRad="38100" dist="38100" dir="2700000" algn="tl">
                    <a:srgbClr val="000000">
                      <a:alpha val="43137"/>
                    </a:srgbClr>
                  </a:outerShdw>
                </a:effectLst>
                <a:latin typeface="Arial" pitchFamily="34" charset="0"/>
                <a:cs typeface="Arial" pitchFamily="34" charset="0"/>
              </a:rPr>
              <a:t>This is love: not that we loved God, but that he loved us and sent his Son as an atoning sacrifice for our sins. Dear friends, since God so loved us, we also ought to love one another. No one has ever seen God; but if we love one another, God lives in us and his love is made complete in us.</a:t>
            </a:r>
          </a:p>
        </p:txBody>
      </p:sp>
    </p:spTree>
  </p:cSld>
  <p:clrMapOvr>
    <a:masterClrMapping/>
  </p:clrMapOvr>
  <p:transition>
    <p:dissolv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7090" name="Rectangle 1026">
            <a:extLst>
              <a:ext uri="{FF2B5EF4-FFF2-40B4-BE49-F238E27FC236}">
                <a16:creationId xmlns:a16="http://schemas.microsoft.com/office/drawing/2014/main" id="{0768999C-433F-4E85-BE6F-795E46107446}"/>
              </a:ext>
            </a:extLst>
          </p:cNvPr>
          <p:cNvSpPr>
            <a:spLocks noGrp="1" noChangeArrowheads="1"/>
          </p:cNvSpPr>
          <p:nvPr>
            <p:ph type="title"/>
          </p:nvPr>
        </p:nvSpPr>
        <p:spPr>
          <a:xfrm>
            <a:off x="457200" y="990600"/>
            <a:ext cx="8229600" cy="45719"/>
          </a:xfrm>
        </p:spPr>
        <p:txBody>
          <a:bodyPr>
            <a:normAutofit fontScale="90000"/>
          </a:bodyPr>
          <a:lstStyle/>
          <a:p>
            <a:pPr algn="ctr" eaLnBrk="1" fontAlgn="auto" hangingPunct="1">
              <a:spcAft>
                <a:spcPts val="0"/>
              </a:spcAft>
              <a:defRPr/>
            </a:pPr>
            <a:br>
              <a:rPr lang="en-US" sz="3200" dirty="0">
                <a:solidFill>
                  <a:srgbClr val="0070C0"/>
                </a:solidFill>
              </a:rPr>
            </a:br>
            <a:endParaRPr lang="en-US" sz="3200" dirty="0">
              <a:solidFill>
                <a:srgbClr val="0070C0"/>
              </a:solidFill>
              <a:effectLst>
                <a:outerShdw blurRad="38100" dist="38100" dir="2700000" algn="tl">
                  <a:srgbClr val="000000">
                    <a:alpha val="43137"/>
                  </a:srgbClr>
                </a:outerShdw>
                <a:reflection blurRad="12700" stA="48000" endA="300" endPos="55000" dir="5400000" sy="-90000" algn="bl" rotWithShape="0"/>
              </a:effectLst>
            </a:endParaRPr>
          </a:p>
        </p:txBody>
      </p:sp>
      <p:sp>
        <p:nvSpPr>
          <p:cNvPr id="14339" name="Rectangle 1027">
            <a:extLst>
              <a:ext uri="{FF2B5EF4-FFF2-40B4-BE49-F238E27FC236}">
                <a16:creationId xmlns:a16="http://schemas.microsoft.com/office/drawing/2014/main" id="{631F1632-DC6E-4D19-82A2-95749DC0BDA0}"/>
              </a:ext>
            </a:extLst>
          </p:cNvPr>
          <p:cNvSpPr>
            <a:spLocks noGrp="1" noChangeArrowheads="1"/>
          </p:cNvSpPr>
          <p:nvPr>
            <p:ph idx="1"/>
          </p:nvPr>
        </p:nvSpPr>
        <p:spPr>
          <a:xfrm>
            <a:off x="381000" y="1066800"/>
            <a:ext cx="8382000" cy="5638800"/>
          </a:xfrm>
        </p:spPr>
        <p:txBody>
          <a:bodyPr>
            <a:normAutofit/>
          </a:bodyPr>
          <a:lstStyle/>
          <a:p>
            <a:pPr marL="609600" indent="-609600" algn="just" eaLnBrk="1" fontAlgn="auto" hangingPunct="1">
              <a:spcAft>
                <a:spcPts val="0"/>
              </a:spcAft>
              <a:buFont typeface="Wingdings 2" panose="05020102010507070707" pitchFamily="18" charset="2"/>
              <a:buNone/>
              <a:defRPr/>
            </a:pPr>
            <a:r>
              <a:rPr lang="en-US" sz="2800" b="1" dirty="0">
                <a:solidFill>
                  <a:schemeClr val="tx1"/>
                </a:solidFill>
                <a:effectLst>
                  <a:outerShdw blurRad="38100" dist="38100" dir="2700000" algn="tl">
                    <a:srgbClr val="000000">
                      <a:alpha val="43137"/>
                    </a:srgbClr>
                  </a:outerShdw>
                </a:effectLst>
                <a:latin typeface="Arial" pitchFamily="34" charset="0"/>
                <a:cs typeface="Arial" pitchFamily="34" charset="0"/>
              </a:rPr>
              <a:t>I John 4:13-15</a:t>
            </a:r>
          </a:p>
          <a:p>
            <a:pPr marL="609600" indent="-609600" algn="just" eaLnBrk="1" fontAlgn="auto" hangingPunct="1">
              <a:spcAft>
                <a:spcPts val="0"/>
              </a:spcAft>
              <a:buFont typeface="Wingdings 2" panose="05020102010507070707" pitchFamily="18" charset="2"/>
              <a:buNone/>
              <a:defRPr/>
            </a:pPr>
            <a:r>
              <a:rPr lang="en-US" sz="2800" b="1" dirty="0">
                <a:solidFill>
                  <a:schemeClr val="tx1"/>
                </a:solidFill>
                <a:effectLst>
                  <a:outerShdw blurRad="38100" dist="38100" dir="2700000" algn="tl">
                    <a:srgbClr val="000000">
                      <a:alpha val="43137"/>
                    </a:srgbClr>
                  </a:outerShdw>
                </a:effectLst>
                <a:latin typeface="Arial" pitchFamily="34" charset="0"/>
                <a:cs typeface="Arial" pitchFamily="34" charset="0"/>
              </a:rPr>
              <a:t>We know that we live in him and he in us, because he has given us of his Spirit. And we have seen and testify that the Father has sent his Son to be the Savior of the world. If anyone acknowledges that Jesus is the Son of God, God lives in him and he in God.</a:t>
            </a:r>
          </a:p>
        </p:txBody>
      </p:sp>
    </p:spTree>
  </p:cSld>
  <p:clrMapOvr>
    <a:masterClrMapping/>
  </p:clrMapOvr>
  <p:transition>
    <p:dissolv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7090" name="Rectangle 1026">
            <a:extLst>
              <a:ext uri="{FF2B5EF4-FFF2-40B4-BE49-F238E27FC236}">
                <a16:creationId xmlns:a16="http://schemas.microsoft.com/office/drawing/2014/main" id="{873D0A20-607A-4F9D-B592-100DE54F57C1}"/>
              </a:ext>
            </a:extLst>
          </p:cNvPr>
          <p:cNvSpPr>
            <a:spLocks noGrp="1" noChangeArrowheads="1"/>
          </p:cNvSpPr>
          <p:nvPr>
            <p:ph type="title"/>
          </p:nvPr>
        </p:nvSpPr>
        <p:spPr>
          <a:xfrm>
            <a:off x="457200" y="990600"/>
            <a:ext cx="8229600" cy="45719"/>
          </a:xfrm>
        </p:spPr>
        <p:txBody>
          <a:bodyPr>
            <a:normAutofit fontScale="90000"/>
          </a:bodyPr>
          <a:lstStyle/>
          <a:p>
            <a:pPr algn="ctr" eaLnBrk="1" fontAlgn="auto" hangingPunct="1">
              <a:spcAft>
                <a:spcPts val="0"/>
              </a:spcAft>
              <a:defRPr/>
            </a:pPr>
            <a:br>
              <a:rPr lang="en-US" sz="3200" dirty="0">
                <a:solidFill>
                  <a:srgbClr val="0070C0"/>
                </a:solidFill>
              </a:rPr>
            </a:br>
            <a:endParaRPr lang="en-US" sz="3200" dirty="0">
              <a:solidFill>
                <a:srgbClr val="0070C0"/>
              </a:solidFill>
              <a:effectLst>
                <a:outerShdw blurRad="38100" dist="38100" dir="2700000" algn="tl">
                  <a:srgbClr val="000000">
                    <a:alpha val="43137"/>
                  </a:srgbClr>
                </a:outerShdw>
                <a:reflection blurRad="12700" stA="48000" endA="300" endPos="55000" dir="5400000" sy="-90000" algn="bl" rotWithShape="0"/>
              </a:effectLst>
            </a:endParaRPr>
          </a:p>
        </p:txBody>
      </p:sp>
      <p:sp>
        <p:nvSpPr>
          <p:cNvPr id="14339" name="Rectangle 1027">
            <a:extLst>
              <a:ext uri="{FF2B5EF4-FFF2-40B4-BE49-F238E27FC236}">
                <a16:creationId xmlns:a16="http://schemas.microsoft.com/office/drawing/2014/main" id="{D586A0F5-DA26-4826-8CCB-5D74B86D8A97}"/>
              </a:ext>
            </a:extLst>
          </p:cNvPr>
          <p:cNvSpPr>
            <a:spLocks noGrp="1" noChangeArrowheads="1"/>
          </p:cNvSpPr>
          <p:nvPr>
            <p:ph idx="1"/>
          </p:nvPr>
        </p:nvSpPr>
        <p:spPr>
          <a:xfrm>
            <a:off x="381000" y="1066800"/>
            <a:ext cx="8382000" cy="5638800"/>
          </a:xfrm>
        </p:spPr>
        <p:txBody>
          <a:bodyPr>
            <a:normAutofit/>
          </a:bodyPr>
          <a:lstStyle/>
          <a:p>
            <a:pPr marL="609600" indent="-609600" algn="ctr" eaLnBrk="1" fontAlgn="auto" hangingPunct="1">
              <a:spcAft>
                <a:spcPts val="0"/>
              </a:spcAft>
              <a:buFont typeface="Wingdings 2" panose="05020102010507070707" pitchFamily="18" charset="2"/>
              <a:buNone/>
              <a:defRPr/>
            </a:pPr>
            <a:r>
              <a:rPr lang="en-US" sz="4400" b="1" dirty="0">
                <a:solidFill>
                  <a:srgbClr val="990033"/>
                </a:solidFill>
                <a:effectLst>
                  <a:outerShdw blurRad="38100" dist="38100" dir="2700000" algn="tl">
                    <a:srgbClr val="000000">
                      <a:alpha val="43137"/>
                    </a:srgbClr>
                  </a:outerShdw>
                </a:effectLst>
                <a:latin typeface="Arial Narrow" pitchFamily="34" charset="0"/>
              </a:rPr>
              <a:t>What is the evidence</a:t>
            </a:r>
          </a:p>
          <a:p>
            <a:pPr marL="609600" indent="-609600" algn="ctr" eaLnBrk="1" fontAlgn="auto" hangingPunct="1">
              <a:spcAft>
                <a:spcPts val="0"/>
              </a:spcAft>
              <a:buFont typeface="Wingdings 2" panose="05020102010507070707" pitchFamily="18" charset="2"/>
              <a:buNone/>
              <a:defRPr/>
            </a:pPr>
            <a:r>
              <a:rPr lang="en-US" sz="4400" b="1" dirty="0">
                <a:solidFill>
                  <a:srgbClr val="990033"/>
                </a:solidFill>
                <a:effectLst>
                  <a:outerShdw blurRad="38100" dist="38100" dir="2700000" algn="tl">
                    <a:srgbClr val="000000">
                      <a:alpha val="43137"/>
                    </a:srgbClr>
                  </a:outerShdw>
                </a:effectLst>
                <a:latin typeface="Arial Narrow" pitchFamily="34" charset="0"/>
              </a:rPr>
              <a:t>that salvation is really happening?</a:t>
            </a:r>
          </a:p>
        </p:txBody>
      </p:sp>
    </p:spTree>
  </p:cSld>
  <p:clrMapOvr>
    <a:masterClrMapping/>
  </p:clrMapOvr>
  <p:transition>
    <p:dissolv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7090" name="Rectangle 1026">
            <a:extLst>
              <a:ext uri="{FF2B5EF4-FFF2-40B4-BE49-F238E27FC236}">
                <a16:creationId xmlns:a16="http://schemas.microsoft.com/office/drawing/2014/main" id="{4018B921-E10D-42A8-AC32-77C86CC91D58}"/>
              </a:ext>
            </a:extLst>
          </p:cNvPr>
          <p:cNvSpPr>
            <a:spLocks noGrp="1" noChangeArrowheads="1"/>
          </p:cNvSpPr>
          <p:nvPr>
            <p:ph type="title"/>
          </p:nvPr>
        </p:nvSpPr>
        <p:spPr>
          <a:xfrm>
            <a:off x="457200" y="990600"/>
            <a:ext cx="8229600" cy="45719"/>
          </a:xfrm>
        </p:spPr>
        <p:txBody>
          <a:bodyPr>
            <a:normAutofit fontScale="90000"/>
          </a:bodyPr>
          <a:lstStyle/>
          <a:p>
            <a:pPr algn="ctr" eaLnBrk="1" fontAlgn="auto" hangingPunct="1">
              <a:spcAft>
                <a:spcPts val="0"/>
              </a:spcAft>
              <a:defRPr/>
            </a:pPr>
            <a:br>
              <a:rPr lang="en-US" sz="3200" dirty="0">
                <a:solidFill>
                  <a:srgbClr val="0070C0"/>
                </a:solidFill>
              </a:rPr>
            </a:br>
            <a:endParaRPr lang="en-US" sz="3200" dirty="0">
              <a:solidFill>
                <a:srgbClr val="0070C0"/>
              </a:solidFill>
              <a:effectLst>
                <a:outerShdw blurRad="38100" dist="38100" dir="2700000" algn="tl">
                  <a:srgbClr val="000000">
                    <a:alpha val="43137"/>
                  </a:srgbClr>
                </a:outerShdw>
                <a:reflection blurRad="12700" stA="48000" endA="300" endPos="55000" dir="5400000" sy="-90000" algn="bl" rotWithShape="0"/>
              </a:effectLst>
            </a:endParaRPr>
          </a:p>
        </p:txBody>
      </p:sp>
      <p:sp>
        <p:nvSpPr>
          <p:cNvPr id="14339" name="Rectangle 1027">
            <a:extLst>
              <a:ext uri="{FF2B5EF4-FFF2-40B4-BE49-F238E27FC236}">
                <a16:creationId xmlns:a16="http://schemas.microsoft.com/office/drawing/2014/main" id="{1F013A25-6D17-4938-BB7C-F0C3CC21156E}"/>
              </a:ext>
            </a:extLst>
          </p:cNvPr>
          <p:cNvSpPr>
            <a:spLocks noGrp="1" noChangeArrowheads="1"/>
          </p:cNvSpPr>
          <p:nvPr>
            <p:ph idx="1"/>
          </p:nvPr>
        </p:nvSpPr>
        <p:spPr>
          <a:xfrm>
            <a:off x="381000" y="1066800"/>
            <a:ext cx="8382000" cy="5638800"/>
          </a:xfrm>
        </p:spPr>
        <p:txBody>
          <a:bodyPr>
            <a:normAutofit/>
          </a:bodyPr>
          <a:lstStyle/>
          <a:p>
            <a:pPr marL="609600" indent="-609600" algn="ctr" eaLnBrk="1" fontAlgn="auto" hangingPunct="1">
              <a:spcAft>
                <a:spcPts val="0"/>
              </a:spcAft>
              <a:buFont typeface="Wingdings 2" panose="05020102010507070707" pitchFamily="18" charset="2"/>
              <a:buNone/>
              <a:defRPr/>
            </a:pPr>
            <a:r>
              <a:rPr lang="en-US" sz="4400" b="1" dirty="0">
                <a:solidFill>
                  <a:srgbClr val="990033"/>
                </a:solidFill>
                <a:effectLst>
                  <a:outerShdw blurRad="38100" dist="38100" dir="2700000" algn="tl">
                    <a:srgbClr val="000000">
                      <a:alpha val="43137"/>
                    </a:srgbClr>
                  </a:outerShdw>
                </a:effectLst>
                <a:latin typeface="Arial Narrow" pitchFamily="34" charset="0"/>
              </a:rPr>
              <a:t>What is the evidence</a:t>
            </a:r>
          </a:p>
          <a:p>
            <a:pPr marL="609600" indent="-609600" algn="ctr" eaLnBrk="1" fontAlgn="auto" hangingPunct="1">
              <a:spcAft>
                <a:spcPts val="0"/>
              </a:spcAft>
              <a:buFont typeface="Wingdings 2" panose="05020102010507070707" pitchFamily="18" charset="2"/>
              <a:buNone/>
              <a:defRPr/>
            </a:pPr>
            <a:r>
              <a:rPr lang="en-US" sz="4400" b="1" dirty="0">
                <a:solidFill>
                  <a:srgbClr val="990033"/>
                </a:solidFill>
                <a:effectLst>
                  <a:outerShdw blurRad="38100" dist="38100" dir="2700000" algn="tl">
                    <a:srgbClr val="000000">
                      <a:alpha val="43137"/>
                    </a:srgbClr>
                  </a:outerShdw>
                </a:effectLst>
                <a:latin typeface="Arial Narrow" pitchFamily="34" charset="0"/>
              </a:rPr>
              <a:t>that salvation is really happening?</a:t>
            </a:r>
          </a:p>
          <a:p>
            <a:pPr marL="609600" indent="-609600" algn="just" eaLnBrk="1" fontAlgn="auto" hangingPunct="1">
              <a:spcAft>
                <a:spcPts val="0"/>
              </a:spcAft>
              <a:buFont typeface="Wingdings 2" panose="05020102010507070707" pitchFamily="18" charset="2"/>
              <a:buNone/>
              <a:defRPr/>
            </a:pPr>
            <a:r>
              <a:rPr lang="en-US" sz="2800" b="1" dirty="0">
                <a:solidFill>
                  <a:schemeClr val="tx1"/>
                </a:solidFill>
                <a:effectLst>
                  <a:outerShdw blurRad="38100" dist="38100" dir="2700000" algn="tl">
                    <a:srgbClr val="000000">
                      <a:alpha val="43137"/>
                    </a:srgbClr>
                  </a:outerShdw>
                </a:effectLst>
                <a:latin typeface="Arial" pitchFamily="34" charset="0"/>
                <a:cs typeface="Arial" pitchFamily="34" charset="0"/>
              </a:rPr>
              <a:t>Dear friends, since God so loved us, </a:t>
            </a:r>
            <a:r>
              <a:rPr lang="en-US" sz="2800" b="1" u="sng" dirty="0">
                <a:solidFill>
                  <a:schemeClr val="tx1"/>
                </a:solidFill>
                <a:effectLst>
                  <a:outerShdw blurRad="38100" dist="38100" dir="2700000" algn="tl">
                    <a:srgbClr val="000000">
                      <a:alpha val="43137"/>
                    </a:srgbClr>
                  </a:outerShdw>
                </a:effectLst>
                <a:latin typeface="Arial" pitchFamily="34" charset="0"/>
                <a:cs typeface="Arial" pitchFamily="34" charset="0"/>
              </a:rPr>
              <a:t>we also ought to love one another</a:t>
            </a:r>
            <a:r>
              <a:rPr lang="en-US" sz="2800" b="1" dirty="0">
                <a:solidFill>
                  <a:schemeClr val="tx1"/>
                </a:solidFill>
                <a:effectLst>
                  <a:outerShdw blurRad="38100" dist="38100" dir="2700000" algn="tl">
                    <a:srgbClr val="000000">
                      <a:alpha val="43137"/>
                    </a:srgbClr>
                  </a:outerShdw>
                </a:effectLst>
                <a:latin typeface="Arial" pitchFamily="34" charset="0"/>
                <a:cs typeface="Arial" pitchFamily="34" charset="0"/>
              </a:rPr>
              <a:t>. - v11</a:t>
            </a:r>
          </a:p>
        </p:txBody>
      </p:sp>
    </p:spTree>
  </p:cSld>
  <p:clrMapOvr>
    <a:masterClrMapping/>
  </p:clrMapOvr>
  <p:transition>
    <p:dissolv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7090" name="Rectangle 1026">
            <a:extLst>
              <a:ext uri="{FF2B5EF4-FFF2-40B4-BE49-F238E27FC236}">
                <a16:creationId xmlns:a16="http://schemas.microsoft.com/office/drawing/2014/main" id="{88E8DB6B-DC5C-4A76-BBBE-7E0463319684}"/>
              </a:ext>
            </a:extLst>
          </p:cNvPr>
          <p:cNvSpPr>
            <a:spLocks noGrp="1" noChangeArrowheads="1"/>
          </p:cNvSpPr>
          <p:nvPr>
            <p:ph type="title"/>
          </p:nvPr>
        </p:nvSpPr>
        <p:spPr>
          <a:xfrm>
            <a:off x="457200" y="990600"/>
            <a:ext cx="8229600" cy="45719"/>
          </a:xfrm>
        </p:spPr>
        <p:txBody>
          <a:bodyPr>
            <a:normAutofit fontScale="90000"/>
          </a:bodyPr>
          <a:lstStyle/>
          <a:p>
            <a:pPr algn="ctr" eaLnBrk="1" fontAlgn="auto" hangingPunct="1">
              <a:spcAft>
                <a:spcPts val="0"/>
              </a:spcAft>
              <a:defRPr/>
            </a:pPr>
            <a:br>
              <a:rPr lang="en-US" sz="3200" dirty="0">
                <a:solidFill>
                  <a:srgbClr val="0070C0"/>
                </a:solidFill>
              </a:rPr>
            </a:br>
            <a:endParaRPr lang="en-US" sz="3200" dirty="0">
              <a:solidFill>
                <a:srgbClr val="0070C0"/>
              </a:solidFill>
              <a:effectLst>
                <a:outerShdw blurRad="38100" dist="38100" dir="2700000" algn="tl">
                  <a:srgbClr val="000000">
                    <a:alpha val="43137"/>
                  </a:srgbClr>
                </a:outerShdw>
                <a:reflection blurRad="12700" stA="48000" endA="300" endPos="55000" dir="5400000" sy="-90000" algn="bl" rotWithShape="0"/>
              </a:effectLst>
            </a:endParaRPr>
          </a:p>
        </p:txBody>
      </p:sp>
      <p:sp>
        <p:nvSpPr>
          <p:cNvPr id="14339" name="Rectangle 1027">
            <a:extLst>
              <a:ext uri="{FF2B5EF4-FFF2-40B4-BE49-F238E27FC236}">
                <a16:creationId xmlns:a16="http://schemas.microsoft.com/office/drawing/2014/main" id="{21260852-6815-4ACB-89FD-1C9039E9E86B}"/>
              </a:ext>
            </a:extLst>
          </p:cNvPr>
          <p:cNvSpPr>
            <a:spLocks noGrp="1" noChangeArrowheads="1"/>
          </p:cNvSpPr>
          <p:nvPr>
            <p:ph idx="1"/>
          </p:nvPr>
        </p:nvSpPr>
        <p:spPr>
          <a:xfrm>
            <a:off x="381000" y="1066800"/>
            <a:ext cx="8382000" cy="5638800"/>
          </a:xfrm>
        </p:spPr>
        <p:txBody>
          <a:bodyPr>
            <a:normAutofit/>
          </a:bodyPr>
          <a:lstStyle/>
          <a:p>
            <a:pPr marL="609600" indent="-609600" algn="ctr" eaLnBrk="1" fontAlgn="auto" hangingPunct="1">
              <a:spcAft>
                <a:spcPts val="0"/>
              </a:spcAft>
              <a:buFont typeface="Wingdings 2" panose="05020102010507070707" pitchFamily="18" charset="2"/>
              <a:buNone/>
              <a:defRPr/>
            </a:pPr>
            <a:r>
              <a:rPr lang="en-US" sz="4400" b="1" dirty="0">
                <a:solidFill>
                  <a:srgbClr val="990033"/>
                </a:solidFill>
                <a:effectLst>
                  <a:outerShdw blurRad="38100" dist="38100" dir="2700000" algn="tl">
                    <a:srgbClr val="000000">
                      <a:alpha val="43137"/>
                    </a:srgbClr>
                  </a:outerShdw>
                </a:effectLst>
                <a:latin typeface="Arial Narrow" pitchFamily="34" charset="0"/>
              </a:rPr>
              <a:t>“Oh, How I Love Jesus.”</a:t>
            </a:r>
          </a:p>
          <a:p>
            <a:pPr marL="609600" indent="-609600" algn="just" eaLnBrk="1" fontAlgn="auto" hangingPunct="1">
              <a:spcAft>
                <a:spcPts val="0"/>
              </a:spcAft>
              <a:buFont typeface="Wingdings 2" panose="05020102010507070707" pitchFamily="18" charset="2"/>
              <a:buNone/>
              <a:defRPr/>
            </a:pPr>
            <a:r>
              <a:rPr lang="en-US" sz="2800" b="1" dirty="0">
                <a:solidFill>
                  <a:schemeClr val="tx1"/>
                </a:solidFill>
                <a:effectLst>
                  <a:outerShdw blurRad="38100" dist="38100" dir="2700000" algn="tl">
                    <a:srgbClr val="000000">
                      <a:alpha val="43137"/>
                    </a:srgbClr>
                  </a:outerShdw>
                </a:effectLst>
                <a:latin typeface="Arial" pitchFamily="34" charset="0"/>
                <a:cs typeface="Arial" pitchFamily="34" charset="0"/>
              </a:rPr>
              <a:t>I am so glad that our Father in heaven</a:t>
            </a:r>
          </a:p>
          <a:p>
            <a:pPr marL="609600" indent="-609600" algn="just" eaLnBrk="1" fontAlgn="auto" hangingPunct="1">
              <a:spcAft>
                <a:spcPts val="0"/>
              </a:spcAft>
              <a:buFont typeface="Wingdings 2" panose="05020102010507070707" pitchFamily="18" charset="2"/>
              <a:buNone/>
              <a:defRPr/>
            </a:pPr>
            <a:r>
              <a:rPr lang="en-US" sz="2800" b="1" dirty="0">
                <a:solidFill>
                  <a:schemeClr val="tx1"/>
                </a:solidFill>
                <a:effectLst>
                  <a:outerShdw blurRad="38100" dist="38100" dir="2700000" algn="tl">
                    <a:srgbClr val="000000">
                      <a:alpha val="43137"/>
                    </a:srgbClr>
                  </a:outerShdw>
                </a:effectLst>
                <a:latin typeface="Arial" pitchFamily="34" charset="0"/>
                <a:cs typeface="Arial" pitchFamily="34" charset="0"/>
              </a:rPr>
              <a:t>	Tells of His love in the book He has given;</a:t>
            </a:r>
          </a:p>
          <a:p>
            <a:pPr marL="609600" indent="-609600" algn="just" eaLnBrk="1" fontAlgn="auto" hangingPunct="1">
              <a:spcAft>
                <a:spcPts val="0"/>
              </a:spcAft>
              <a:buFont typeface="Wingdings 2" panose="05020102010507070707" pitchFamily="18" charset="2"/>
              <a:buNone/>
              <a:defRPr/>
            </a:pPr>
            <a:r>
              <a:rPr lang="en-US" sz="2800" b="1" dirty="0">
                <a:solidFill>
                  <a:schemeClr val="tx1"/>
                </a:solidFill>
                <a:effectLst>
                  <a:outerShdw blurRad="38100" dist="38100" dir="2700000" algn="tl">
                    <a:srgbClr val="000000">
                      <a:alpha val="43137"/>
                    </a:srgbClr>
                  </a:outerShdw>
                </a:effectLst>
                <a:latin typeface="Arial" pitchFamily="34" charset="0"/>
                <a:cs typeface="Arial" pitchFamily="34" charset="0"/>
              </a:rPr>
              <a:t>Wonderful things in the Bible I see --</a:t>
            </a:r>
          </a:p>
          <a:p>
            <a:pPr marL="609600" indent="-609600" algn="just" eaLnBrk="1" fontAlgn="auto" hangingPunct="1">
              <a:spcAft>
                <a:spcPts val="0"/>
              </a:spcAft>
              <a:buFont typeface="Wingdings 2" panose="05020102010507070707" pitchFamily="18" charset="2"/>
              <a:buNone/>
              <a:defRPr/>
            </a:pPr>
            <a:r>
              <a:rPr lang="en-US" sz="2800" b="1" dirty="0">
                <a:solidFill>
                  <a:schemeClr val="tx1"/>
                </a:solidFill>
                <a:effectLst>
                  <a:outerShdw blurRad="38100" dist="38100" dir="2700000" algn="tl">
                    <a:srgbClr val="000000">
                      <a:alpha val="43137"/>
                    </a:srgbClr>
                  </a:outerShdw>
                </a:effectLst>
                <a:latin typeface="Arial" pitchFamily="34" charset="0"/>
                <a:cs typeface="Arial" pitchFamily="34" charset="0"/>
              </a:rPr>
              <a:t>	This is the dearest, that Jesus loves me!</a:t>
            </a:r>
          </a:p>
          <a:p>
            <a:pPr marL="609600" indent="-609600" algn="just" eaLnBrk="1" fontAlgn="auto" hangingPunct="1">
              <a:spcAft>
                <a:spcPts val="0"/>
              </a:spcAft>
              <a:buFont typeface="Wingdings 2" panose="05020102010507070707" pitchFamily="18" charset="2"/>
              <a:buNone/>
              <a:defRPr/>
            </a:pPr>
            <a:endParaRPr lang="en-US" sz="2800" b="1" dirty="0">
              <a:solidFill>
                <a:schemeClr val="tx1"/>
              </a:solidFill>
              <a:effectLst>
                <a:outerShdw blurRad="38100" dist="38100" dir="2700000" algn="tl">
                  <a:srgbClr val="000000">
                    <a:alpha val="43137"/>
                  </a:srgbClr>
                </a:outerShdw>
              </a:effectLst>
              <a:latin typeface="Arial" pitchFamily="34" charset="0"/>
              <a:cs typeface="Arial" pitchFamily="34" charset="0"/>
            </a:endParaRPr>
          </a:p>
          <a:p>
            <a:pPr marL="609600" indent="-609600" algn="just" eaLnBrk="1" fontAlgn="auto" hangingPunct="1">
              <a:spcAft>
                <a:spcPts val="0"/>
              </a:spcAft>
              <a:buFont typeface="Wingdings 2" panose="05020102010507070707" pitchFamily="18" charset="2"/>
              <a:buNone/>
              <a:defRPr/>
            </a:pPr>
            <a:r>
              <a:rPr lang="en-US" sz="2800" b="1" dirty="0">
                <a:solidFill>
                  <a:schemeClr val="tx1"/>
                </a:solidFill>
                <a:effectLst>
                  <a:outerShdw blurRad="38100" dist="38100" dir="2700000" algn="tl">
                    <a:srgbClr val="000000">
                      <a:alpha val="43137"/>
                    </a:srgbClr>
                  </a:outerShdw>
                </a:effectLst>
                <a:latin typeface="Arial" pitchFamily="34" charset="0"/>
                <a:cs typeface="Arial" pitchFamily="34" charset="0"/>
              </a:rPr>
              <a:t>Though I forget Him and wander away,</a:t>
            </a:r>
          </a:p>
          <a:p>
            <a:pPr marL="609600" indent="-609600" algn="just" eaLnBrk="1" fontAlgn="auto" hangingPunct="1">
              <a:spcAft>
                <a:spcPts val="0"/>
              </a:spcAft>
              <a:buFont typeface="Wingdings 2" panose="05020102010507070707" pitchFamily="18" charset="2"/>
              <a:buNone/>
              <a:defRPr/>
            </a:pPr>
            <a:r>
              <a:rPr lang="en-US" sz="2800" b="1" dirty="0">
                <a:solidFill>
                  <a:schemeClr val="tx1"/>
                </a:solidFill>
                <a:effectLst>
                  <a:outerShdw blurRad="38100" dist="38100" dir="2700000" algn="tl">
                    <a:srgbClr val="000000">
                      <a:alpha val="43137"/>
                    </a:srgbClr>
                  </a:outerShdw>
                </a:effectLst>
                <a:latin typeface="Arial" pitchFamily="34" charset="0"/>
                <a:cs typeface="Arial" pitchFamily="34" charset="0"/>
              </a:rPr>
              <a:t>	Still He does love me wherever I stray;</a:t>
            </a:r>
          </a:p>
          <a:p>
            <a:pPr marL="609600" indent="-609600" algn="just" eaLnBrk="1" fontAlgn="auto" hangingPunct="1">
              <a:spcAft>
                <a:spcPts val="0"/>
              </a:spcAft>
              <a:buFont typeface="Wingdings 2" panose="05020102010507070707" pitchFamily="18" charset="2"/>
              <a:buNone/>
              <a:defRPr/>
            </a:pPr>
            <a:r>
              <a:rPr lang="en-US" sz="2800" b="1" dirty="0">
                <a:solidFill>
                  <a:schemeClr val="tx1"/>
                </a:solidFill>
                <a:effectLst>
                  <a:outerShdw blurRad="38100" dist="38100" dir="2700000" algn="tl">
                    <a:srgbClr val="000000">
                      <a:alpha val="43137"/>
                    </a:srgbClr>
                  </a:outerShdw>
                </a:effectLst>
                <a:latin typeface="Arial" pitchFamily="34" charset="0"/>
                <a:cs typeface="Arial" pitchFamily="34" charset="0"/>
              </a:rPr>
              <a:t>Back to His dear loving arms would I flee</a:t>
            </a:r>
          </a:p>
          <a:p>
            <a:pPr marL="609600" indent="-609600" algn="just" eaLnBrk="1" fontAlgn="auto" hangingPunct="1">
              <a:spcAft>
                <a:spcPts val="0"/>
              </a:spcAft>
              <a:buFont typeface="Wingdings 2" panose="05020102010507070707" pitchFamily="18" charset="2"/>
              <a:buNone/>
              <a:defRPr/>
            </a:pPr>
            <a:r>
              <a:rPr lang="en-US" sz="2800" b="1" dirty="0">
                <a:solidFill>
                  <a:schemeClr val="tx1"/>
                </a:solidFill>
                <a:effectLst>
                  <a:outerShdw blurRad="38100" dist="38100" dir="2700000" algn="tl">
                    <a:srgbClr val="000000">
                      <a:alpha val="43137"/>
                    </a:srgbClr>
                  </a:outerShdw>
                </a:effectLst>
                <a:latin typeface="Arial" pitchFamily="34" charset="0"/>
                <a:cs typeface="Arial" pitchFamily="34" charset="0"/>
              </a:rPr>
              <a:t>	When I remember that Jesus loves me!</a:t>
            </a:r>
          </a:p>
        </p:txBody>
      </p:sp>
    </p:spTree>
  </p:cSld>
  <p:clrMapOvr>
    <a:masterClrMapping/>
  </p:clrMapOvr>
  <p:transition>
    <p:dissolve/>
  </p:transition>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Trek">
  <a:themeElements>
    <a:clrScheme name="Trek">
      <a:dk1>
        <a:sysClr val="windowText" lastClr="000000"/>
      </a:dk1>
      <a:lt1>
        <a:sysClr val="window" lastClr="FFFFFF"/>
      </a:lt1>
      <a:dk2>
        <a:srgbClr val="4E3B30"/>
      </a:dk2>
      <a:lt2>
        <a:srgbClr val="FBEEC9"/>
      </a:lt2>
      <a:accent1>
        <a:srgbClr val="F0A22E"/>
      </a:accent1>
      <a:accent2>
        <a:srgbClr val="A5644E"/>
      </a:accent2>
      <a:accent3>
        <a:srgbClr val="B58B80"/>
      </a:accent3>
      <a:accent4>
        <a:srgbClr val="C3986D"/>
      </a:accent4>
      <a:accent5>
        <a:srgbClr val="A19574"/>
      </a:accent5>
      <a:accent6>
        <a:srgbClr val="C17529"/>
      </a:accent6>
      <a:hlink>
        <a:srgbClr val="AD1F1F"/>
      </a:hlink>
      <a:folHlink>
        <a:srgbClr val="FFC42F"/>
      </a:folHlink>
    </a:clrScheme>
    <a:fontScheme name="Concourse">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inorFont>
    </a:fontScheme>
    <a:fmtScheme name="Trek">
      <a:fillStyleLst>
        <a:solidFill>
          <a:schemeClr val="phClr"/>
        </a:solidFill>
        <a:gradFill rotWithShape="1">
          <a:gsLst>
            <a:gs pos="0">
              <a:schemeClr val="phClr">
                <a:tint val="30000"/>
                <a:satMod val="250000"/>
              </a:schemeClr>
            </a:gs>
            <a:gs pos="72000">
              <a:schemeClr val="phClr">
                <a:tint val="75000"/>
                <a:satMod val="210000"/>
              </a:schemeClr>
            </a:gs>
            <a:gs pos="100000">
              <a:schemeClr val="phClr">
                <a:tint val="85000"/>
                <a:satMod val="210000"/>
              </a:schemeClr>
            </a:gs>
          </a:gsLst>
          <a:lin ang="5400000" scaled="1"/>
        </a:gradFill>
        <a:gradFill rotWithShape="1">
          <a:gsLst>
            <a:gs pos="0">
              <a:schemeClr val="phClr">
                <a:tint val="75000"/>
                <a:shade val="85000"/>
                <a:satMod val="230000"/>
              </a:schemeClr>
            </a:gs>
            <a:gs pos="25000">
              <a:schemeClr val="phClr">
                <a:tint val="90000"/>
                <a:shade val="70000"/>
                <a:satMod val="220000"/>
              </a:schemeClr>
            </a:gs>
            <a:gs pos="50000">
              <a:schemeClr val="phClr">
                <a:tint val="90000"/>
                <a:shade val="58000"/>
                <a:satMod val="225000"/>
              </a:schemeClr>
            </a:gs>
            <a:gs pos="65000">
              <a:schemeClr val="phClr">
                <a:tint val="90000"/>
                <a:shade val="58000"/>
                <a:satMod val="225000"/>
              </a:schemeClr>
            </a:gs>
            <a:gs pos="80000">
              <a:schemeClr val="phClr">
                <a:tint val="90000"/>
                <a:shade val="69000"/>
                <a:satMod val="220000"/>
              </a:schemeClr>
            </a:gs>
            <a:gs pos="100000">
              <a:schemeClr val="phClr">
                <a:tint val="77000"/>
                <a:shade val="80000"/>
                <a:satMod val="230000"/>
              </a:schemeClr>
            </a:gs>
          </a:gsLst>
          <a:lin ang="5400000" scaled="1"/>
        </a:gradFill>
      </a:fillStyleLst>
      <a:lnStyleLst>
        <a:ln w="10000"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76200" dist="50800" dir="5400000" rotWithShape="0">
              <a:srgbClr val="4E3B30">
                <a:alpha val="60000"/>
              </a:srgbClr>
            </a:outerShdw>
          </a:effectLst>
        </a:effectStyle>
        <a:effectStyle>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a:effectStyle>
        <a:effectStyle>
          <a:effectLst>
            <a:outerShdw blurRad="76200" dist="50800" dir="5400000" rotWithShape="0">
              <a:srgbClr val="4E3B30">
                <a:alpha val="60000"/>
              </a:srgbClr>
            </a:outerShdw>
          </a:effectLst>
          <a:scene3d>
            <a:camera prst="obliqueTopLeft" fov="600000">
              <a:rot lat="0" lon="0" rev="0"/>
            </a:camera>
            <a:lightRig rig="balanced" dir="t">
              <a:rot lat="0" lon="0" rev="19200000"/>
            </a:lightRig>
          </a:scene3d>
          <a:sp3d contourW="12700" prstMaterial="matte">
            <a:bevelT w="60000" h="50800"/>
            <a:contourClr>
              <a:schemeClr val="phClr">
                <a:shade val="60000"/>
                <a:satMod val="110000"/>
              </a:schemeClr>
            </a:contourClr>
          </a:sp3d>
        </a:effectStyle>
      </a:effectStyleLst>
      <a:bgFillStyleLst>
        <a:solidFill>
          <a:schemeClr val="phClr"/>
        </a:solidFill>
        <a:blipFill>
          <a:blip xmlns:r="http://schemas.openxmlformats.org/officeDocument/2006/relationships" r:embed="rId1">
            <a:duotone>
              <a:schemeClr val="phClr">
                <a:shade val="90000"/>
                <a:satMod val="150000"/>
              </a:schemeClr>
              <a:schemeClr val="phClr">
                <a:tint val="88000"/>
                <a:satMod val="105000"/>
              </a:schemeClr>
            </a:duotone>
          </a:blip>
          <a:tile tx="0" ty="0" sx="95000" sy="95000" flip="none" algn="t"/>
        </a:blipFill>
        <a:blipFill>
          <a:blip xmlns:r="http://schemas.openxmlformats.org/officeDocument/2006/relationships" r:embed="rId2">
            <a:duotone>
              <a:schemeClr val="phClr">
                <a:shade val="30000"/>
                <a:satMod val="455000"/>
              </a:schemeClr>
              <a:schemeClr val="phClr">
                <a:tint val="95000"/>
                <a:satMod val="120000"/>
              </a:schemeClr>
            </a:duotone>
          </a:blip>
          <a:stretch>
            <a:fillRect/>
          </a:stretch>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Trek">
    <a:dk1>
      <a:sysClr val="windowText" lastClr="000000"/>
    </a:dk1>
    <a:lt1>
      <a:sysClr val="window" lastClr="FFFFFF"/>
    </a:lt1>
    <a:dk2>
      <a:srgbClr val="4E3B30"/>
    </a:dk2>
    <a:lt2>
      <a:srgbClr val="FBEEC9"/>
    </a:lt2>
    <a:accent1>
      <a:srgbClr val="F0A22E"/>
    </a:accent1>
    <a:accent2>
      <a:srgbClr val="A5644E"/>
    </a:accent2>
    <a:accent3>
      <a:srgbClr val="B58B80"/>
    </a:accent3>
    <a:accent4>
      <a:srgbClr val="C3986D"/>
    </a:accent4>
    <a:accent5>
      <a:srgbClr val="A19574"/>
    </a:accent5>
    <a:accent6>
      <a:srgbClr val="C17529"/>
    </a:accent6>
    <a:hlink>
      <a:srgbClr val="AD1F1F"/>
    </a:hlink>
    <a:folHlink>
      <a:srgbClr val="FFC42F"/>
    </a:folHlink>
  </a:clrScheme>
</a:themeOverride>
</file>

<file path=docProps/app.xml><?xml version="1.0" encoding="utf-8"?>
<Properties xmlns="http://schemas.openxmlformats.org/officeDocument/2006/extended-properties" xmlns:vt="http://schemas.openxmlformats.org/officeDocument/2006/docPropsVTypes">
  <Template/>
  <TotalTime>36836</TotalTime>
  <Words>2312</Words>
  <Application>Microsoft Office PowerPoint</Application>
  <PresentationFormat>On-screen Show (4:3)</PresentationFormat>
  <Paragraphs>249</Paragraphs>
  <Slides>41</Slides>
  <Notes>41</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41</vt:i4>
      </vt:variant>
    </vt:vector>
  </HeadingPairs>
  <TitlesOfParts>
    <vt:vector size="50" baseType="lpstr">
      <vt:lpstr>Arial</vt:lpstr>
      <vt:lpstr>Arial Narrow</vt:lpstr>
      <vt:lpstr>Calibri</vt:lpstr>
      <vt:lpstr>Franklin Gothic Medium</vt:lpstr>
      <vt:lpstr>Lucida Sans Unicode</vt:lpstr>
      <vt:lpstr>Segoe UI Symbol</vt:lpstr>
      <vt:lpstr>Times New Roman</vt:lpstr>
      <vt:lpstr>Wingdings 2</vt:lpstr>
      <vt:lpstr>Trek</vt:lpstr>
      <vt:lpstr>the  evidence  of your  salvation</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vector>
  </TitlesOfParts>
  <Company>Thomason Internet Services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Homosexual Agenda  Romans 1:18-32</dc:title>
  <dc:creator>Stephen H. Thomason</dc:creator>
  <cp:lastModifiedBy>Stephen Thomason</cp:lastModifiedBy>
  <cp:revision>1845</cp:revision>
  <dcterms:created xsi:type="dcterms:W3CDTF">2005-04-23T22:37:40Z</dcterms:created>
  <dcterms:modified xsi:type="dcterms:W3CDTF">2024-07-09T18:56:45Z</dcterms:modified>
</cp:coreProperties>
</file>