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4"/>
  </p:notesMasterIdLst>
  <p:handoutMasterIdLst>
    <p:handoutMasterId r:id="rId45"/>
  </p:handoutMasterIdLst>
  <p:sldIdLst>
    <p:sldId id="398" r:id="rId2"/>
    <p:sldId id="3115" r:id="rId3"/>
    <p:sldId id="3079" r:id="rId4"/>
    <p:sldId id="3076" r:id="rId5"/>
    <p:sldId id="3114" r:id="rId6"/>
    <p:sldId id="1362" r:id="rId7"/>
    <p:sldId id="2078" r:id="rId8"/>
    <p:sldId id="3116" r:id="rId9"/>
    <p:sldId id="3117" r:id="rId10"/>
    <p:sldId id="3149" r:id="rId11"/>
    <p:sldId id="3119" r:id="rId12"/>
    <p:sldId id="3120" r:id="rId13"/>
    <p:sldId id="3121" r:id="rId14"/>
    <p:sldId id="3122" r:id="rId15"/>
    <p:sldId id="3123" r:id="rId16"/>
    <p:sldId id="3124" r:id="rId17"/>
    <p:sldId id="3125" r:id="rId18"/>
    <p:sldId id="3126" r:id="rId19"/>
    <p:sldId id="3127" r:id="rId20"/>
    <p:sldId id="3128" r:id="rId21"/>
    <p:sldId id="3129" r:id="rId22"/>
    <p:sldId id="3130" r:id="rId23"/>
    <p:sldId id="3131" r:id="rId24"/>
    <p:sldId id="3132" r:id="rId25"/>
    <p:sldId id="3133" r:id="rId26"/>
    <p:sldId id="3134" r:id="rId27"/>
    <p:sldId id="2871" r:id="rId28"/>
    <p:sldId id="3135" r:id="rId29"/>
    <p:sldId id="3136" r:id="rId30"/>
    <p:sldId id="3137" r:id="rId31"/>
    <p:sldId id="3138" r:id="rId32"/>
    <p:sldId id="3139" r:id="rId33"/>
    <p:sldId id="3140" r:id="rId34"/>
    <p:sldId id="3141" r:id="rId35"/>
    <p:sldId id="3142" r:id="rId36"/>
    <p:sldId id="3143" r:id="rId37"/>
    <p:sldId id="3144" r:id="rId38"/>
    <p:sldId id="3145" r:id="rId39"/>
    <p:sldId id="3146" r:id="rId40"/>
    <p:sldId id="3147" r:id="rId41"/>
    <p:sldId id="3148" r:id="rId42"/>
    <p:sldId id="3029" r:id="rId43"/>
  </p:sldIdLst>
  <p:sldSz cx="9144000" cy="6858000" type="screen4x3"/>
  <p:notesSz cx="6858000" cy="9117013"/>
  <p:defaultTextStyle>
    <a:defPPr>
      <a:defRPr lang="en-US"/>
    </a:defPPr>
    <a:lvl1pPr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1pPr>
    <a:lvl2pPr marL="4572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2pPr>
    <a:lvl3pPr marL="9144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3pPr>
    <a:lvl4pPr marL="13716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4pPr>
    <a:lvl5pPr marL="18288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5pPr>
    <a:lvl6pPr marL="2286000" algn="l" defTabSz="914400" rtl="0" eaLnBrk="1" latinLnBrk="0" hangingPunct="1">
      <a:defRPr sz="2800" b="1" kern="1200">
        <a:solidFill>
          <a:srgbClr val="990033"/>
        </a:solidFill>
        <a:latin typeface="Arial Narrow" panose="020B0606020202030204" pitchFamily="34" charset="0"/>
        <a:ea typeface="+mn-ea"/>
        <a:cs typeface="+mn-cs"/>
      </a:defRPr>
    </a:lvl6pPr>
    <a:lvl7pPr marL="2743200" algn="l" defTabSz="914400" rtl="0" eaLnBrk="1" latinLnBrk="0" hangingPunct="1">
      <a:defRPr sz="2800" b="1" kern="1200">
        <a:solidFill>
          <a:srgbClr val="990033"/>
        </a:solidFill>
        <a:latin typeface="Arial Narrow" panose="020B0606020202030204" pitchFamily="34" charset="0"/>
        <a:ea typeface="+mn-ea"/>
        <a:cs typeface="+mn-cs"/>
      </a:defRPr>
    </a:lvl7pPr>
    <a:lvl8pPr marL="3200400" algn="l" defTabSz="914400" rtl="0" eaLnBrk="1" latinLnBrk="0" hangingPunct="1">
      <a:defRPr sz="2800" b="1" kern="1200">
        <a:solidFill>
          <a:srgbClr val="990033"/>
        </a:solidFill>
        <a:latin typeface="Arial Narrow" panose="020B0606020202030204" pitchFamily="34" charset="0"/>
        <a:ea typeface="+mn-ea"/>
        <a:cs typeface="+mn-cs"/>
      </a:defRPr>
    </a:lvl8pPr>
    <a:lvl9pPr marL="3657600" algn="l" defTabSz="914400" rtl="0" eaLnBrk="1" latinLnBrk="0" hangingPunct="1">
      <a:defRPr sz="2800" b="1" kern="1200">
        <a:solidFill>
          <a:srgbClr val="990033"/>
        </a:solidFill>
        <a:latin typeface="Arial Narrow" panose="020B0606020202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6600"/>
    <a:srgbClr val="990033"/>
    <a:srgbClr val="339966"/>
    <a:srgbClr val="FF00FF"/>
    <a:srgbClr val="CC0066"/>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2645" autoAdjust="0"/>
    <p:restoredTop sz="90279" autoAdjust="0"/>
  </p:normalViewPr>
  <p:slideViewPr>
    <p:cSldViewPr>
      <p:cViewPr varScale="1">
        <p:scale>
          <a:sx n="101" d="100"/>
          <a:sy n="101" d="100"/>
        </p:scale>
        <p:origin x="1512" y="102"/>
      </p:cViewPr>
      <p:guideLst>
        <p:guide orient="horz" pos="2160"/>
        <p:guide pos="2880"/>
      </p:guideLst>
    </p:cSldViewPr>
  </p:slideViewPr>
  <p:outlineViewPr>
    <p:cViewPr>
      <p:scale>
        <a:sx n="33" d="100"/>
        <a:sy n="33" d="100"/>
      </p:scale>
      <p:origin x="48" y="1764"/>
    </p:cViewPr>
  </p:outlineViewPr>
  <p:notesTextViewPr>
    <p:cViewPr>
      <p:scale>
        <a:sx n="100" d="100"/>
        <a:sy n="100" d="100"/>
      </p:scale>
      <p:origin x="0" y="0"/>
    </p:cViewPr>
  </p:notesTextViewPr>
  <p:sorterViewPr>
    <p:cViewPr>
      <p:scale>
        <a:sx n="66" d="100"/>
        <a:sy n="66" d="100"/>
      </p:scale>
      <p:origin x="0" y="68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1314" name="Rectangle 2">
            <a:extLst>
              <a:ext uri="{FF2B5EF4-FFF2-40B4-BE49-F238E27FC236}">
                <a16:creationId xmlns:a16="http://schemas.microsoft.com/office/drawing/2014/main" id="{B32B7AED-34BE-4849-AD1D-671A47109B9C}"/>
              </a:ext>
            </a:extLst>
          </p:cNvPr>
          <p:cNvSpPr>
            <a:spLocks noGrp="1" noChangeArrowheads="1"/>
          </p:cNvSpPr>
          <p:nvPr>
            <p:ph type="hdr" sz="quarter"/>
          </p:nvPr>
        </p:nvSpPr>
        <p:spPr bwMode="auto">
          <a:xfrm>
            <a:off x="0"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b="0">
                <a:solidFill>
                  <a:schemeClr val="tx1"/>
                </a:solidFill>
                <a:latin typeface="Times New Roman" pitchFamily="18" charset="0"/>
              </a:defRPr>
            </a:lvl1pPr>
          </a:lstStyle>
          <a:p>
            <a:pPr>
              <a:defRPr/>
            </a:pPr>
            <a:endParaRPr lang="en-US"/>
          </a:p>
        </p:txBody>
      </p:sp>
      <p:sp>
        <p:nvSpPr>
          <p:cNvPr id="141315" name="Rectangle 3">
            <a:extLst>
              <a:ext uri="{FF2B5EF4-FFF2-40B4-BE49-F238E27FC236}">
                <a16:creationId xmlns:a16="http://schemas.microsoft.com/office/drawing/2014/main" id="{756385D4-096C-4DE3-83F6-164FCB71F794}"/>
              </a:ext>
            </a:extLst>
          </p:cNvPr>
          <p:cNvSpPr>
            <a:spLocks noGrp="1" noChangeArrowheads="1"/>
          </p:cNvSpPr>
          <p:nvPr>
            <p:ph type="dt" sz="quarter" idx="1"/>
          </p:nvPr>
        </p:nvSpPr>
        <p:spPr bwMode="auto">
          <a:xfrm>
            <a:off x="3886200"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a:solidFill>
                  <a:schemeClr val="tx1"/>
                </a:solidFill>
                <a:latin typeface="Times New Roman" pitchFamily="18" charset="0"/>
              </a:defRPr>
            </a:lvl1pPr>
          </a:lstStyle>
          <a:p>
            <a:pPr>
              <a:defRPr/>
            </a:pPr>
            <a:endParaRPr lang="en-US"/>
          </a:p>
        </p:txBody>
      </p:sp>
      <p:sp>
        <p:nvSpPr>
          <p:cNvPr id="141316" name="Rectangle 4">
            <a:extLst>
              <a:ext uri="{FF2B5EF4-FFF2-40B4-BE49-F238E27FC236}">
                <a16:creationId xmlns:a16="http://schemas.microsoft.com/office/drawing/2014/main" id="{71878114-5196-423D-B235-ED4DDEA9F1DA}"/>
              </a:ext>
            </a:extLst>
          </p:cNvPr>
          <p:cNvSpPr>
            <a:spLocks noGrp="1" noChangeArrowheads="1"/>
          </p:cNvSpPr>
          <p:nvPr>
            <p:ph type="ftr" sz="quarter" idx="2"/>
          </p:nvPr>
        </p:nvSpPr>
        <p:spPr bwMode="auto">
          <a:xfrm>
            <a:off x="0" y="8661400"/>
            <a:ext cx="2971800" cy="4556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b="0">
                <a:solidFill>
                  <a:schemeClr val="tx1"/>
                </a:solidFill>
                <a:latin typeface="Times New Roman" pitchFamily="18" charset="0"/>
              </a:defRPr>
            </a:lvl1pPr>
          </a:lstStyle>
          <a:p>
            <a:pPr>
              <a:defRPr/>
            </a:pPr>
            <a:endParaRPr lang="en-US"/>
          </a:p>
        </p:txBody>
      </p:sp>
      <p:sp>
        <p:nvSpPr>
          <p:cNvPr id="141317" name="Rectangle 5">
            <a:extLst>
              <a:ext uri="{FF2B5EF4-FFF2-40B4-BE49-F238E27FC236}">
                <a16:creationId xmlns:a16="http://schemas.microsoft.com/office/drawing/2014/main" id="{0B79B63B-471D-46DC-9422-97027A1ECA64}"/>
              </a:ext>
            </a:extLst>
          </p:cNvPr>
          <p:cNvSpPr>
            <a:spLocks noGrp="1" noChangeArrowheads="1"/>
          </p:cNvSpPr>
          <p:nvPr>
            <p:ph type="sldNum" sz="quarter" idx="3"/>
          </p:nvPr>
        </p:nvSpPr>
        <p:spPr bwMode="auto">
          <a:xfrm>
            <a:off x="3886200" y="8661400"/>
            <a:ext cx="2971800" cy="4556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a:solidFill>
                  <a:schemeClr val="tx1"/>
                </a:solidFill>
                <a:latin typeface="Times New Roman" panose="02020603050405020304" pitchFamily="18" charset="0"/>
              </a:defRPr>
            </a:lvl1pPr>
          </a:lstStyle>
          <a:p>
            <a:pPr>
              <a:defRPr/>
            </a:pPr>
            <a:fld id="{C5E6A587-A2E5-4B42-9331-1223A61240FB}"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BDC96AB-84D5-4552-A0F4-BE55E9A53841}"/>
              </a:ext>
            </a:extLst>
          </p:cNvPr>
          <p:cNvSpPr>
            <a:spLocks noGrp="1"/>
          </p:cNvSpPr>
          <p:nvPr>
            <p:ph type="hdr" sz="quarter"/>
          </p:nvPr>
        </p:nvSpPr>
        <p:spPr>
          <a:xfrm>
            <a:off x="0" y="0"/>
            <a:ext cx="2971800" cy="455613"/>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a:extLst>
              <a:ext uri="{FF2B5EF4-FFF2-40B4-BE49-F238E27FC236}">
                <a16:creationId xmlns:a16="http://schemas.microsoft.com/office/drawing/2014/main" id="{E4A04F55-A981-4B91-8E48-DDCFB5D461CF}"/>
              </a:ext>
            </a:extLst>
          </p:cNvPr>
          <p:cNvSpPr>
            <a:spLocks noGrp="1"/>
          </p:cNvSpPr>
          <p:nvPr>
            <p:ph type="dt" idx="1"/>
          </p:nvPr>
        </p:nvSpPr>
        <p:spPr>
          <a:xfrm>
            <a:off x="3884613" y="0"/>
            <a:ext cx="2971800" cy="455613"/>
          </a:xfrm>
          <a:prstGeom prst="rect">
            <a:avLst/>
          </a:prstGeom>
        </p:spPr>
        <p:txBody>
          <a:bodyPr vert="horz" lIns="91440" tIns="45720" rIns="91440" bIns="45720" rtlCol="0"/>
          <a:lstStyle>
            <a:lvl1pPr algn="r" eaLnBrk="1" hangingPunct="1">
              <a:defRPr sz="1200"/>
            </a:lvl1pPr>
          </a:lstStyle>
          <a:p>
            <a:pPr>
              <a:defRPr/>
            </a:pPr>
            <a:fld id="{1A1267E0-C491-412D-8D75-7496481901BD}" type="datetimeFigureOut">
              <a:rPr lang="en-US"/>
              <a:pPr>
                <a:defRPr/>
              </a:pPr>
              <a:t>7/9/2024</a:t>
            </a:fld>
            <a:endParaRPr lang="en-US" dirty="0"/>
          </a:p>
        </p:txBody>
      </p:sp>
      <p:sp>
        <p:nvSpPr>
          <p:cNvPr id="4" name="Slide Image Placeholder 3">
            <a:extLst>
              <a:ext uri="{FF2B5EF4-FFF2-40B4-BE49-F238E27FC236}">
                <a16:creationId xmlns:a16="http://schemas.microsoft.com/office/drawing/2014/main" id="{103B5E87-CCF5-40CB-8415-AB7D24906AE7}"/>
              </a:ext>
            </a:extLst>
          </p:cNvPr>
          <p:cNvSpPr>
            <a:spLocks noGrp="1" noRot="1" noChangeAspect="1"/>
          </p:cNvSpPr>
          <p:nvPr>
            <p:ph type="sldImg" idx="2"/>
          </p:nvPr>
        </p:nvSpPr>
        <p:spPr>
          <a:xfrm>
            <a:off x="1150938" y="684213"/>
            <a:ext cx="4556125" cy="3417887"/>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a:extLst>
              <a:ext uri="{FF2B5EF4-FFF2-40B4-BE49-F238E27FC236}">
                <a16:creationId xmlns:a16="http://schemas.microsoft.com/office/drawing/2014/main" id="{3AAD8BD5-CF9C-441E-9575-381D4F136A42}"/>
              </a:ext>
            </a:extLst>
          </p:cNvPr>
          <p:cNvSpPr>
            <a:spLocks noGrp="1"/>
          </p:cNvSpPr>
          <p:nvPr>
            <p:ph type="body" sz="quarter" idx="3"/>
          </p:nvPr>
        </p:nvSpPr>
        <p:spPr>
          <a:xfrm>
            <a:off x="685800" y="4330700"/>
            <a:ext cx="5486400" cy="41021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6B38E9EC-7291-4AEF-B964-B902CE43F110}"/>
              </a:ext>
            </a:extLst>
          </p:cNvPr>
          <p:cNvSpPr>
            <a:spLocks noGrp="1"/>
          </p:cNvSpPr>
          <p:nvPr>
            <p:ph type="ftr" sz="quarter" idx="4"/>
          </p:nvPr>
        </p:nvSpPr>
        <p:spPr>
          <a:xfrm>
            <a:off x="0" y="8659813"/>
            <a:ext cx="2971800" cy="455612"/>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a:extLst>
              <a:ext uri="{FF2B5EF4-FFF2-40B4-BE49-F238E27FC236}">
                <a16:creationId xmlns:a16="http://schemas.microsoft.com/office/drawing/2014/main" id="{BA548AD6-20A4-4687-A770-FACBE8A21ED9}"/>
              </a:ext>
            </a:extLst>
          </p:cNvPr>
          <p:cNvSpPr>
            <a:spLocks noGrp="1"/>
          </p:cNvSpPr>
          <p:nvPr>
            <p:ph type="sldNum" sz="quarter" idx="5"/>
          </p:nvPr>
        </p:nvSpPr>
        <p:spPr>
          <a:xfrm>
            <a:off x="3884613" y="8659813"/>
            <a:ext cx="2971800" cy="455612"/>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9DEB7ECE-925D-4FA3-AAD9-2869DB65B5EE}"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a:extLst>
              <a:ext uri="{FF2B5EF4-FFF2-40B4-BE49-F238E27FC236}">
                <a16:creationId xmlns:a16="http://schemas.microsoft.com/office/drawing/2014/main" id="{26113D13-3E8E-4E55-9BCD-1959B4FDDE3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a:extLst>
              <a:ext uri="{FF2B5EF4-FFF2-40B4-BE49-F238E27FC236}">
                <a16:creationId xmlns:a16="http://schemas.microsoft.com/office/drawing/2014/main" id="{74AA0D75-D316-4CBA-BBCB-97EF3E45640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3316" name="Slide Number Placeholder 3">
            <a:extLst>
              <a:ext uri="{FF2B5EF4-FFF2-40B4-BE49-F238E27FC236}">
                <a16:creationId xmlns:a16="http://schemas.microsoft.com/office/drawing/2014/main" id="{7B06EE9E-8AA0-451B-8B95-9A400F22E9A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5397E76-A829-499B-9BFD-05F37CCCA8C0}" type="slidenum">
              <a:rPr lang="en-US" altLang="en-US" smtClean="0">
                <a:solidFill>
                  <a:srgbClr val="990033"/>
                </a:solidFill>
                <a:latin typeface="Arial Narrow" panose="020B0606020202030204" pitchFamily="34" charset="0"/>
              </a:rPr>
              <a:pPr>
                <a:spcBef>
                  <a:spcPct val="0"/>
                </a:spcBef>
              </a:pPr>
              <a:t>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F56E51AD-0F6C-434D-B372-2B63E282D81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a:extLst>
              <a:ext uri="{FF2B5EF4-FFF2-40B4-BE49-F238E27FC236}">
                <a16:creationId xmlns:a16="http://schemas.microsoft.com/office/drawing/2014/main" id="{53A8308A-E81D-4967-BEAF-8035966A168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5604" name="Slide Number Placeholder 3">
            <a:extLst>
              <a:ext uri="{FF2B5EF4-FFF2-40B4-BE49-F238E27FC236}">
                <a16:creationId xmlns:a16="http://schemas.microsoft.com/office/drawing/2014/main" id="{AD307901-2504-423E-B098-0CF59900D41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A697B7C-2E6D-4430-A821-2EB9F7DF49E1}" type="slidenum">
              <a:rPr lang="en-US" altLang="en-US" smtClean="0">
                <a:solidFill>
                  <a:srgbClr val="990033"/>
                </a:solidFill>
                <a:latin typeface="Arial Narrow" panose="020B0606020202030204" pitchFamily="34" charset="0"/>
              </a:rPr>
              <a:pPr>
                <a:spcBef>
                  <a:spcPct val="0"/>
                </a:spcBef>
              </a:pPr>
              <a:t>10</a:t>
            </a:fld>
            <a:endParaRPr lang="en-US" altLang="en-US">
              <a:solidFill>
                <a:srgbClr val="990033"/>
              </a:solidFill>
              <a:latin typeface="Arial Narrow" panose="020B0606020202030204" pitchFamily="34" charset="0"/>
            </a:endParaRPr>
          </a:p>
        </p:txBody>
      </p:sp>
    </p:spTree>
    <p:extLst>
      <p:ext uri="{BB962C8B-B14F-4D97-AF65-F5344CB8AC3E}">
        <p14:creationId xmlns:p14="http://schemas.microsoft.com/office/powerpoint/2010/main" val="34114213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95359F5B-1CFD-4107-9FA4-146CEF0A552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2E4D20DA-B8B1-4B5E-A883-1D38004203A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1748" name="Slide Number Placeholder 3">
            <a:extLst>
              <a:ext uri="{FF2B5EF4-FFF2-40B4-BE49-F238E27FC236}">
                <a16:creationId xmlns:a16="http://schemas.microsoft.com/office/drawing/2014/main" id="{96333BCE-77E1-421D-B8DB-EA9B045CA68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D10D8C7-29CB-4819-8DD2-BDF9C185F55E}" type="slidenum">
              <a:rPr lang="en-US" altLang="en-US" smtClean="0">
                <a:solidFill>
                  <a:srgbClr val="990033"/>
                </a:solidFill>
                <a:latin typeface="Arial Narrow" panose="020B0606020202030204" pitchFamily="34" charset="0"/>
              </a:rPr>
              <a:pPr>
                <a:spcBef>
                  <a:spcPct val="0"/>
                </a:spcBef>
              </a:pPr>
              <a:t>11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DB6AA6D7-5DF8-4949-8F87-881E98D8E34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a:extLst>
              <a:ext uri="{FF2B5EF4-FFF2-40B4-BE49-F238E27FC236}">
                <a16:creationId xmlns:a16="http://schemas.microsoft.com/office/drawing/2014/main" id="{5E12981B-F90E-455A-825E-C452350762E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3796" name="Slide Number Placeholder 3">
            <a:extLst>
              <a:ext uri="{FF2B5EF4-FFF2-40B4-BE49-F238E27FC236}">
                <a16:creationId xmlns:a16="http://schemas.microsoft.com/office/drawing/2014/main" id="{1F0DB153-2276-41B7-8C39-E499CC590CE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DDB5172-EF45-4E1C-9322-D847D2DBED77}" type="slidenum">
              <a:rPr lang="en-US" altLang="en-US" smtClean="0">
                <a:solidFill>
                  <a:srgbClr val="990033"/>
                </a:solidFill>
                <a:latin typeface="Arial Narrow" panose="020B0606020202030204" pitchFamily="34" charset="0"/>
              </a:rPr>
              <a:pPr>
                <a:spcBef>
                  <a:spcPct val="0"/>
                </a:spcBef>
              </a:pPr>
              <a:t>12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a:extLst>
              <a:ext uri="{FF2B5EF4-FFF2-40B4-BE49-F238E27FC236}">
                <a16:creationId xmlns:a16="http://schemas.microsoft.com/office/drawing/2014/main" id="{5DC7FA99-D4DE-4D13-A019-348E224B347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a:extLst>
              <a:ext uri="{FF2B5EF4-FFF2-40B4-BE49-F238E27FC236}">
                <a16:creationId xmlns:a16="http://schemas.microsoft.com/office/drawing/2014/main" id="{1F6166C5-42E3-4F64-AB78-BC7366CA907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5844" name="Slide Number Placeholder 3">
            <a:extLst>
              <a:ext uri="{FF2B5EF4-FFF2-40B4-BE49-F238E27FC236}">
                <a16:creationId xmlns:a16="http://schemas.microsoft.com/office/drawing/2014/main" id="{83F04396-E0AD-4869-BB1E-4F961D2FF6F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3FB2D2D-27F0-42EC-8913-AEB4575D81E8}" type="slidenum">
              <a:rPr lang="en-US" altLang="en-US" smtClean="0">
                <a:solidFill>
                  <a:srgbClr val="990033"/>
                </a:solidFill>
                <a:latin typeface="Arial Narrow" panose="020B0606020202030204" pitchFamily="34" charset="0"/>
              </a:rPr>
              <a:pPr>
                <a:spcBef>
                  <a:spcPct val="0"/>
                </a:spcBef>
              </a:pPr>
              <a:t>13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53D865F8-1150-4869-A315-879754AFBD2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a:extLst>
              <a:ext uri="{FF2B5EF4-FFF2-40B4-BE49-F238E27FC236}">
                <a16:creationId xmlns:a16="http://schemas.microsoft.com/office/drawing/2014/main" id="{BAE5EE60-A650-4119-9D2F-90819FD3DFB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7892" name="Slide Number Placeholder 3">
            <a:extLst>
              <a:ext uri="{FF2B5EF4-FFF2-40B4-BE49-F238E27FC236}">
                <a16:creationId xmlns:a16="http://schemas.microsoft.com/office/drawing/2014/main" id="{90A5E6FF-F882-4143-B8C8-A08034874D3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2285F9C-7BE4-44EE-9F6E-03BB5A0DAC99}" type="slidenum">
              <a:rPr lang="en-US" altLang="en-US" smtClean="0">
                <a:solidFill>
                  <a:srgbClr val="990033"/>
                </a:solidFill>
                <a:latin typeface="Arial Narrow" panose="020B0606020202030204" pitchFamily="34" charset="0"/>
              </a:rPr>
              <a:pPr>
                <a:spcBef>
                  <a:spcPct val="0"/>
                </a:spcBef>
              </a:pPr>
              <a:t>14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F4EB5521-62CC-45C2-84F6-3C5778ED544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52021E08-1EA2-4E9F-A74D-EBA88407E43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9940" name="Slide Number Placeholder 3">
            <a:extLst>
              <a:ext uri="{FF2B5EF4-FFF2-40B4-BE49-F238E27FC236}">
                <a16:creationId xmlns:a16="http://schemas.microsoft.com/office/drawing/2014/main" id="{0420D044-2BAC-48A0-AD6D-DBA994BB18B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C32FD70-71C5-4FC6-B956-ACC4CF96866B}" type="slidenum">
              <a:rPr lang="en-US" altLang="en-US" smtClean="0">
                <a:solidFill>
                  <a:srgbClr val="990033"/>
                </a:solidFill>
                <a:latin typeface="Arial Narrow" panose="020B0606020202030204" pitchFamily="34" charset="0"/>
              </a:rPr>
              <a:pPr>
                <a:spcBef>
                  <a:spcPct val="0"/>
                </a:spcBef>
              </a:pPr>
              <a:t>15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382C19AF-F17B-43D0-A4EB-0F6260FDFBE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a:extLst>
              <a:ext uri="{FF2B5EF4-FFF2-40B4-BE49-F238E27FC236}">
                <a16:creationId xmlns:a16="http://schemas.microsoft.com/office/drawing/2014/main" id="{5A09FB9A-FB88-4BE2-B91A-33E63430D1C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1988" name="Slide Number Placeholder 3">
            <a:extLst>
              <a:ext uri="{FF2B5EF4-FFF2-40B4-BE49-F238E27FC236}">
                <a16:creationId xmlns:a16="http://schemas.microsoft.com/office/drawing/2014/main" id="{2D488A35-CEDB-411F-8C6B-A4B5C86CAE2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7FDFB12-1D37-48B2-B2F2-EA42021BCE7A}" type="slidenum">
              <a:rPr lang="en-US" altLang="en-US" smtClean="0">
                <a:solidFill>
                  <a:srgbClr val="990033"/>
                </a:solidFill>
                <a:latin typeface="Arial Narrow" panose="020B0606020202030204" pitchFamily="34" charset="0"/>
              </a:rPr>
              <a:pPr>
                <a:spcBef>
                  <a:spcPct val="0"/>
                </a:spcBef>
              </a:pPr>
              <a:t>16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a:extLst>
              <a:ext uri="{FF2B5EF4-FFF2-40B4-BE49-F238E27FC236}">
                <a16:creationId xmlns:a16="http://schemas.microsoft.com/office/drawing/2014/main" id="{66A5D82B-3DDC-455E-B1BE-32A68524567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a:extLst>
              <a:ext uri="{FF2B5EF4-FFF2-40B4-BE49-F238E27FC236}">
                <a16:creationId xmlns:a16="http://schemas.microsoft.com/office/drawing/2014/main" id="{06E073B2-039C-4540-932B-DD01D23F28E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4036" name="Slide Number Placeholder 3">
            <a:extLst>
              <a:ext uri="{FF2B5EF4-FFF2-40B4-BE49-F238E27FC236}">
                <a16:creationId xmlns:a16="http://schemas.microsoft.com/office/drawing/2014/main" id="{3E1DB1F7-5E5D-4140-AE9F-077FC4F693F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044DFE8-12CF-4440-8C47-B0A9FE652303}" type="slidenum">
              <a:rPr lang="en-US" altLang="en-US" smtClean="0">
                <a:solidFill>
                  <a:srgbClr val="990033"/>
                </a:solidFill>
                <a:latin typeface="Arial Narrow" panose="020B0606020202030204" pitchFamily="34" charset="0"/>
              </a:rPr>
              <a:pPr>
                <a:spcBef>
                  <a:spcPct val="0"/>
                </a:spcBef>
              </a:pPr>
              <a:t>17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a:extLst>
              <a:ext uri="{FF2B5EF4-FFF2-40B4-BE49-F238E27FC236}">
                <a16:creationId xmlns:a16="http://schemas.microsoft.com/office/drawing/2014/main" id="{9C697299-1CDE-4131-A6E3-CD92A6D58FD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a:extLst>
              <a:ext uri="{FF2B5EF4-FFF2-40B4-BE49-F238E27FC236}">
                <a16:creationId xmlns:a16="http://schemas.microsoft.com/office/drawing/2014/main" id="{0BA5E356-2ECE-4FD6-9734-B5813F14C7F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6084" name="Slide Number Placeholder 3">
            <a:extLst>
              <a:ext uri="{FF2B5EF4-FFF2-40B4-BE49-F238E27FC236}">
                <a16:creationId xmlns:a16="http://schemas.microsoft.com/office/drawing/2014/main" id="{05300C56-8995-480B-A138-65D517B67E5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2F03E7B-AA94-4C29-B52E-DC8EE008BE9E}" type="slidenum">
              <a:rPr lang="en-US" altLang="en-US" smtClean="0">
                <a:solidFill>
                  <a:srgbClr val="990033"/>
                </a:solidFill>
                <a:latin typeface="Arial Narrow" panose="020B0606020202030204" pitchFamily="34" charset="0"/>
              </a:rPr>
              <a:pPr>
                <a:spcBef>
                  <a:spcPct val="0"/>
                </a:spcBef>
              </a:pPr>
              <a:t>18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a:extLst>
              <a:ext uri="{FF2B5EF4-FFF2-40B4-BE49-F238E27FC236}">
                <a16:creationId xmlns:a16="http://schemas.microsoft.com/office/drawing/2014/main" id="{6A6F2C1A-F9C8-4315-9EB1-232E667A74E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a:extLst>
              <a:ext uri="{FF2B5EF4-FFF2-40B4-BE49-F238E27FC236}">
                <a16:creationId xmlns:a16="http://schemas.microsoft.com/office/drawing/2014/main" id="{9D2F3B6F-FC40-40C3-A90D-FA4B20E4287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8132" name="Slide Number Placeholder 3">
            <a:extLst>
              <a:ext uri="{FF2B5EF4-FFF2-40B4-BE49-F238E27FC236}">
                <a16:creationId xmlns:a16="http://schemas.microsoft.com/office/drawing/2014/main" id="{3861B6D3-0A75-48F5-8776-413733A1AC5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F22A937-30A3-44C5-B2A4-F3CA91892BFD}" type="slidenum">
              <a:rPr lang="en-US" altLang="en-US" smtClean="0">
                <a:solidFill>
                  <a:srgbClr val="990033"/>
                </a:solidFill>
                <a:latin typeface="Arial Narrow" panose="020B0606020202030204" pitchFamily="34" charset="0"/>
              </a:rPr>
              <a:pPr>
                <a:spcBef>
                  <a:spcPct val="0"/>
                </a:spcBef>
              </a:pPr>
              <a:t>19</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a:extLst>
              <a:ext uri="{FF2B5EF4-FFF2-40B4-BE49-F238E27FC236}">
                <a16:creationId xmlns:a16="http://schemas.microsoft.com/office/drawing/2014/main" id="{C7F1348C-570B-4889-8205-E7C9BBF8E6F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a:extLst>
              <a:ext uri="{FF2B5EF4-FFF2-40B4-BE49-F238E27FC236}">
                <a16:creationId xmlns:a16="http://schemas.microsoft.com/office/drawing/2014/main" id="{09C0B3DB-2368-4D0B-A4F4-18B17DD6C84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9460" name="Slide Number Placeholder 3">
            <a:extLst>
              <a:ext uri="{FF2B5EF4-FFF2-40B4-BE49-F238E27FC236}">
                <a16:creationId xmlns:a16="http://schemas.microsoft.com/office/drawing/2014/main" id="{5AF0A2B6-ECFA-4E57-8348-76FD7556633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D9E2CF6-337A-4FAE-AD8B-5CBCC9F43CCC}" type="slidenum">
              <a:rPr lang="en-US" altLang="en-US" smtClean="0">
                <a:solidFill>
                  <a:srgbClr val="990033"/>
                </a:solidFill>
                <a:latin typeface="Arial Narrow" panose="020B0606020202030204" pitchFamily="34" charset="0"/>
              </a:rPr>
              <a:pPr>
                <a:spcBef>
                  <a:spcPct val="0"/>
                </a:spcBef>
              </a:pPr>
              <a:t>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a:extLst>
              <a:ext uri="{FF2B5EF4-FFF2-40B4-BE49-F238E27FC236}">
                <a16:creationId xmlns:a16="http://schemas.microsoft.com/office/drawing/2014/main" id="{4E20E8AA-24F1-41BA-9261-E2F6B061797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a:extLst>
              <a:ext uri="{FF2B5EF4-FFF2-40B4-BE49-F238E27FC236}">
                <a16:creationId xmlns:a16="http://schemas.microsoft.com/office/drawing/2014/main" id="{9A37F2CE-B075-4073-9F35-0103F845805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0180" name="Slide Number Placeholder 3">
            <a:extLst>
              <a:ext uri="{FF2B5EF4-FFF2-40B4-BE49-F238E27FC236}">
                <a16:creationId xmlns:a16="http://schemas.microsoft.com/office/drawing/2014/main" id="{EFE99813-E422-4916-9181-DB939B115E7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40EE026-CCE2-44DC-8031-49C92874C724}" type="slidenum">
              <a:rPr lang="en-US" altLang="en-US" smtClean="0">
                <a:solidFill>
                  <a:srgbClr val="990033"/>
                </a:solidFill>
                <a:latin typeface="Arial Narrow" panose="020B0606020202030204" pitchFamily="34" charset="0"/>
              </a:rPr>
              <a:pPr>
                <a:spcBef>
                  <a:spcPct val="0"/>
                </a:spcBef>
              </a:pPr>
              <a:t>20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a:extLst>
              <a:ext uri="{FF2B5EF4-FFF2-40B4-BE49-F238E27FC236}">
                <a16:creationId xmlns:a16="http://schemas.microsoft.com/office/drawing/2014/main" id="{9D9FE9C0-CE9D-4E6D-91AC-52D40EF96EA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a:extLst>
              <a:ext uri="{FF2B5EF4-FFF2-40B4-BE49-F238E27FC236}">
                <a16:creationId xmlns:a16="http://schemas.microsoft.com/office/drawing/2014/main" id="{884B00D9-1707-4721-83D9-00E11928FD8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2228" name="Slide Number Placeholder 3">
            <a:extLst>
              <a:ext uri="{FF2B5EF4-FFF2-40B4-BE49-F238E27FC236}">
                <a16:creationId xmlns:a16="http://schemas.microsoft.com/office/drawing/2014/main" id="{95237CB0-2CCB-41D1-95A7-101F7B4A965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0EE689E-3171-4F0A-B347-A8CBB4CE855A}" type="slidenum">
              <a:rPr lang="en-US" altLang="en-US" smtClean="0">
                <a:solidFill>
                  <a:srgbClr val="990033"/>
                </a:solidFill>
                <a:latin typeface="Arial Narrow" panose="020B0606020202030204" pitchFamily="34" charset="0"/>
              </a:rPr>
              <a:pPr>
                <a:spcBef>
                  <a:spcPct val="0"/>
                </a:spcBef>
              </a:pPr>
              <a:t>21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a:extLst>
              <a:ext uri="{FF2B5EF4-FFF2-40B4-BE49-F238E27FC236}">
                <a16:creationId xmlns:a16="http://schemas.microsoft.com/office/drawing/2014/main" id="{B93DF1D4-7258-4C44-8D9F-88DD6957186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a:extLst>
              <a:ext uri="{FF2B5EF4-FFF2-40B4-BE49-F238E27FC236}">
                <a16:creationId xmlns:a16="http://schemas.microsoft.com/office/drawing/2014/main" id="{E2C5D90C-FC05-4682-9A9E-2705B2A0C14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4276" name="Slide Number Placeholder 3">
            <a:extLst>
              <a:ext uri="{FF2B5EF4-FFF2-40B4-BE49-F238E27FC236}">
                <a16:creationId xmlns:a16="http://schemas.microsoft.com/office/drawing/2014/main" id="{B3B5F61D-191A-465A-8E0C-127FB2E4E8C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79F9A92-0859-443B-927D-2F6B4F3D94C3}" type="slidenum">
              <a:rPr lang="en-US" altLang="en-US" smtClean="0">
                <a:solidFill>
                  <a:srgbClr val="990033"/>
                </a:solidFill>
                <a:latin typeface="Arial Narrow" panose="020B0606020202030204" pitchFamily="34" charset="0"/>
              </a:rPr>
              <a:pPr>
                <a:spcBef>
                  <a:spcPct val="0"/>
                </a:spcBef>
              </a:pPr>
              <a:t>22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a:extLst>
              <a:ext uri="{FF2B5EF4-FFF2-40B4-BE49-F238E27FC236}">
                <a16:creationId xmlns:a16="http://schemas.microsoft.com/office/drawing/2014/main" id="{B147F5B1-CFC6-4A4E-92D8-FF7B4803557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a:extLst>
              <a:ext uri="{FF2B5EF4-FFF2-40B4-BE49-F238E27FC236}">
                <a16:creationId xmlns:a16="http://schemas.microsoft.com/office/drawing/2014/main" id="{07BB91CA-F694-4305-AC90-5BADC8FC5B3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6324" name="Slide Number Placeholder 3">
            <a:extLst>
              <a:ext uri="{FF2B5EF4-FFF2-40B4-BE49-F238E27FC236}">
                <a16:creationId xmlns:a16="http://schemas.microsoft.com/office/drawing/2014/main" id="{BF39C02E-B597-46E1-8930-0F028700392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0A7B97C-7C3E-4D6D-9CBB-0B60CB771DE5}" type="slidenum">
              <a:rPr lang="en-US" altLang="en-US" smtClean="0">
                <a:solidFill>
                  <a:srgbClr val="990033"/>
                </a:solidFill>
                <a:latin typeface="Arial Narrow" panose="020B0606020202030204" pitchFamily="34" charset="0"/>
              </a:rPr>
              <a:pPr>
                <a:spcBef>
                  <a:spcPct val="0"/>
                </a:spcBef>
              </a:pPr>
              <a:t>23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3B864FE1-D7DB-4899-A0FE-79DF93355C0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a:extLst>
              <a:ext uri="{FF2B5EF4-FFF2-40B4-BE49-F238E27FC236}">
                <a16:creationId xmlns:a16="http://schemas.microsoft.com/office/drawing/2014/main" id="{9806B159-23AF-4263-8BC9-A8982D92BB5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8372" name="Slide Number Placeholder 3">
            <a:extLst>
              <a:ext uri="{FF2B5EF4-FFF2-40B4-BE49-F238E27FC236}">
                <a16:creationId xmlns:a16="http://schemas.microsoft.com/office/drawing/2014/main" id="{FFF32BDC-45CF-4C5C-8FEA-2B3CD13D110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0B897FF-D075-48D8-836D-6EDF3B677649}" type="slidenum">
              <a:rPr lang="en-US" altLang="en-US" smtClean="0">
                <a:solidFill>
                  <a:srgbClr val="990033"/>
                </a:solidFill>
                <a:latin typeface="Arial Narrow" panose="020B0606020202030204" pitchFamily="34" charset="0"/>
              </a:rPr>
              <a:pPr>
                <a:spcBef>
                  <a:spcPct val="0"/>
                </a:spcBef>
              </a:pPr>
              <a:t>24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a:extLst>
              <a:ext uri="{FF2B5EF4-FFF2-40B4-BE49-F238E27FC236}">
                <a16:creationId xmlns:a16="http://schemas.microsoft.com/office/drawing/2014/main" id="{3369E7A3-4B91-4402-8506-8F4348F778F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a:extLst>
              <a:ext uri="{FF2B5EF4-FFF2-40B4-BE49-F238E27FC236}">
                <a16:creationId xmlns:a16="http://schemas.microsoft.com/office/drawing/2014/main" id="{6450F298-AC9B-4553-AD15-67E478D4C66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0420" name="Slide Number Placeholder 3">
            <a:extLst>
              <a:ext uri="{FF2B5EF4-FFF2-40B4-BE49-F238E27FC236}">
                <a16:creationId xmlns:a16="http://schemas.microsoft.com/office/drawing/2014/main" id="{F693D7C6-0433-4B00-B814-2615E7D6F07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9293AEA-E06A-401D-9B66-D731310DB0EE}" type="slidenum">
              <a:rPr lang="en-US" altLang="en-US" smtClean="0">
                <a:solidFill>
                  <a:srgbClr val="990033"/>
                </a:solidFill>
                <a:latin typeface="Arial Narrow" panose="020B0606020202030204" pitchFamily="34" charset="0"/>
              </a:rPr>
              <a:pPr>
                <a:spcBef>
                  <a:spcPct val="0"/>
                </a:spcBef>
              </a:pPr>
              <a:t>25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a:extLst>
              <a:ext uri="{FF2B5EF4-FFF2-40B4-BE49-F238E27FC236}">
                <a16:creationId xmlns:a16="http://schemas.microsoft.com/office/drawing/2014/main" id="{B944F124-D5D2-4417-857E-517ACD007AA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a:extLst>
              <a:ext uri="{FF2B5EF4-FFF2-40B4-BE49-F238E27FC236}">
                <a16:creationId xmlns:a16="http://schemas.microsoft.com/office/drawing/2014/main" id="{19711029-05F9-445A-9571-D499285334B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2468" name="Slide Number Placeholder 3">
            <a:extLst>
              <a:ext uri="{FF2B5EF4-FFF2-40B4-BE49-F238E27FC236}">
                <a16:creationId xmlns:a16="http://schemas.microsoft.com/office/drawing/2014/main" id="{33FA0215-FC9C-4261-A2D2-43BBAA909DF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24CA84D-CC65-4904-9BFF-6B8A23BADF1A}" type="slidenum">
              <a:rPr lang="en-US" altLang="en-US" smtClean="0">
                <a:solidFill>
                  <a:srgbClr val="990033"/>
                </a:solidFill>
                <a:latin typeface="Arial Narrow" panose="020B0606020202030204" pitchFamily="34" charset="0"/>
              </a:rPr>
              <a:pPr>
                <a:spcBef>
                  <a:spcPct val="0"/>
                </a:spcBef>
              </a:pPr>
              <a:t>26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F2D61C44-DCEA-443A-B12F-1221FA0CF71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a:extLst>
              <a:ext uri="{FF2B5EF4-FFF2-40B4-BE49-F238E27FC236}">
                <a16:creationId xmlns:a16="http://schemas.microsoft.com/office/drawing/2014/main" id="{DA8EE032-2317-4AC8-AF2F-0FCEBAB9807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4516" name="Slide Number Placeholder 3">
            <a:extLst>
              <a:ext uri="{FF2B5EF4-FFF2-40B4-BE49-F238E27FC236}">
                <a16:creationId xmlns:a16="http://schemas.microsoft.com/office/drawing/2014/main" id="{19FF416A-C70E-4A71-83ED-C6CF77650FD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9208E82-8406-4C04-9D17-2E57EC997F4B}" type="slidenum">
              <a:rPr lang="en-US" altLang="en-US" smtClean="0">
                <a:solidFill>
                  <a:srgbClr val="990033"/>
                </a:solidFill>
                <a:latin typeface="Arial Narrow" panose="020B0606020202030204" pitchFamily="34" charset="0"/>
              </a:rPr>
              <a:pPr>
                <a:spcBef>
                  <a:spcPct val="0"/>
                </a:spcBef>
              </a:pPr>
              <a:t>27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a:extLst>
              <a:ext uri="{FF2B5EF4-FFF2-40B4-BE49-F238E27FC236}">
                <a16:creationId xmlns:a16="http://schemas.microsoft.com/office/drawing/2014/main" id="{B78C355E-CC09-4B03-8AC3-0111141157C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a:extLst>
              <a:ext uri="{FF2B5EF4-FFF2-40B4-BE49-F238E27FC236}">
                <a16:creationId xmlns:a16="http://schemas.microsoft.com/office/drawing/2014/main" id="{8A8021F8-5A3F-4817-9514-051A03CCC29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6564" name="Slide Number Placeholder 3">
            <a:extLst>
              <a:ext uri="{FF2B5EF4-FFF2-40B4-BE49-F238E27FC236}">
                <a16:creationId xmlns:a16="http://schemas.microsoft.com/office/drawing/2014/main" id="{C36BFAE6-C4E0-4B46-ABA4-75E324D2C8E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CB278F9-DDFD-4374-B857-C66798995C0E}" type="slidenum">
              <a:rPr lang="en-US" altLang="en-US" smtClean="0">
                <a:solidFill>
                  <a:srgbClr val="990033"/>
                </a:solidFill>
                <a:latin typeface="Arial Narrow" panose="020B0606020202030204" pitchFamily="34" charset="0"/>
              </a:rPr>
              <a:pPr>
                <a:spcBef>
                  <a:spcPct val="0"/>
                </a:spcBef>
              </a:pPr>
              <a:t>28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4E18B190-7C28-446A-9874-E101EBCA0A5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a:extLst>
              <a:ext uri="{FF2B5EF4-FFF2-40B4-BE49-F238E27FC236}">
                <a16:creationId xmlns:a16="http://schemas.microsoft.com/office/drawing/2014/main" id="{3D31AFE2-99B9-4697-8BD0-B2196BD9D3B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8612" name="Slide Number Placeholder 3">
            <a:extLst>
              <a:ext uri="{FF2B5EF4-FFF2-40B4-BE49-F238E27FC236}">
                <a16:creationId xmlns:a16="http://schemas.microsoft.com/office/drawing/2014/main" id="{E2E4DAED-DFB8-4E82-9AB9-00825E47CCA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D1596A2-2C2A-470D-AF52-6722967FB89C}" type="slidenum">
              <a:rPr lang="en-US" altLang="en-US" smtClean="0">
                <a:solidFill>
                  <a:srgbClr val="990033"/>
                </a:solidFill>
                <a:latin typeface="Arial Narrow" panose="020B0606020202030204" pitchFamily="34" charset="0"/>
              </a:rPr>
              <a:pPr>
                <a:spcBef>
                  <a:spcPct val="0"/>
                </a:spcBef>
              </a:pPr>
              <a:t>29</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BE5E3FAB-D4CB-4F62-A51D-CC978F7EAC4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B70FEC14-49BB-453A-84C7-D701DF57F68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1508" name="Slide Number Placeholder 3">
            <a:extLst>
              <a:ext uri="{FF2B5EF4-FFF2-40B4-BE49-F238E27FC236}">
                <a16:creationId xmlns:a16="http://schemas.microsoft.com/office/drawing/2014/main" id="{2DAB7E0E-B869-42F9-AA0C-D5C2E21B02B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1CAB42B-8127-46AC-A05A-A10E5E695E36}" type="slidenum">
              <a:rPr lang="en-US" altLang="en-US" smtClean="0">
                <a:solidFill>
                  <a:srgbClr val="990033"/>
                </a:solidFill>
                <a:latin typeface="Arial Narrow" panose="020B0606020202030204" pitchFamily="34" charset="0"/>
              </a:rPr>
              <a:pPr>
                <a:spcBef>
                  <a:spcPct val="0"/>
                </a:spcBef>
              </a:pPr>
              <a:t>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a:extLst>
              <a:ext uri="{FF2B5EF4-FFF2-40B4-BE49-F238E27FC236}">
                <a16:creationId xmlns:a16="http://schemas.microsoft.com/office/drawing/2014/main" id="{F0E5111A-3CF6-483D-83C1-A141DD1BA6A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a:extLst>
              <a:ext uri="{FF2B5EF4-FFF2-40B4-BE49-F238E27FC236}">
                <a16:creationId xmlns:a16="http://schemas.microsoft.com/office/drawing/2014/main" id="{93EC0347-A56B-4934-9362-38FD97A3673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0660" name="Slide Number Placeholder 3">
            <a:extLst>
              <a:ext uri="{FF2B5EF4-FFF2-40B4-BE49-F238E27FC236}">
                <a16:creationId xmlns:a16="http://schemas.microsoft.com/office/drawing/2014/main" id="{3DED2868-C54C-4B14-B7A1-DA4AED9EF19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E15F962-C157-4E9F-9784-8C6E4CD3205F}" type="slidenum">
              <a:rPr lang="en-US" altLang="en-US" smtClean="0">
                <a:solidFill>
                  <a:srgbClr val="990033"/>
                </a:solidFill>
                <a:latin typeface="Arial Narrow" panose="020B0606020202030204" pitchFamily="34" charset="0"/>
              </a:rPr>
              <a:pPr>
                <a:spcBef>
                  <a:spcPct val="0"/>
                </a:spcBef>
              </a:pPr>
              <a:t>30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a:extLst>
              <a:ext uri="{FF2B5EF4-FFF2-40B4-BE49-F238E27FC236}">
                <a16:creationId xmlns:a16="http://schemas.microsoft.com/office/drawing/2014/main" id="{ED61EA54-E9E9-49A1-84FA-E53CA4AFD1F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Notes Placeholder 2">
            <a:extLst>
              <a:ext uri="{FF2B5EF4-FFF2-40B4-BE49-F238E27FC236}">
                <a16:creationId xmlns:a16="http://schemas.microsoft.com/office/drawing/2014/main" id="{0AE836D3-539A-47C0-89AD-303FEC0C354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2708" name="Slide Number Placeholder 3">
            <a:extLst>
              <a:ext uri="{FF2B5EF4-FFF2-40B4-BE49-F238E27FC236}">
                <a16:creationId xmlns:a16="http://schemas.microsoft.com/office/drawing/2014/main" id="{9D7B2A35-48E0-436C-AB64-871AC63DAF5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8DF3A18-1A61-417C-8CE9-A1D749538701}" type="slidenum">
              <a:rPr lang="en-US" altLang="en-US" smtClean="0">
                <a:solidFill>
                  <a:srgbClr val="990033"/>
                </a:solidFill>
                <a:latin typeface="Arial Narrow" panose="020B0606020202030204" pitchFamily="34" charset="0"/>
              </a:rPr>
              <a:pPr>
                <a:spcBef>
                  <a:spcPct val="0"/>
                </a:spcBef>
              </a:pPr>
              <a:t>31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a:extLst>
              <a:ext uri="{FF2B5EF4-FFF2-40B4-BE49-F238E27FC236}">
                <a16:creationId xmlns:a16="http://schemas.microsoft.com/office/drawing/2014/main" id="{9C4B9C4C-5346-4AE7-B8C5-7C1F86DBEF8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a:extLst>
              <a:ext uri="{FF2B5EF4-FFF2-40B4-BE49-F238E27FC236}">
                <a16:creationId xmlns:a16="http://schemas.microsoft.com/office/drawing/2014/main" id="{97084448-905D-456C-88C8-E1A4F90864C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4756" name="Slide Number Placeholder 3">
            <a:extLst>
              <a:ext uri="{FF2B5EF4-FFF2-40B4-BE49-F238E27FC236}">
                <a16:creationId xmlns:a16="http://schemas.microsoft.com/office/drawing/2014/main" id="{3EF5B938-82D9-4734-B641-63C6806C388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85015BD-9BDF-4023-9C9B-A0976C0EAA0D}" type="slidenum">
              <a:rPr lang="en-US" altLang="en-US" smtClean="0">
                <a:solidFill>
                  <a:srgbClr val="990033"/>
                </a:solidFill>
                <a:latin typeface="Arial Narrow" panose="020B0606020202030204" pitchFamily="34" charset="0"/>
              </a:rPr>
              <a:pPr>
                <a:spcBef>
                  <a:spcPct val="0"/>
                </a:spcBef>
              </a:pPr>
              <a:t>32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a:extLst>
              <a:ext uri="{FF2B5EF4-FFF2-40B4-BE49-F238E27FC236}">
                <a16:creationId xmlns:a16="http://schemas.microsoft.com/office/drawing/2014/main" id="{598B13C3-F756-4483-9A1B-28D7B7F8BB3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3" name="Notes Placeholder 2">
            <a:extLst>
              <a:ext uri="{FF2B5EF4-FFF2-40B4-BE49-F238E27FC236}">
                <a16:creationId xmlns:a16="http://schemas.microsoft.com/office/drawing/2014/main" id="{D2DB9503-46E1-4809-9036-2ED8C0F10C1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6804" name="Slide Number Placeholder 3">
            <a:extLst>
              <a:ext uri="{FF2B5EF4-FFF2-40B4-BE49-F238E27FC236}">
                <a16:creationId xmlns:a16="http://schemas.microsoft.com/office/drawing/2014/main" id="{D3560A57-1874-49A4-B736-B4D9D0AAE06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76B78B6-9369-4A41-AB59-F1F5778B30AD}" type="slidenum">
              <a:rPr lang="en-US" altLang="en-US" smtClean="0">
                <a:solidFill>
                  <a:srgbClr val="990033"/>
                </a:solidFill>
                <a:latin typeface="Arial Narrow" panose="020B0606020202030204" pitchFamily="34" charset="0"/>
              </a:rPr>
              <a:pPr>
                <a:spcBef>
                  <a:spcPct val="0"/>
                </a:spcBef>
              </a:pPr>
              <a:t>33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a:extLst>
              <a:ext uri="{FF2B5EF4-FFF2-40B4-BE49-F238E27FC236}">
                <a16:creationId xmlns:a16="http://schemas.microsoft.com/office/drawing/2014/main" id="{DBF8C407-FAA4-4098-A8D6-EF478ECC966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1" name="Notes Placeholder 2">
            <a:extLst>
              <a:ext uri="{FF2B5EF4-FFF2-40B4-BE49-F238E27FC236}">
                <a16:creationId xmlns:a16="http://schemas.microsoft.com/office/drawing/2014/main" id="{4161C90F-8FB8-4974-8A3F-695592BACA1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8852" name="Slide Number Placeholder 3">
            <a:extLst>
              <a:ext uri="{FF2B5EF4-FFF2-40B4-BE49-F238E27FC236}">
                <a16:creationId xmlns:a16="http://schemas.microsoft.com/office/drawing/2014/main" id="{4DCDEE69-3E77-489D-BBBE-95A48A6A75E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2697B9D-125D-4167-AB7D-CAC0882718B7}" type="slidenum">
              <a:rPr lang="en-US" altLang="en-US" smtClean="0">
                <a:solidFill>
                  <a:srgbClr val="990033"/>
                </a:solidFill>
                <a:latin typeface="Arial Narrow" panose="020B0606020202030204" pitchFamily="34" charset="0"/>
              </a:rPr>
              <a:pPr>
                <a:spcBef>
                  <a:spcPct val="0"/>
                </a:spcBef>
              </a:pPr>
              <a:t>34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a:extLst>
              <a:ext uri="{FF2B5EF4-FFF2-40B4-BE49-F238E27FC236}">
                <a16:creationId xmlns:a16="http://schemas.microsoft.com/office/drawing/2014/main" id="{A6D27FD1-E450-4BB9-B232-61B6C5D85F9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899" name="Notes Placeholder 2">
            <a:extLst>
              <a:ext uri="{FF2B5EF4-FFF2-40B4-BE49-F238E27FC236}">
                <a16:creationId xmlns:a16="http://schemas.microsoft.com/office/drawing/2014/main" id="{94E070EF-474A-45AB-AD3C-21FEABB41AD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0900" name="Slide Number Placeholder 3">
            <a:extLst>
              <a:ext uri="{FF2B5EF4-FFF2-40B4-BE49-F238E27FC236}">
                <a16:creationId xmlns:a16="http://schemas.microsoft.com/office/drawing/2014/main" id="{4736DCFA-3C68-46CE-B4FB-83DBF94BC30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00F3929-7016-4ED3-8589-E6E8E3315D5F}" type="slidenum">
              <a:rPr lang="en-US" altLang="en-US" smtClean="0">
                <a:solidFill>
                  <a:srgbClr val="990033"/>
                </a:solidFill>
                <a:latin typeface="Arial Narrow" panose="020B0606020202030204" pitchFamily="34" charset="0"/>
              </a:rPr>
              <a:pPr>
                <a:spcBef>
                  <a:spcPct val="0"/>
                </a:spcBef>
              </a:pPr>
              <a:t>35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a:extLst>
              <a:ext uri="{FF2B5EF4-FFF2-40B4-BE49-F238E27FC236}">
                <a16:creationId xmlns:a16="http://schemas.microsoft.com/office/drawing/2014/main" id="{E78E132E-E685-40F4-A24B-2B49FC0EE4F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7" name="Notes Placeholder 2">
            <a:extLst>
              <a:ext uri="{FF2B5EF4-FFF2-40B4-BE49-F238E27FC236}">
                <a16:creationId xmlns:a16="http://schemas.microsoft.com/office/drawing/2014/main" id="{79EF462E-432B-4A00-AFA3-840736364C2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2948" name="Slide Number Placeholder 3">
            <a:extLst>
              <a:ext uri="{FF2B5EF4-FFF2-40B4-BE49-F238E27FC236}">
                <a16:creationId xmlns:a16="http://schemas.microsoft.com/office/drawing/2014/main" id="{AEA54FE6-C5E0-4CF1-8AF7-B109D1D8837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3925FF2-A453-4A60-A677-E1F0D7DAAEA7}" type="slidenum">
              <a:rPr lang="en-US" altLang="en-US" smtClean="0">
                <a:solidFill>
                  <a:srgbClr val="990033"/>
                </a:solidFill>
                <a:latin typeface="Arial Narrow" panose="020B0606020202030204" pitchFamily="34" charset="0"/>
              </a:rPr>
              <a:pPr>
                <a:spcBef>
                  <a:spcPct val="0"/>
                </a:spcBef>
              </a:pPr>
              <a:t>36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a:extLst>
              <a:ext uri="{FF2B5EF4-FFF2-40B4-BE49-F238E27FC236}">
                <a16:creationId xmlns:a16="http://schemas.microsoft.com/office/drawing/2014/main" id="{928B43F5-62C5-4456-8AD8-B0C969885CA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5" name="Notes Placeholder 2">
            <a:extLst>
              <a:ext uri="{FF2B5EF4-FFF2-40B4-BE49-F238E27FC236}">
                <a16:creationId xmlns:a16="http://schemas.microsoft.com/office/drawing/2014/main" id="{41AECB89-CB27-4948-9338-A8206146869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4996" name="Slide Number Placeholder 3">
            <a:extLst>
              <a:ext uri="{FF2B5EF4-FFF2-40B4-BE49-F238E27FC236}">
                <a16:creationId xmlns:a16="http://schemas.microsoft.com/office/drawing/2014/main" id="{0FDDA645-2982-4A40-B05B-0CF029765DF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B1624C2-10AC-41F5-99D7-B78818A365D9}" type="slidenum">
              <a:rPr lang="en-US" altLang="en-US" smtClean="0">
                <a:solidFill>
                  <a:srgbClr val="990033"/>
                </a:solidFill>
                <a:latin typeface="Arial Narrow" panose="020B0606020202030204" pitchFamily="34" charset="0"/>
              </a:rPr>
              <a:pPr>
                <a:spcBef>
                  <a:spcPct val="0"/>
                </a:spcBef>
              </a:pPr>
              <a:t>37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a:extLst>
              <a:ext uri="{FF2B5EF4-FFF2-40B4-BE49-F238E27FC236}">
                <a16:creationId xmlns:a16="http://schemas.microsoft.com/office/drawing/2014/main" id="{CEB933C4-C19C-4314-8A0F-ACCBD64CEFA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3" name="Notes Placeholder 2">
            <a:extLst>
              <a:ext uri="{FF2B5EF4-FFF2-40B4-BE49-F238E27FC236}">
                <a16:creationId xmlns:a16="http://schemas.microsoft.com/office/drawing/2014/main" id="{B4C30ECC-1383-41B0-A258-EE38A9C02D8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7044" name="Slide Number Placeholder 3">
            <a:extLst>
              <a:ext uri="{FF2B5EF4-FFF2-40B4-BE49-F238E27FC236}">
                <a16:creationId xmlns:a16="http://schemas.microsoft.com/office/drawing/2014/main" id="{D3763AB9-CDAD-477A-89F1-AB08E0DC946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1C488A6-46E7-495C-83D4-473DD969102D}" type="slidenum">
              <a:rPr lang="en-US" altLang="en-US" smtClean="0">
                <a:solidFill>
                  <a:srgbClr val="990033"/>
                </a:solidFill>
                <a:latin typeface="Arial Narrow" panose="020B0606020202030204" pitchFamily="34" charset="0"/>
              </a:rPr>
              <a:pPr>
                <a:spcBef>
                  <a:spcPct val="0"/>
                </a:spcBef>
              </a:pPr>
              <a:t>38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a:extLst>
              <a:ext uri="{FF2B5EF4-FFF2-40B4-BE49-F238E27FC236}">
                <a16:creationId xmlns:a16="http://schemas.microsoft.com/office/drawing/2014/main" id="{9D61C6C8-C946-4B67-B57C-9B67D7A0FCB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9091" name="Notes Placeholder 2">
            <a:extLst>
              <a:ext uri="{FF2B5EF4-FFF2-40B4-BE49-F238E27FC236}">
                <a16:creationId xmlns:a16="http://schemas.microsoft.com/office/drawing/2014/main" id="{81471B00-F2EE-457B-9A4D-81CEB11E62A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9092" name="Slide Number Placeholder 3">
            <a:extLst>
              <a:ext uri="{FF2B5EF4-FFF2-40B4-BE49-F238E27FC236}">
                <a16:creationId xmlns:a16="http://schemas.microsoft.com/office/drawing/2014/main" id="{D9BC91CD-57CC-4247-9AEA-790FFE0B2B4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F879B0E-DD4B-4C89-87D4-7DC7F43BC092}" type="slidenum">
              <a:rPr lang="en-US" altLang="en-US" smtClean="0">
                <a:solidFill>
                  <a:srgbClr val="990033"/>
                </a:solidFill>
                <a:latin typeface="Arial Narrow" panose="020B0606020202030204" pitchFamily="34" charset="0"/>
              </a:rPr>
              <a:pPr>
                <a:spcBef>
                  <a:spcPct val="0"/>
                </a:spcBef>
              </a:pPr>
              <a:t>39</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9133027D-E6F5-42D6-861E-9BC71AB2731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AD7D4993-C99D-43AD-83DE-DD046B3AD6D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5364" name="Slide Number Placeholder 3">
            <a:extLst>
              <a:ext uri="{FF2B5EF4-FFF2-40B4-BE49-F238E27FC236}">
                <a16:creationId xmlns:a16="http://schemas.microsoft.com/office/drawing/2014/main" id="{F079B14C-9D40-474F-B39A-566E296E3DD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E16D453-76E3-46ED-B657-18E5185CA15A}" type="slidenum">
              <a:rPr lang="en-US" altLang="en-US" smtClean="0">
                <a:solidFill>
                  <a:srgbClr val="990033"/>
                </a:solidFill>
                <a:latin typeface="Arial Narrow" panose="020B0606020202030204" pitchFamily="34" charset="0"/>
              </a:rPr>
              <a:pPr>
                <a:spcBef>
                  <a:spcPct val="0"/>
                </a:spcBef>
              </a:pPr>
              <a:t>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a:extLst>
              <a:ext uri="{FF2B5EF4-FFF2-40B4-BE49-F238E27FC236}">
                <a16:creationId xmlns:a16="http://schemas.microsoft.com/office/drawing/2014/main" id="{1F105740-5127-4F3C-A9AC-BA8ED3B02C1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1139" name="Notes Placeholder 2">
            <a:extLst>
              <a:ext uri="{FF2B5EF4-FFF2-40B4-BE49-F238E27FC236}">
                <a16:creationId xmlns:a16="http://schemas.microsoft.com/office/drawing/2014/main" id="{CDC0EAE6-00D8-412E-B695-B24EA338495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1140" name="Slide Number Placeholder 3">
            <a:extLst>
              <a:ext uri="{FF2B5EF4-FFF2-40B4-BE49-F238E27FC236}">
                <a16:creationId xmlns:a16="http://schemas.microsoft.com/office/drawing/2014/main" id="{C5912228-F9D5-43AC-A33C-C413FF1ED83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374ACCC-685E-42AE-8A73-09CB13BA0EE0}" type="slidenum">
              <a:rPr lang="en-US" altLang="en-US" smtClean="0">
                <a:solidFill>
                  <a:srgbClr val="990033"/>
                </a:solidFill>
                <a:latin typeface="Arial Narrow" panose="020B0606020202030204" pitchFamily="34" charset="0"/>
              </a:rPr>
              <a:pPr>
                <a:spcBef>
                  <a:spcPct val="0"/>
                </a:spcBef>
              </a:pPr>
              <a:t>40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a:extLst>
              <a:ext uri="{FF2B5EF4-FFF2-40B4-BE49-F238E27FC236}">
                <a16:creationId xmlns:a16="http://schemas.microsoft.com/office/drawing/2014/main" id="{5DF0CB83-D899-4133-B9DA-51E0C335885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Notes Placeholder 2">
            <a:extLst>
              <a:ext uri="{FF2B5EF4-FFF2-40B4-BE49-F238E27FC236}">
                <a16:creationId xmlns:a16="http://schemas.microsoft.com/office/drawing/2014/main" id="{EAD1BCD3-E832-4355-88E3-BF190FD6A50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3188" name="Slide Number Placeholder 3">
            <a:extLst>
              <a:ext uri="{FF2B5EF4-FFF2-40B4-BE49-F238E27FC236}">
                <a16:creationId xmlns:a16="http://schemas.microsoft.com/office/drawing/2014/main" id="{1B836863-5BF2-46EA-B16A-96ACFA4D439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5F916D7-CD5E-4368-86AD-1B688D33621C}" type="slidenum">
              <a:rPr lang="en-US" altLang="en-US" smtClean="0">
                <a:solidFill>
                  <a:srgbClr val="990033"/>
                </a:solidFill>
                <a:latin typeface="Arial Narrow" panose="020B0606020202030204" pitchFamily="34" charset="0"/>
              </a:rPr>
              <a:pPr>
                <a:spcBef>
                  <a:spcPct val="0"/>
                </a:spcBef>
              </a:pPr>
              <a:t>41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a:extLst>
              <a:ext uri="{FF2B5EF4-FFF2-40B4-BE49-F238E27FC236}">
                <a16:creationId xmlns:a16="http://schemas.microsoft.com/office/drawing/2014/main" id="{68F45420-7FE6-4D0A-BD45-F6A048BC03F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5" name="Notes Placeholder 2">
            <a:extLst>
              <a:ext uri="{FF2B5EF4-FFF2-40B4-BE49-F238E27FC236}">
                <a16:creationId xmlns:a16="http://schemas.microsoft.com/office/drawing/2014/main" id="{8C651482-653D-489E-A148-E01FC03B42E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5236" name="Slide Number Placeholder 3">
            <a:extLst>
              <a:ext uri="{FF2B5EF4-FFF2-40B4-BE49-F238E27FC236}">
                <a16:creationId xmlns:a16="http://schemas.microsoft.com/office/drawing/2014/main" id="{340A895E-A96A-4DD9-B842-BA51269C855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80D65E1-918F-4FAB-9761-B90EE3D9F9A9}" type="slidenum">
              <a:rPr lang="en-US" altLang="en-US" smtClean="0">
                <a:solidFill>
                  <a:srgbClr val="990033"/>
                </a:solidFill>
                <a:latin typeface="Arial Narrow" panose="020B0606020202030204" pitchFamily="34" charset="0"/>
              </a:rPr>
              <a:pPr>
                <a:spcBef>
                  <a:spcPct val="0"/>
                </a:spcBef>
              </a:pPr>
              <a:t>42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D5A33CB4-CCCF-4AB8-A6D2-BE97D2CDE06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a:extLst>
              <a:ext uri="{FF2B5EF4-FFF2-40B4-BE49-F238E27FC236}">
                <a16:creationId xmlns:a16="http://schemas.microsoft.com/office/drawing/2014/main" id="{F6868520-1761-4BD4-B366-43460959804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7412" name="Slide Number Placeholder 3">
            <a:extLst>
              <a:ext uri="{FF2B5EF4-FFF2-40B4-BE49-F238E27FC236}">
                <a16:creationId xmlns:a16="http://schemas.microsoft.com/office/drawing/2014/main" id="{318BD73E-BCFD-413D-AC4A-B74161FD9E5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CF5E448-622F-4F7A-A48A-8E49EE687BEB}" type="slidenum">
              <a:rPr lang="en-US" altLang="en-US" smtClean="0">
                <a:solidFill>
                  <a:srgbClr val="990033"/>
                </a:solidFill>
                <a:latin typeface="Arial Narrow" panose="020B0606020202030204" pitchFamily="34" charset="0"/>
              </a:rPr>
              <a:pPr>
                <a:spcBef>
                  <a:spcPct val="0"/>
                </a:spcBef>
              </a:pPr>
              <a:t>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60AA9A8F-14B8-4424-9B10-36FF63C6647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a:extLst>
              <a:ext uri="{FF2B5EF4-FFF2-40B4-BE49-F238E27FC236}">
                <a16:creationId xmlns:a16="http://schemas.microsoft.com/office/drawing/2014/main" id="{2476CBAA-7695-4165-A5D7-93A9F1081A3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3556" name="Slide Number Placeholder 3">
            <a:extLst>
              <a:ext uri="{FF2B5EF4-FFF2-40B4-BE49-F238E27FC236}">
                <a16:creationId xmlns:a16="http://schemas.microsoft.com/office/drawing/2014/main" id="{1066D8BE-DBD2-4B4D-B070-AA696B86052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8CE944C-FEB9-42CF-B8C5-1F1FB84D1212}" type="slidenum">
              <a:rPr lang="en-US" altLang="en-US" smtClean="0">
                <a:solidFill>
                  <a:srgbClr val="990033"/>
                </a:solidFill>
                <a:latin typeface="Arial Narrow" panose="020B0606020202030204" pitchFamily="34" charset="0"/>
              </a:rPr>
              <a:pPr>
                <a:spcBef>
                  <a:spcPct val="0"/>
                </a:spcBef>
              </a:pPr>
              <a:t>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F56E51AD-0F6C-434D-B372-2B63E282D81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a:extLst>
              <a:ext uri="{FF2B5EF4-FFF2-40B4-BE49-F238E27FC236}">
                <a16:creationId xmlns:a16="http://schemas.microsoft.com/office/drawing/2014/main" id="{53A8308A-E81D-4967-BEAF-8035966A168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5604" name="Slide Number Placeholder 3">
            <a:extLst>
              <a:ext uri="{FF2B5EF4-FFF2-40B4-BE49-F238E27FC236}">
                <a16:creationId xmlns:a16="http://schemas.microsoft.com/office/drawing/2014/main" id="{AD307901-2504-423E-B098-0CF59900D41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A697B7C-2E6D-4430-A821-2EB9F7DF49E1}" type="slidenum">
              <a:rPr lang="en-US" altLang="en-US" smtClean="0">
                <a:solidFill>
                  <a:srgbClr val="990033"/>
                </a:solidFill>
                <a:latin typeface="Arial Narrow" panose="020B0606020202030204" pitchFamily="34" charset="0"/>
              </a:rPr>
              <a:pPr>
                <a:spcBef>
                  <a:spcPct val="0"/>
                </a:spcBef>
              </a:pPr>
              <a:t>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31077C99-0482-4542-83A4-1B76869B96A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52AEF8CE-E71E-47AB-B444-B451FD525B5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9A33E0F4-8397-4FF4-ACFA-3EA22F1183C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CEE32CF-74BE-466B-9845-292A013A7F22}" type="slidenum">
              <a:rPr lang="en-US" altLang="en-US" smtClean="0">
                <a:solidFill>
                  <a:srgbClr val="990033"/>
                </a:solidFill>
                <a:latin typeface="Arial Narrow" panose="020B0606020202030204" pitchFamily="34" charset="0"/>
              </a:rPr>
              <a:pPr>
                <a:spcBef>
                  <a:spcPct val="0"/>
                </a:spcBef>
              </a:pPr>
              <a:t>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66C8CAE1-150F-4479-8B5C-F11A7AD52C5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a:extLst>
              <a:ext uri="{FF2B5EF4-FFF2-40B4-BE49-F238E27FC236}">
                <a16:creationId xmlns:a16="http://schemas.microsoft.com/office/drawing/2014/main" id="{A1F5B277-AB69-4084-AA4A-5EE9A18D7EA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9700" name="Slide Number Placeholder 3">
            <a:extLst>
              <a:ext uri="{FF2B5EF4-FFF2-40B4-BE49-F238E27FC236}">
                <a16:creationId xmlns:a16="http://schemas.microsoft.com/office/drawing/2014/main" id="{9649DDE1-2C09-4867-BBC3-5023EC7157F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7EAA6C5-A829-4E88-B26A-17F321B11CD2}" type="slidenum">
              <a:rPr lang="en-US" altLang="en-US" smtClean="0">
                <a:solidFill>
                  <a:srgbClr val="990033"/>
                </a:solidFill>
                <a:latin typeface="Arial Narrow" panose="020B0606020202030204" pitchFamily="34" charset="0"/>
              </a:rPr>
              <a:pPr>
                <a:spcBef>
                  <a:spcPct val="0"/>
                </a:spcBef>
              </a:pPr>
              <a:t>9</a:t>
            </a:fld>
            <a:endParaRPr lang="en-US" altLang="en-US">
              <a:solidFill>
                <a:srgbClr val="990033"/>
              </a:solidFill>
              <a:latin typeface="Arial Narrow" panose="020B0606020202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traight Connector 3">
            <a:extLst>
              <a:ext uri="{FF2B5EF4-FFF2-40B4-BE49-F238E27FC236}">
                <a16:creationId xmlns:a16="http://schemas.microsoft.com/office/drawing/2014/main" id="{352AE219-713D-4451-B5BD-57E3D68C447D}"/>
              </a:ext>
            </a:extLst>
          </p:cNvPr>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29" name="Title 28"/>
          <p:cNvSpPr>
            <a:spLocks noGrp="1"/>
          </p:cNvSpPr>
          <p:nvPr>
            <p:ph type="ctrTitle"/>
          </p:nvPr>
        </p:nvSpPr>
        <p:spPr>
          <a:xfrm>
            <a:off x="381000" y="4853411"/>
            <a:ext cx="8458200" cy="1222375"/>
          </a:xfrm>
        </p:spPr>
        <p:txBody>
          <a:bodyPr anchor="t"/>
          <a:lstStyle/>
          <a:p>
            <a:r>
              <a:rPr lang="en-US"/>
              <a:t>Click to edit Master title style</a:t>
            </a:r>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5" name="Date Placeholder 15">
            <a:extLst>
              <a:ext uri="{FF2B5EF4-FFF2-40B4-BE49-F238E27FC236}">
                <a16:creationId xmlns:a16="http://schemas.microsoft.com/office/drawing/2014/main" id="{C0BE92E3-E9DF-42D5-8A4D-1501B96F0F42}"/>
              </a:ext>
            </a:extLst>
          </p:cNvPr>
          <p:cNvSpPr>
            <a:spLocks noGrp="1"/>
          </p:cNvSpPr>
          <p:nvPr>
            <p:ph type="dt" sz="half" idx="10"/>
          </p:nvPr>
        </p:nvSpPr>
        <p:spPr/>
        <p:txBody>
          <a:bodyPr/>
          <a:lstStyle>
            <a:lvl1pPr>
              <a:defRPr/>
            </a:lvl1pPr>
          </a:lstStyle>
          <a:p>
            <a:pPr>
              <a:defRPr/>
            </a:pPr>
            <a:endParaRPr lang="en-US"/>
          </a:p>
        </p:txBody>
      </p:sp>
      <p:sp>
        <p:nvSpPr>
          <p:cNvPr id="6" name="Footer Placeholder 1">
            <a:extLst>
              <a:ext uri="{FF2B5EF4-FFF2-40B4-BE49-F238E27FC236}">
                <a16:creationId xmlns:a16="http://schemas.microsoft.com/office/drawing/2014/main" id="{CC4AB869-31B9-416E-A913-EA258A55A6BE}"/>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14">
            <a:extLst>
              <a:ext uri="{FF2B5EF4-FFF2-40B4-BE49-F238E27FC236}">
                <a16:creationId xmlns:a16="http://schemas.microsoft.com/office/drawing/2014/main" id="{0815C9A3-C1D0-4D87-89CC-6E9BD311C0F1}"/>
              </a:ext>
            </a:extLst>
          </p:cNvPr>
          <p:cNvSpPr>
            <a:spLocks noGrp="1"/>
          </p:cNvSpPr>
          <p:nvPr>
            <p:ph type="sldNum" sz="quarter" idx="12"/>
          </p:nvPr>
        </p:nvSpPr>
        <p:spPr>
          <a:xfrm>
            <a:off x="8229600" y="6473825"/>
            <a:ext cx="758825" cy="247650"/>
          </a:xfrm>
        </p:spPr>
        <p:txBody>
          <a:bodyPr/>
          <a:lstStyle>
            <a:lvl1pPr>
              <a:defRPr/>
            </a:lvl1pPr>
          </a:lstStyle>
          <a:p>
            <a:pPr>
              <a:defRPr/>
            </a:pPr>
            <a:fld id="{A3355F1C-038D-4368-B294-AA5E09EEF090}" type="slidenum">
              <a:rPr lang="en-US" altLang="en-US"/>
              <a:pPr>
                <a:defRPr/>
              </a:pPr>
              <a:t>‹#›</a:t>
            </a:fld>
            <a:endParaRPr lang="en-US" altLang="en-US"/>
          </a:p>
        </p:txBody>
      </p:sp>
    </p:spTree>
    <p:extLst>
      <p:ext uri="{BB962C8B-B14F-4D97-AF65-F5344CB8AC3E}">
        <p14:creationId xmlns:p14="http://schemas.microsoft.com/office/powerpoint/2010/main" val="2141390281"/>
      </p:ext>
    </p:extLst>
  </p:cSld>
  <p:clrMapOvr>
    <a:masterClrMapping/>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0">
            <a:extLst>
              <a:ext uri="{FF2B5EF4-FFF2-40B4-BE49-F238E27FC236}">
                <a16:creationId xmlns:a16="http://schemas.microsoft.com/office/drawing/2014/main" id="{A96B51CF-2A10-4C21-91F1-F987FB1E52CD}"/>
              </a:ext>
            </a:extLst>
          </p:cNvPr>
          <p:cNvSpPr>
            <a:spLocks noGrp="1"/>
          </p:cNvSpPr>
          <p:nvPr>
            <p:ph type="dt" sz="half" idx="10"/>
          </p:nvPr>
        </p:nvSpPr>
        <p:spPr/>
        <p:txBody>
          <a:bodyPr/>
          <a:lstStyle>
            <a:lvl1pPr>
              <a:defRPr/>
            </a:lvl1pPr>
          </a:lstStyle>
          <a:p>
            <a:pPr>
              <a:defRPr/>
            </a:pPr>
            <a:endParaRPr lang="en-US"/>
          </a:p>
        </p:txBody>
      </p:sp>
      <p:sp>
        <p:nvSpPr>
          <p:cNvPr id="5" name="Footer Placeholder 27">
            <a:extLst>
              <a:ext uri="{FF2B5EF4-FFF2-40B4-BE49-F238E27FC236}">
                <a16:creationId xmlns:a16="http://schemas.microsoft.com/office/drawing/2014/main" id="{ECDDC85A-E15F-4F59-A7FE-2B6C9F330E67}"/>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4">
            <a:extLst>
              <a:ext uri="{FF2B5EF4-FFF2-40B4-BE49-F238E27FC236}">
                <a16:creationId xmlns:a16="http://schemas.microsoft.com/office/drawing/2014/main" id="{49D5C96E-F855-4572-A80A-FC15B362F99A}"/>
              </a:ext>
            </a:extLst>
          </p:cNvPr>
          <p:cNvSpPr>
            <a:spLocks noGrp="1"/>
          </p:cNvSpPr>
          <p:nvPr>
            <p:ph type="sldNum" sz="quarter" idx="12"/>
          </p:nvPr>
        </p:nvSpPr>
        <p:spPr/>
        <p:txBody>
          <a:bodyPr/>
          <a:lstStyle>
            <a:lvl1pPr>
              <a:defRPr/>
            </a:lvl1pPr>
          </a:lstStyle>
          <a:p>
            <a:pPr>
              <a:defRPr/>
            </a:pPr>
            <a:fld id="{64B53900-B7E7-46A8-ACDA-8D801E85B3EB}" type="slidenum">
              <a:rPr lang="en-US" altLang="en-US"/>
              <a:pPr>
                <a:defRPr/>
              </a:pPr>
              <a:t>‹#›</a:t>
            </a:fld>
            <a:endParaRPr lang="en-US" altLang="en-US"/>
          </a:p>
        </p:txBody>
      </p:sp>
    </p:spTree>
    <p:extLst>
      <p:ext uri="{BB962C8B-B14F-4D97-AF65-F5344CB8AC3E}">
        <p14:creationId xmlns:p14="http://schemas.microsoft.com/office/powerpoint/2010/main" val="1421901583"/>
      </p:ext>
    </p:extLst>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549276"/>
            <a:ext cx="6248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C877680-8C5B-4872-AF62-602AF3793CFB}"/>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626AA7E9-8765-4FA3-86C2-C8F6189DC8B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438B51BB-5856-433E-B858-36343BAC1260}"/>
              </a:ext>
            </a:extLst>
          </p:cNvPr>
          <p:cNvSpPr>
            <a:spLocks noGrp="1"/>
          </p:cNvSpPr>
          <p:nvPr>
            <p:ph type="sldNum" sz="quarter" idx="12"/>
          </p:nvPr>
        </p:nvSpPr>
        <p:spPr/>
        <p:txBody>
          <a:bodyPr/>
          <a:lstStyle>
            <a:lvl1pPr>
              <a:defRPr/>
            </a:lvl1pPr>
          </a:lstStyle>
          <a:p>
            <a:pPr>
              <a:defRPr/>
            </a:pPr>
            <a:fld id="{297CD634-54CD-483D-87C9-FD3B3C9DDC49}" type="slidenum">
              <a:rPr lang="en-US" altLang="en-US"/>
              <a:pPr>
                <a:defRPr/>
              </a:pPr>
              <a:t>‹#›</a:t>
            </a:fld>
            <a:endParaRPr lang="en-US" altLang="en-US"/>
          </a:p>
        </p:txBody>
      </p:sp>
    </p:spTree>
    <p:extLst>
      <p:ext uri="{BB962C8B-B14F-4D97-AF65-F5344CB8AC3E}">
        <p14:creationId xmlns:p14="http://schemas.microsoft.com/office/powerpoint/2010/main" val="2389323285"/>
      </p:ext>
    </p:extLst>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a:t>Click to edit Master title style</a:t>
            </a:r>
          </a:p>
        </p:txBody>
      </p:sp>
      <p:sp>
        <p:nvSpPr>
          <p:cNvPr id="27" name="Content Placeholder 26"/>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4">
            <a:extLst>
              <a:ext uri="{FF2B5EF4-FFF2-40B4-BE49-F238E27FC236}">
                <a16:creationId xmlns:a16="http://schemas.microsoft.com/office/drawing/2014/main" id="{C7443CD5-01E5-462A-8A5D-DAE3BEAD0E32}"/>
              </a:ext>
            </a:extLst>
          </p:cNvPr>
          <p:cNvSpPr>
            <a:spLocks noGrp="1"/>
          </p:cNvSpPr>
          <p:nvPr>
            <p:ph type="dt" sz="half" idx="10"/>
          </p:nvPr>
        </p:nvSpPr>
        <p:spPr/>
        <p:txBody>
          <a:bodyPr/>
          <a:lstStyle>
            <a:lvl1pPr>
              <a:defRPr/>
            </a:lvl1pPr>
          </a:lstStyle>
          <a:p>
            <a:pPr>
              <a:defRPr/>
            </a:pPr>
            <a:endParaRPr lang="en-US"/>
          </a:p>
        </p:txBody>
      </p:sp>
      <p:sp>
        <p:nvSpPr>
          <p:cNvPr id="5" name="Footer Placeholder 18">
            <a:extLst>
              <a:ext uri="{FF2B5EF4-FFF2-40B4-BE49-F238E27FC236}">
                <a16:creationId xmlns:a16="http://schemas.microsoft.com/office/drawing/2014/main" id="{0B5539A7-7956-4595-8F0C-9F246470CD17}"/>
              </a:ext>
            </a:extLst>
          </p:cNvPr>
          <p:cNvSpPr>
            <a:spLocks noGrp="1"/>
          </p:cNvSpPr>
          <p:nvPr>
            <p:ph type="ftr" sz="quarter" idx="11"/>
          </p:nvPr>
        </p:nvSpPr>
        <p:spPr>
          <a:xfrm>
            <a:off x="3581400" y="76200"/>
            <a:ext cx="2895600" cy="288925"/>
          </a:xfrm>
        </p:spPr>
        <p:txBody>
          <a:bodyPr/>
          <a:lstStyle>
            <a:lvl1pPr>
              <a:defRPr/>
            </a:lvl1pPr>
          </a:lstStyle>
          <a:p>
            <a:pPr>
              <a:defRPr/>
            </a:pPr>
            <a:endParaRPr lang="en-US"/>
          </a:p>
        </p:txBody>
      </p:sp>
      <p:sp>
        <p:nvSpPr>
          <p:cNvPr id="6" name="Slide Number Placeholder 15">
            <a:extLst>
              <a:ext uri="{FF2B5EF4-FFF2-40B4-BE49-F238E27FC236}">
                <a16:creationId xmlns:a16="http://schemas.microsoft.com/office/drawing/2014/main" id="{4A8C39D0-A6F8-48BB-9082-1CFA391DC4B0}"/>
              </a:ext>
            </a:extLst>
          </p:cNvPr>
          <p:cNvSpPr>
            <a:spLocks noGrp="1"/>
          </p:cNvSpPr>
          <p:nvPr>
            <p:ph type="sldNum" sz="quarter" idx="12"/>
          </p:nvPr>
        </p:nvSpPr>
        <p:spPr>
          <a:xfrm>
            <a:off x="8229600" y="6473825"/>
            <a:ext cx="758825" cy="247650"/>
          </a:xfrm>
        </p:spPr>
        <p:txBody>
          <a:bodyPr/>
          <a:lstStyle>
            <a:lvl1pPr>
              <a:defRPr/>
            </a:lvl1pPr>
          </a:lstStyle>
          <a:p>
            <a:pPr>
              <a:defRPr/>
            </a:pPr>
            <a:fld id="{224DD82D-B328-45F7-960A-5D22C9FBFA53}" type="slidenum">
              <a:rPr lang="en-US" altLang="en-US"/>
              <a:pPr>
                <a:defRPr/>
              </a:pPr>
              <a:t>‹#›</a:t>
            </a:fld>
            <a:endParaRPr lang="en-US" altLang="en-US"/>
          </a:p>
        </p:txBody>
      </p:sp>
    </p:spTree>
    <p:extLst>
      <p:ext uri="{BB962C8B-B14F-4D97-AF65-F5344CB8AC3E}">
        <p14:creationId xmlns:p14="http://schemas.microsoft.com/office/powerpoint/2010/main" val="2346214884"/>
      </p:ext>
    </p:extLst>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Straight Connector 3">
            <a:extLst>
              <a:ext uri="{FF2B5EF4-FFF2-40B4-BE49-F238E27FC236}">
                <a16:creationId xmlns:a16="http://schemas.microsoft.com/office/drawing/2014/main" id="{C0DB0CB5-77F0-48ED-9F4B-20C64CDF357A}"/>
              </a:ext>
            </a:extLst>
          </p:cNvPr>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lang="en-US"/>
              <a:t>Click to edit Master title style</a:t>
            </a:r>
          </a:p>
        </p:txBody>
      </p:sp>
      <p:sp>
        <p:nvSpPr>
          <p:cNvPr id="5" name="Date Placeholder 18">
            <a:extLst>
              <a:ext uri="{FF2B5EF4-FFF2-40B4-BE49-F238E27FC236}">
                <a16:creationId xmlns:a16="http://schemas.microsoft.com/office/drawing/2014/main" id="{30B636E0-5BAF-40C7-A453-BE3223C12AC5}"/>
              </a:ext>
            </a:extLst>
          </p:cNvPr>
          <p:cNvSpPr>
            <a:spLocks noGrp="1"/>
          </p:cNvSpPr>
          <p:nvPr>
            <p:ph type="dt" sz="half" idx="10"/>
          </p:nvPr>
        </p:nvSpPr>
        <p:spPr/>
        <p:txBody>
          <a:bodyPr/>
          <a:lstStyle>
            <a:lvl1pPr>
              <a:defRPr/>
            </a:lvl1pPr>
          </a:lstStyle>
          <a:p>
            <a:pPr>
              <a:defRPr/>
            </a:pPr>
            <a:endParaRPr lang="en-US"/>
          </a:p>
        </p:txBody>
      </p:sp>
      <p:sp>
        <p:nvSpPr>
          <p:cNvPr id="7" name="Footer Placeholder 10">
            <a:extLst>
              <a:ext uri="{FF2B5EF4-FFF2-40B4-BE49-F238E27FC236}">
                <a16:creationId xmlns:a16="http://schemas.microsoft.com/office/drawing/2014/main" id="{15350A62-EF68-423D-AF38-A29C10D28CC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15">
            <a:extLst>
              <a:ext uri="{FF2B5EF4-FFF2-40B4-BE49-F238E27FC236}">
                <a16:creationId xmlns:a16="http://schemas.microsoft.com/office/drawing/2014/main" id="{01960C86-D5F9-4A67-A13F-FC6BD3EC4299}"/>
              </a:ext>
            </a:extLst>
          </p:cNvPr>
          <p:cNvSpPr>
            <a:spLocks noGrp="1"/>
          </p:cNvSpPr>
          <p:nvPr>
            <p:ph type="sldNum" sz="quarter" idx="12"/>
          </p:nvPr>
        </p:nvSpPr>
        <p:spPr/>
        <p:txBody>
          <a:bodyPr/>
          <a:lstStyle>
            <a:lvl1pPr>
              <a:defRPr/>
            </a:lvl1pPr>
          </a:lstStyle>
          <a:p>
            <a:pPr>
              <a:defRPr/>
            </a:pPr>
            <a:fld id="{937FB608-39D5-4114-B729-D777ECDA59FC}" type="slidenum">
              <a:rPr lang="en-US" altLang="en-US"/>
              <a:pPr>
                <a:defRPr/>
              </a:pPr>
              <a:t>‹#›</a:t>
            </a:fld>
            <a:endParaRPr lang="en-US" altLang="en-US"/>
          </a:p>
        </p:txBody>
      </p:sp>
    </p:spTree>
    <p:extLst>
      <p:ext uri="{BB962C8B-B14F-4D97-AF65-F5344CB8AC3E}">
        <p14:creationId xmlns:p14="http://schemas.microsoft.com/office/powerpoint/2010/main" val="1916820469"/>
      </p:ext>
    </p:extLst>
  </p:cSld>
  <p:clrMapOvr>
    <a:overrideClrMapping bg1="dk1" tx1="lt1" bg2="dk2" tx2="lt2" accent1="accent1" accent2="accent2" accent3="accent3" accent4="accent4" accent5="accent5" accent6="accent6" hlink="hlink" folHlink="folHlink"/>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a:t>Click to edit Master title style</a:t>
            </a:r>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0">
            <a:extLst>
              <a:ext uri="{FF2B5EF4-FFF2-40B4-BE49-F238E27FC236}">
                <a16:creationId xmlns:a16="http://schemas.microsoft.com/office/drawing/2014/main" id="{A592D437-DC1B-4515-942B-D358B603A568}"/>
              </a:ext>
            </a:extLst>
          </p:cNvPr>
          <p:cNvSpPr>
            <a:spLocks noGrp="1"/>
          </p:cNvSpPr>
          <p:nvPr>
            <p:ph type="dt" sz="half" idx="10"/>
          </p:nvPr>
        </p:nvSpPr>
        <p:spPr/>
        <p:txBody>
          <a:bodyPr/>
          <a:lstStyle>
            <a:lvl1pPr>
              <a:defRPr/>
            </a:lvl1pPr>
          </a:lstStyle>
          <a:p>
            <a:pPr>
              <a:defRPr/>
            </a:pPr>
            <a:endParaRPr lang="en-US"/>
          </a:p>
        </p:txBody>
      </p:sp>
      <p:sp>
        <p:nvSpPr>
          <p:cNvPr id="6" name="Footer Placeholder 27">
            <a:extLst>
              <a:ext uri="{FF2B5EF4-FFF2-40B4-BE49-F238E27FC236}">
                <a16:creationId xmlns:a16="http://schemas.microsoft.com/office/drawing/2014/main" id="{E129B664-26F7-4BE2-B173-3603E4F13BA0}"/>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4">
            <a:extLst>
              <a:ext uri="{FF2B5EF4-FFF2-40B4-BE49-F238E27FC236}">
                <a16:creationId xmlns:a16="http://schemas.microsoft.com/office/drawing/2014/main" id="{59140081-B5D5-4FDF-BADA-D2267089B3FC}"/>
              </a:ext>
            </a:extLst>
          </p:cNvPr>
          <p:cNvSpPr>
            <a:spLocks noGrp="1"/>
          </p:cNvSpPr>
          <p:nvPr>
            <p:ph type="sldNum" sz="quarter" idx="12"/>
          </p:nvPr>
        </p:nvSpPr>
        <p:spPr/>
        <p:txBody>
          <a:bodyPr/>
          <a:lstStyle>
            <a:lvl1pPr>
              <a:defRPr/>
            </a:lvl1pPr>
          </a:lstStyle>
          <a:p>
            <a:pPr>
              <a:defRPr/>
            </a:pPr>
            <a:fld id="{78CE8744-D162-455E-A52A-D9B414156D8C}" type="slidenum">
              <a:rPr lang="en-US" altLang="en-US"/>
              <a:pPr>
                <a:defRPr/>
              </a:pPr>
              <a:t>‹#›</a:t>
            </a:fld>
            <a:endParaRPr lang="en-US" altLang="en-US"/>
          </a:p>
        </p:txBody>
      </p:sp>
    </p:spTree>
    <p:extLst>
      <p:ext uri="{BB962C8B-B14F-4D97-AF65-F5344CB8AC3E}">
        <p14:creationId xmlns:p14="http://schemas.microsoft.com/office/powerpoint/2010/main" val="603678577"/>
      </p:ext>
    </p:extLst>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Straight Connector 6">
            <a:extLst>
              <a:ext uri="{FF2B5EF4-FFF2-40B4-BE49-F238E27FC236}">
                <a16:creationId xmlns:a16="http://schemas.microsoft.com/office/drawing/2014/main" id="{D5C8B26D-5D72-4DA8-A424-EBFD0AB34660}"/>
              </a:ext>
            </a:extLst>
          </p:cNvPr>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29" name="Title 28"/>
          <p:cNvSpPr>
            <a:spLocks noGrp="1"/>
          </p:cNvSpPr>
          <p:nvPr>
            <p:ph type="title"/>
          </p:nvPr>
        </p:nvSpPr>
        <p:spPr>
          <a:xfrm>
            <a:off x="304800" y="5410200"/>
            <a:ext cx="8610600" cy="882650"/>
          </a:xfrm>
        </p:spPr>
        <p:txBody>
          <a:bodyPr/>
          <a:lstStyle>
            <a:lvl1pPr>
              <a:defRPr/>
            </a:lvl1pPr>
          </a:lstStyle>
          <a:p>
            <a:r>
              <a:rPr lang="en-US"/>
              <a:t>Click to edit Master title style</a:t>
            </a:r>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9">
            <a:extLst>
              <a:ext uri="{FF2B5EF4-FFF2-40B4-BE49-F238E27FC236}">
                <a16:creationId xmlns:a16="http://schemas.microsoft.com/office/drawing/2014/main" id="{A6424007-A7D3-4E7E-8912-3BC41B71579F}"/>
              </a:ext>
            </a:extLst>
          </p:cNvPr>
          <p:cNvSpPr>
            <a:spLocks noGrp="1"/>
          </p:cNvSpPr>
          <p:nvPr>
            <p:ph type="dt" sz="half" idx="10"/>
          </p:nvPr>
        </p:nvSpPr>
        <p:spPr/>
        <p:txBody>
          <a:bodyPr/>
          <a:lstStyle>
            <a:lvl1pPr>
              <a:defRPr/>
            </a:lvl1pPr>
          </a:lstStyle>
          <a:p>
            <a:pPr>
              <a:defRPr/>
            </a:pPr>
            <a:endParaRPr lang="en-US"/>
          </a:p>
        </p:txBody>
      </p:sp>
      <p:sp>
        <p:nvSpPr>
          <p:cNvPr id="9" name="Footer Placeholder 5">
            <a:extLst>
              <a:ext uri="{FF2B5EF4-FFF2-40B4-BE49-F238E27FC236}">
                <a16:creationId xmlns:a16="http://schemas.microsoft.com/office/drawing/2014/main" id="{AB0A2341-4C74-4AE7-B3B8-D3E9ECDE49B1}"/>
              </a:ext>
            </a:extLst>
          </p:cNvPr>
          <p:cNvSpPr>
            <a:spLocks noGrp="1"/>
          </p:cNvSpPr>
          <p:nvPr>
            <p:ph type="ftr" sz="quarter" idx="11"/>
          </p:nvPr>
        </p:nvSpPr>
        <p:spPr/>
        <p:txBody>
          <a:bodyPr/>
          <a:lstStyle>
            <a:lvl1pPr>
              <a:defRPr/>
            </a:lvl1pPr>
          </a:lstStyle>
          <a:p>
            <a:pPr>
              <a:defRPr/>
            </a:pPr>
            <a:endParaRPr lang="en-US"/>
          </a:p>
        </p:txBody>
      </p:sp>
      <p:sp>
        <p:nvSpPr>
          <p:cNvPr id="10" name="Slide Number Placeholder 6">
            <a:extLst>
              <a:ext uri="{FF2B5EF4-FFF2-40B4-BE49-F238E27FC236}">
                <a16:creationId xmlns:a16="http://schemas.microsoft.com/office/drawing/2014/main" id="{62A738B1-4B03-4BFC-A76D-30FC764A5AEB}"/>
              </a:ext>
            </a:extLst>
          </p:cNvPr>
          <p:cNvSpPr>
            <a:spLocks noGrp="1"/>
          </p:cNvSpPr>
          <p:nvPr>
            <p:ph type="sldNum" sz="quarter" idx="12"/>
          </p:nvPr>
        </p:nvSpPr>
        <p:spPr>
          <a:xfrm>
            <a:off x="8229600" y="6477000"/>
            <a:ext cx="762000" cy="247650"/>
          </a:xfrm>
        </p:spPr>
        <p:txBody>
          <a:bodyPr/>
          <a:lstStyle>
            <a:lvl1pPr>
              <a:defRPr/>
            </a:lvl1pPr>
          </a:lstStyle>
          <a:p>
            <a:pPr>
              <a:defRPr/>
            </a:pPr>
            <a:fld id="{0EBCF1AE-96EA-4287-969E-7A7BBC945228}" type="slidenum">
              <a:rPr lang="en-US" altLang="en-US"/>
              <a:pPr>
                <a:defRPr/>
              </a:pPr>
              <a:t>‹#›</a:t>
            </a:fld>
            <a:endParaRPr lang="en-US" altLang="en-US"/>
          </a:p>
        </p:txBody>
      </p:sp>
    </p:spTree>
    <p:extLst>
      <p:ext uri="{BB962C8B-B14F-4D97-AF65-F5344CB8AC3E}">
        <p14:creationId xmlns:p14="http://schemas.microsoft.com/office/powerpoint/2010/main" val="1598634837"/>
      </p:ext>
    </p:extLst>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a:t>Click to edit Master title style</a:t>
            </a:r>
          </a:p>
        </p:txBody>
      </p:sp>
      <p:sp>
        <p:nvSpPr>
          <p:cNvPr id="3" name="Date Placeholder 10">
            <a:extLst>
              <a:ext uri="{FF2B5EF4-FFF2-40B4-BE49-F238E27FC236}">
                <a16:creationId xmlns:a16="http://schemas.microsoft.com/office/drawing/2014/main" id="{C8A2786F-E2E0-4EC9-A569-62EB7EF128A0}"/>
              </a:ext>
            </a:extLst>
          </p:cNvPr>
          <p:cNvSpPr>
            <a:spLocks noGrp="1"/>
          </p:cNvSpPr>
          <p:nvPr>
            <p:ph type="dt" sz="half" idx="10"/>
          </p:nvPr>
        </p:nvSpPr>
        <p:spPr/>
        <p:txBody>
          <a:bodyPr/>
          <a:lstStyle>
            <a:lvl1pPr>
              <a:defRPr/>
            </a:lvl1pPr>
          </a:lstStyle>
          <a:p>
            <a:pPr>
              <a:defRPr/>
            </a:pPr>
            <a:endParaRPr lang="en-US"/>
          </a:p>
        </p:txBody>
      </p:sp>
      <p:sp>
        <p:nvSpPr>
          <p:cNvPr id="4" name="Footer Placeholder 27">
            <a:extLst>
              <a:ext uri="{FF2B5EF4-FFF2-40B4-BE49-F238E27FC236}">
                <a16:creationId xmlns:a16="http://schemas.microsoft.com/office/drawing/2014/main" id="{EC449D76-7F0D-463C-9A13-5390BE141CEB}"/>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4">
            <a:extLst>
              <a:ext uri="{FF2B5EF4-FFF2-40B4-BE49-F238E27FC236}">
                <a16:creationId xmlns:a16="http://schemas.microsoft.com/office/drawing/2014/main" id="{A4C92FF8-6ABF-49FD-89E1-349028D2ABAC}"/>
              </a:ext>
            </a:extLst>
          </p:cNvPr>
          <p:cNvSpPr>
            <a:spLocks noGrp="1"/>
          </p:cNvSpPr>
          <p:nvPr>
            <p:ph type="sldNum" sz="quarter" idx="12"/>
          </p:nvPr>
        </p:nvSpPr>
        <p:spPr/>
        <p:txBody>
          <a:bodyPr/>
          <a:lstStyle>
            <a:lvl1pPr>
              <a:defRPr/>
            </a:lvl1pPr>
          </a:lstStyle>
          <a:p>
            <a:pPr>
              <a:defRPr/>
            </a:pPr>
            <a:fld id="{4E668DD1-1970-4BCF-89C6-F3523CE5050E}" type="slidenum">
              <a:rPr lang="en-US" altLang="en-US"/>
              <a:pPr>
                <a:defRPr/>
              </a:pPr>
              <a:t>‹#›</a:t>
            </a:fld>
            <a:endParaRPr lang="en-US" altLang="en-US"/>
          </a:p>
        </p:txBody>
      </p:sp>
    </p:spTree>
    <p:extLst>
      <p:ext uri="{BB962C8B-B14F-4D97-AF65-F5344CB8AC3E}">
        <p14:creationId xmlns:p14="http://schemas.microsoft.com/office/powerpoint/2010/main" val="119242273"/>
      </p:ext>
    </p:extLst>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2">
            <a:extLst>
              <a:ext uri="{FF2B5EF4-FFF2-40B4-BE49-F238E27FC236}">
                <a16:creationId xmlns:a16="http://schemas.microsoft.com/office/drawing/2014/main" id="{AAEE3508-D3D5-439D-8BC6-C0F8F8FE9C54}"/>
              </a:ext>
            </a:extLst>
          </p:cNvPr>
          <p:cNvSpPr>
            <a:spLocks noGrp="1"/>
          </p:cNvSpPr>
          <p:nvPr>
            <p:ph type="dt" sz="half" idx="10"/>
          </p:nvPr>
        </p:nvSpPr>
        <p:spPr/>
        <p:txBody>
          <a:bodyPr/>
          <a:lstStyle>
            <a:lvl1pPr>
              <a:defRPr/>
            </a:lvl1pPr>
          </a:lstStyle>
          <a:p>
            <a:pPr>
              <a:defRPr/>
            </a:pPr>
            <a:endParaRPr lang="en-US"/>
          </a:p>
        </p:txBody>
      </p:sp>
      <p:sp>
        <p:nvSpPr>
          <p:cNvPr id="3" name="Footer Placeholder 23">
            <a:extLst>
              <a:ext uri="{FF2B5EF4-FFF2-40B4-BE49-F238E27FC236}">
                <a16:creationId xmlns:a16="http://schemas.microsoft.com/office/drawing/2014/main" id="{2CFB8B8F-5FA5-4B64-8F00-0CC19CC215F5}"/>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6">
            <a:extLst>
              <a:ext uri="{FF2B5EF4-FFF2-40B4-BE49-F238E27FC236}">
                <a16:creationId xmlns:a16="http://schemas.microsoft.com/office/drawing/2014/main" id="{CEF103D9-7092-449A-855E-325ABE25D6C9}"/>
              </a:ext>
            </a:extLst>
          </p:cNvPr>
          <p:cNvSpPr>
            <a:spLocks noGrp="1"/>
          </p:cNvSpPr>
          <p:nvPr>
            <p:ph type="sldNum" sz="quarter" idx="12"/>
          </p:nvPr>
        </p:nvSpPr>
        <p:spPr/>
        <p:txBody>
          <a:bodyPr/>
          <a:lstStyle>
            <a:lvl1pPr>
              <a:defRPr/>
            </a:lvl1pPr>
          </a:lstStyle>
          <a:p>
            <a:pPr>
              <a:defRPr/>
            </a:pPr>
            <a:fld id="{A2CE3E93-9D0A-402B-B2B2-8170833C5D2B}" type="slidenum">
              <a:rPr lang="en-US" altLang="en-US"/>
              <a:pPr>
                <a:defRPr/>
              </a:pPr>
              <a:t>‹#›</a:t>
            </a:fld>
            <a:endParaRPr lang="en-US" altLang="en-US"/>
          </a:p>
        </p:txBody>
      </p:sp>
    </p:spTree>
    <p:extLst>
      <p:ext uri="{BB962C8B-B14F-4D97-AF65-F5344CB8AC3E}">
        <p14:creationId xmlns:p14="http://schemas.microsoft.com/office/powerpoint/2010/main" val="3417381140"/>
      </p:ext>
    </p:extLst>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a:extLst>
              <a:ext uri="{FF2B5EF4-FFF2-40B4-BE49-F238E27FC236}">
                <a16:creationId xmlns:a16="http://schemas.microsoft.com/office/drawing/2014/main" id="{72D6AC5B-10E8-4CEF-9482-353D0CD143A2}"/>
              </a:ext>
            </a:extLst>
          </p:cNvPr>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a:t>Click to edit Master title style</a:t>
            </a:r>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24">
            <a:extLst>
              <a:ext uri="{FF2B5EF4-FFF2-40B4-BE49-F238E27FC236}">
                <a16:creationId xmlns:a16="http://schemas.microsoft.com/office/drawing/2014/main" id="{07BEC0DD-D4C1-4F35-86CA-47C47A78BC00}"/>
              </a:ext>
            </a:extLst>
          </p:cNvPr>
          <p:cNvSpPr>
            <a:spLocks noGrp="1"/>
          </p:cNvSpPr>
          <p:nvPr>
            <p:ph type="dt" sz="half" idx="10"/>
          </p:nvPr>
        </p:nvSpPr>
        <p:spPr/>
        <p:txBody>
          <a:bodyPr/>
          <a:lstStyle>
            <a:lvl1pPr>
              <a:defRPr/>
            </a:lvl1pPr>
          </a:lstStyle>
          <a:p>
            <a:pPr>
              <a:defRPr/>
            </a:pPr>
            <a:endParaRPr lang="en-US"/>
          </a:p>
        </p:txBody>
      </p:sp>
      <p:sp>
        <p:nvSpPr>
          <p:cNvPr id="7" name="Footer Placeholder 28">
            <a:extLst>
              <a:ext uri="{FF2B5EF4-FFF2-40B4-BE49-F238E27FC236}">
                <a16:creationId xmlns:a16="http://schemas.microsoft.com/office/drawing/2014/main" id="{D42C64E0-85BE-4021-AFED-8F917A2B6C43}"/>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DDC85F0B-19B6-451B-9839-886AAE4948CD}"/>
              </a:ext>
            </a:extLst>
          </p:cNvPr>
          <p:cNvSpPr>
            <a:spLocks noGrp="1"/>
          </p:cNvSpPr>
          <p:nvPr>
            <p:ph type="sldNum" sz="quarter" idx="12"/>
          </p:nvPr>
        </p:nvSpPr>
        <p:spPr/>
        <p:txBody>
          <a:bodyPr/>
          <a:lstStyle>
            <a:lvl1pPr>
              <a:defRPr/>
            </a:lvl1pPr>
          </a:lstStyle>
          <a:p>
            <a:pPr>
              <a:defRPr/>
            </a:pPr>
            <a:fld id="{57D6733F-447D-4B53-8DC0-02DFE11E195A}" type="slidenum">
              <a:rPr lang="en-US" altLang="en-US"/>
              <a:pPr>
                <a:defRPr/>
              </a:pPr>
              <a:t>‹#›</a:t>
            </a:fld>
            <a:endParaRPr lang="en-US" altLang="en-US"/>
          </a:p>
        </p:txBody>
      </p:sp>
    </p:spTree>
    <p:extLst>
      <p:ext uri="{BB962C8B-B14F-4D97-AF65-F5344CB8AC3E}">
        <p14:creationId xmlns:p14="http://schemas.microsoft.com/office/powerpoint/2010/main" val="3813319373"/>
      </p:ext>
    </p:extLst>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dirty="0"/>
              <a:t>Click icon to add picture</a:t>
            </a:r>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a:t>Click to edit Master title style</a:t>
            </a:r>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a:t>Click to edit Master text styles</a:t>
            </a:r>
          </a:p>
        </p:txBody>
      </p:sp>
      <p:sp>
        <p:nvSpPr>
          <p:cNvPr id="5" name="Date Placeholder 6">
            <a:extLst>
              <a:ext uri="{FF2B5EF4-FFF2-40B4-BE49-F238E27FC236}">
                <a16:creationId xmlns:a16="http://schemas.microsoft.com/office/drawing/2014/main" id="{8977D6C9-B83B-4964-8E20-26337120D846}"/>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C9B2FC92-22BF-430A-9848-72A9026FADC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30">
            <a:extLst>
              <a:ext uri="{FF2B5EF4-FFF2-40B4-BE49-F238E27FC236}">
                <a16:creationId xmlns:a16="http://schemas.microsoft.com/office/drawing/2014/main" id="{3C231C9E-1673-4BA5-A570-0D6F95D191F0}"/>
              </a:ext>
            </a:extLst>
          </p:cNvPr>
          <p:cNvSpPr>
            <a:spLocks noGrp="1"/>
          </p:cNvSpPr>
          <p:nvPr>
            <p:ph type="sldNum" sz="quarter" idx="12"/>
          </p:nvPr>
        </p:nvSpPr>
        <p:spPr/>
        <p:txBody>
          <a:bodyPr/>
          <a:lstStyle>
            <a:lvl1pPr>
              <a:defRPr/>
            </a:lvl1pPr>
          </a:lstStyle>
          <a:p>
            <a:pPr>
              <a:defRPr/>
            </a:pPr>
            <a:fld id="{BA162A77-F1C9-4208-81C6-1724BED6CA30}" type="slidenum">
              <a:rPr lang="en-US" altLang="en-US"/>
              <a:pPr>
                <a:defRPr/>
              </a:pPr>
              <a:t>‹#›</a:t>
            </a:fld>
            <a:endParaRPr lang="en-US" altLang="en-US"/>
          </a:p>
        </p:txBody>
      </p:sp>
    </p:spTree>
    <p:extLst>
      <p:ext uri="{BB962C8B-B14F-4D97-AF65-F5344CB8AC3E}">
        <p14:creationId xmlns:p14="http://schemas.microsoft.com/office/powerpoint/2010/main" val="3341063727"/>
      </p:ext>
    </p:extLst>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Straight Connector 6">
            <a:extLst>
              <a:ext uri="{FF2B5EF4-FFF2-40B4-BE49-F238E27FC236}">
                <a16:creationId xmlns:a16="http://schemas.microsoft.com/office/drawing/2014/main" id="{C6A05622-BDF8-4C31-A1CB-9C155D6CE791}"/>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029" name="Text Placeholder 7">
            <a:extLst>
              <a:ext uri="{FF2B5EF4-FFF2-40B4-BE49-F238E27FC236}">
                <a16:creationId xmlns:a16="http://schemas.microsoft.com/office/drawing/2014/main" id="{3EC69ACB-03DE-4F4F-A7D7-5E1E4A909A88}"/>
              </a:ext>
            </a:extLst>
          </p:cNvPr>
          <p:cNvSpPr>
            <a:spLocks noGrp="1"/>
          </p:cNvSpPr>
          <p:nvPr>
            <p:ph type="body" idx="1"/>
          </p:nvPr>
        </p:nvSpPr>
        <p:spPr bwMode="auto">
          <a:xfrm>
            <a:off x="304800" y="1554163"/>
            <a:ext cx="86868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1" name="Date Placeholder 10">
            <a:extLst>
              <a:ext uri="{FF2B5EF4-FFF2-40B4-BE49-F238E27FC236}">
                <a16:creationId xmlns:a16="http://schemas.microsoft.com/office/drawing/2014/main" id="{D0BB477C-2EBA-4630-B845-2CFB6511E1AC}"/>
              </a:ext>
            </a:extLst>
          </p:cNvPr>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a:defRPr/>
            </a:pPr>
            <a:endParaRPr lang="en-US"/>
          </a:p>
        </p:txBody>
      </p:sp>
      <p:sp>
        <p:nvSpPr>
          <p:cNvPr id="28" name="Footer Placeholder 27">
            <a:extLst>
              <a:ext uri="{FF2B5EF4-FFF2-40B4-BE49-F238E27FC236}">
                <a16:creationId xmlns:a16="http://schemas.microsoft.com/office/drawing/2014/main" id="{AE093255-4DDA-4B5A-AAF2-165B80938D5D}"/>
              </a:ext>
            </a:extLst>
          </p:cNvPr>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a:defRPr/>
            </a:pPr>
            <a:endParaRPr lang="en-US"/>
          </a:p>
        </p:txBody>
      </p:sp>
      <p:sp>
        <p:nvSpPr>
          <p:cNvPr id="5" name="Slide Number Placeholder 4">
            <a:extLst>
              <a:ext uri="{FF2B5EF4-FFF2-40B4-BE49-F238E27FC236}">
                <a16:creationId xmlns:a16="http://schemas.microsoft.com/office/drawing/2014/main" id="{74F87035-7820-4AB0-839B-380A03B1A69C}"/>
              </a:ext>
            </a:extLst>
          </p:cNvPr>
          <p:cNvSpPr>
            <a:spLocks noGrp="1"/>
          </p:cNvSpPr>
          <p:nvPr>
            <p:ph type="sldNum" sz="quarter" idx="4"/>
          </p:nvPr>
        </p:nvSpPr>
        <p:spPr>
          <a:xfrm>
            <a:off x="8229600" y="6477000"/>
            <a:ext cx="762000" cy="244475"/>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solidFill>
                  <a:srgbClr val="D38E27"/>
                </a:solidFill>
              </a:defRPr>
            </a:lvl1pPr>
          </a:lstStyle>
          <a:p>
            <a:pPr>
              <a:defRPr/>
            </a:pPr>
            <a:fld id="{EB436DE3-D249-4933-B518-610D3BE717A1}" type="slidenum">
              <a:rPr lang="en-US" altLang="en-US"/>
              <a:pPr>
                <a:defRPr/>
              </a:pPr>
              <a:t>‹#›</a:t>
            </a:fld>
            <a:endParaRPr lang="en-US" altLang="en-US"/>
          </a:p>
        </p:txBody>
      </p:sp>
      <p:sp>
        <p:nvSpPr>
          <p:cNvPr id="10" name="Title Placeholder 9">
            <a:extLst>
              <a:ext uri="{FF2B5EF4-FFF2-40B4-BE49-F238E27FC236}">
                <a16:creationId xmlns:a16="http://schemas.microsoft.com/office/drawing/2014/main" id="{2DB6BC7F-6279-46BD-951F-5FA7F1FEF50D}"/>
              </a:ext>
            </a:extLst>
          </p:cNvPr>
          <p:cNvSpPr>
            <a:spLocks noGrp="1"/>
          </p:cNvSpPr>
          <p:nvPr>
            <p:ph type="title"/>
          </p:nvPr>
        </p:nvSpPr>
        <p:spPr>
          <a:xfrm>
            <a:off x="304800" y="457200"/>
            <a:ext cx="8686800" cy="838200"/>
          </a:xfrm>
          <a:prstGeom prst="rect">
            <a:avLst/>
          </a:prstGeom>
        </p:spPr>
        <p:txBody>
          <a:bodyPr vert="horz" anchor="ctr">
            <a:normAutofit/>
          </a:bodyPr>
          <a:lstStyle/>
          <a:p>
            <a:r>
              <a:rPr lang="en-US"/>
              <a:t>Click to edit Master title style</a:t>
            </a:r>
          </a:p>
        </p:txBody>
      </p:sp>
      <p:sp>
        <p:nvSpPr>
          <p:cNvPr id="9" name="Straight Connector 8">
            <a:extLst>
              <a:ext uri="{FF2B5EF4-FFF2-40B4-BE49-F238E27FC236}">
                <a16:creationId xmlns:a16="http://schemas.microsoft.com/office/drawing/2014/main" id="{1CC29507-D127-4A53-8F57-B91CC0C42331}"/>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2" name="Straight Connector 11">
            <a:extLst>
              <a:ext uri="{FF2B5EF4-FFF2-40B4-BE49-F238E27FC236}">
                <a16:creationId xmlns:a16="http://schemas.microsoft.com/office/drawing/2014/main" id="{24ACF2D6-4CC9-4774-B3E3-AAC58E49FBD7}"/>
              </a:ext>
            </a:extLst>
          </p:cNvPr>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Tree>
  </p:cSld>
  <p:clrMap bg1="lt1" tx1="dk1" bg2="lt2" tx2="dk2" accent1="accent1" accent2="accent2" accent3="accent3" accent4="accent4" accent5="accent5" accent6="accent6" hlink="hlink" folHlink="folHlink"/>
  <p:sldLayoutIdLst>
    <p:sldLayoutId id="2147486887" r:id="rId1"/>
    <p:sldLayoutId id="2147486888" r:id="rId2"/>
    <p:sldLayoutId id="2147486889" r:id="rId3"/>
    <p:sldLayoutId id="2147486884" r:id="rId4"/>
    <p:sldLayoutId id="2147486890" r:id="rId5"/>
    <p:sldLayoutId id="2147486885" r:id="rId6"/>
    <p:sldLayoutId id="2147486891" r:id="rId7"/>
    <p:sldLayoutId id="2147486892" r:id="rId8"/>
    <p:sldLayoutId id="2147486893" r:id="rId9"/>
    <p:sldLayoutId id="2147486886" r:id="rId10"/>
    <p:sldLayoutId id="2147486894" r:id="rId11"/>
  </p:sldLayoutIdLst>
  <p:transition>
    <p:dissolve/>
  </p:transition>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Lucida Sans Unicode" pitchFamily="34" charset="0"/>
        </a:defRPr>
      </a:lvl2pPr>
      <a:lvl3pPr algn="l" rtl="0" eaLnBrk="0" fontAlgn="base" hangingPunct="0">
        <a:spcBef>
          <a:spcPct val="0"/>
        </a:spcBef>
        <a:spcAft>
          <a:spcPct val="0"/>
        </a:spcAft>
        <a:defRPr sz="3600">
          <a:solidFill>
            <a:schemeClr val="tx2"/>
          </a:solidFill>
          <a:latin typeface="Lucida Sans Unicode" pitchFamily="34" charset="0"/>
        </a:defRPr>
      </a:lvl3pPr>
      <a:lvl4pPr algn="l" rtl="0" eaLnBrk="0" fontAlgn="base" hangingPunct="0">
        <a:spcBef>
          <a:spcPct val="0"/>
        </a:spcBef>
        <a:spcAft>
          <a:spcPct val="0"/>
        </a:spcAft>
        <a:defRPr sz="3600">
          <a:solidFill>
            <a:schemeClr val="tx2"/>
          </a:solidFill>
          <a:latin typeface="Lucida Sans Unicode" pitchFamily="34" charset="0"/>
        </a:defRPr>
      </a:lvl4pPr>
      <a:lvl5pPr algn="l" rtl="0" eaLnBrk="0" fontAlgn="base" hangingPunct="0">
        <a:spcBef>
          <a:spcPct val="0"/>
        </a:spcBef>
        <a:spcAft>
          <a:spcPct val="0"/>
        </a:spcAft>
        <a:defRPr sz="3600">
          <a:solidFill>
            <a:schemeClr val="tx2"/>
          </a:solidFill>
          <a:latin typeface="Lucida Sans Unicode"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anose="05020102010507070707"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anose="05020102010507070707"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anose="05020102010507070707" pitchFamily="18" charset="2"/>
        <a:buChar char=""/>
        <a:defRPr sz="20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1026">
            <a:extLst>
              <a:ext uri="{FF2B5EF4-FFF2-40B4-BE49-F238E27FC236}">
                <a16:creationId xmlns:a16="http://schemas.microsoft.com/office/drawing/2014/main" id="{887C75E6-305B-4DF0-B065-C0EF8812769F}"/>
              </a:ext>
            </a:extLst>
          </p:cNvPr>
          <p:cNvSpPr>
            <a:spLocks noGrp="1" noChangeArrowheads="1"/>
          </p:cNvSpPr>
          <p:nvPr>
            <p:ph type="title"/>
          </p:nvPr>
        </p:nvSpPr>
        <p:spPr>
          <a:xfrm>
            <a:off x="533400" y="1143000"/>
            <a:ext cx="7772400" cy="4800600"/>
          </a:xfrm>
        </p:spPr>
        <p:txBody>
          <a:bodyPr/>
          <a:lstStyle/>
          <a:p>
            <a:pPr algn="ctr" eaLnBrk="1" fontAlgn="auto" hangingPunct="1">
              <a:spcAft>
                <a:spcPts val="0"/>
              </a:spcAft>
              <a:defRPr/>
            </a:pPr>
            <a:r>
              <a:rPr lang="en-US" sz="6000" b="1" dirty="0">
                <a:solidFill>
                  <a:srgbClr val="002060"/>
                </a:solidFill>
                <a:effectLst>
                  <a:outerShdw blurRad="38100" dist="38100" dir="2700000" algn="tl">
                    <a:srgbClr val="000000">
                      <a:alpha val="43137"/>
                    </a:srgbClr>
                  </a:outerShdw>
                </a:effectLst>
              </a:rPr>
              <a:t>give  me  three good  reasons  to  express  love</a:t>
            </a:r>
          </a:p>
        </p:txBody>
      </p:sp>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8D9209F-93FA-49B3-A21D-8ECB9E2A385E}"/>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F3EFAD5-401C-40D3-925B-3951447AA69D}"/>
              </a:ext>
            </a:extLst>
          </p:cNvPr>
          <p:cNvSpPr>
            <a:spLocks noGrp="1" noChangeArrowheads="1"/>
          </p:cNvSpPr>
          <p:nvPr>
            <p:ph idx="1"/>
          </p:nvPr>
        </p:nvSpPr>
        <p:spPr>
          <a:xfrm>
            <a:off x="457200" y="1219200"/>
            <a:ext cx="8229600" cy="51054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It’s a </a:t>
            </a:r>
            <a:r>
              <a:rPr lang="en-US" sz="4400" b="1" u="sng" dirty="0">
                <a:solidFill>
                  <a:srgbClr val="990033"/>
                </a:solidFill>
                <a:effectLst>
                  <a:outerShdw blurRad="38100" dist="38100" dir="2700000" algn="tl">
                    <a:srgbClr val="000000">
                      <a:alpha val="43137"/>
                    </a:srgbClr>
                  </a:outerShdw>
                </a:effectLst>
                <a:latin typeface="Arial Narrow" pitchFamily="34" charset="0"/>
              </a:rPr>
              <a:t>sign</a:t>
            </a:r>
            <a:r>
              <a:rPr lang="en-US" sz="4400" b="1" dirty="0">
                <a:solidFill>
                  <a:srgbClr val="990033"/>
                </a:solidFill>
                <a:effectLst>
                  <a:outerShdw blurRad="38100" dist="38100" dir="2700000" algn="tl">
                    <a:srgbClr val="000000">
                      <a:alpha val="43137"/>
                    </a:srgbClr>
                  </a:outerShdw>
                </a:effectLst>
                <a:latin typeface="Arial Narrow" pitchFamily="34" charset="0"/>
              </a:rPr>
              <a:t> that God is living in </a:t>
            </a:r>
            <a:r>
              <a:rPr lang="en-US" sz="4400" b="1">
                <a:solidFill>
                  <a:srgbClr val="990033"/>
                </a:solidFill>
                <a:effectLst>
                  <a:outerShdw blurRad="38100" dist="38100" dir="2700000" algn="tl">
                    <a:srgbClr val="000000">
                      <a:alpha val="43137"/>
                    </a:srgbClr>
                  </a:outerShdw>
                </a:effectLst>
                <a:latin typeface="Arial Narrow" pitchFamily="34" charset="0"/>
              </a:rPr>
              <a:t>you.</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cs typeface="Arial" pitchFamily="34" charset="0"/>
              </a:rPr>
              <a:t>	2. The difference between 	“endwelling” &amp; “filling” is 	having the Holy Spirit 	</a:t>
            </a:r>
            <a:r>
              <a:rPr lang="en-US" sz="4400" b="1">
                <a:solidFill>
                  <a:srgbClr val="006600"/>
                </a:solidFill>
                <a:effectLst>
                  <a:outerShdw blurRad="38100" dist="38100" dir="2700000" algn="tl">
                    <a:srgbClr val="000000">
                      <a:alpha val="43137"/>
                    </a:srgbClr>
                  </a:outerShdw>
                </a:effectLst>
                <a:latin typeface="Arial Narrow" pitchFamily="34" charset="0"/>
                <a:cs typeface="Arial" pitchFamily="34" charset="0"/>
              </a:rPr>
              <a:t>controlling your life</a:t>
            </a:r>
            <a:r>
              <a:rPr lang="en-US" sz="4400" b="1">
                <a:solidFill>
                  <a:srgbClr val="990033"/>
                </a:solidFill>
                <a:effectLst>
                  <a:outerShdw blurRad="38100" dist="38100" dir="2700000" algn="tl">
                    <a:srgbClr val="000000">
                      <a:alpha val="43137"/>
                    </a:srgbClr>
                  </a:outerShdw>
                </a:effectLst>
                <a:latin typeface="Arial Narrow" pitchFamily="34" charset="0"/>
                <a:cs typeface="Arial" pitchFamily="34" charset="0"/>
              </a:rPr>
              <a:t>.</a:t>
            </a:r>
          </a:p>
          <a:p>
            <a:pPr marL="609600" indent="-609600" algn="ctr"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Ephesians 5:18 &amp; Romans 8:9-11</a:t>
            </a:r>
            <a:endPar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itchFamily="34" charset="0"/>
            </a:endParaRPr>
          </a:p>
        </p:txBody>
      </p:sp>
      <p:sp>
        <p:nvSpPr>
          <p:cNvPr id="4" name="Rectangle 3">
            <a:extLst>
              <a:ext uri="{FF2B5EF4-FFF2-40B4-BE49-F238E27FC236}">
                <a16:creationId xmlns:a16="http://schemas.microsoft.com/office/drawing/2014/main" id="{DB4A4F0E-2048-4208-8067-6314361EB936}"/>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Expressing Love Presents the Lord’s Life</a:t>
            </a:r>
          </a:p>
          <a:p>
            <a:pPr algn="ctr" eaLnBrk="1" hangingPunct="1">
              <a:defRPr/>
            </a:pPr>
            <a:r>
              <a:rPr lang="en-US" dirty="0">
                <a:solidFill>
                  <a:srgbClr val="002060"/>
                </a:solidFill>
                <a:effectLst>
                  <a:outerShdw blurRad="38100" dist="38100" dir="2700000" algn="tl">
                    <a:srgbClr val="000000">
                      <a:alpha val="43137"/>
                    </a:srgbClr>
                  </a:outerShdw>
                </a:effectLst>
              </a:rPr>
              <a:t>Through You.</a:t>
            </a:r>
          </a:p>
        </p:txBody>
      </p:sp>
    </p:spTree>
    <p:extLst>
      <p:ext uri="{BB962C8B-B14F-4D97-AF65-F5344CB8AC3E}">
        <p14:creationId xmlns:p14="http://schemas.microsoft.com/office/powerpoint/2010/main" val="1267788195"/>
      </p:ext>
    </p:extLst>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415DC54-1050-438C-A584-F5F72FB712A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8071784-E5A2-4103-9D84-EB493FCF9CC4}"/>
              </a:ext>
            </a:extLst>
          </p:cNvPr>
          <p:cNvSpPr>
            <a:spLocks noGrp="1" noChangeArrowheads="1"/>
          </p:cNvSpPr>
          <p:nvPr>
            <p:ph idx="1"/>
          </p:nvPr>
        </p:nvSpPr>
        <p:spPr>
          <a:xfrm>
            <a:off x="457200" y="1219200"/>
            <a:ext cx="8229600" cy="51054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It’s a </a:t>
            </a:r>
            <a:r>
              <a:rPr lang="en-US" sz="4400" b="1" u="sng" dirty="0">
                <a:solidFill>
                  <a:srgbClr val="990033"/>
                </a:solidFill>
                <a:effectLst>
                  <a:outerShdw blurRad="38100" dist="38100" dir="2700000" algn="tl">
                    <a:srgbClr val="000000">
                      <a:alpha val="43137"/>
                    </a:srgbClr>
                  </a:outerShdw>
                </a:effectLst>
                <a:latin typeface="Arial Narrow" pitchFamily="34" charset="0"/>
              </a:rPr>
              <a:t>sign</a:t>
            </a:r>
            <a:r>
              <a:rPr lang="en-US" sz="4400" b="1" dirty="0">
                <a:solidFill>
                  <a:srgbClr val="990033"/>
                </a:solidFill>
                <a:effectLst>
                  <a:outerShdw blurRad="38100" dist="38100" dir="2700000" algn="tl">
                    <a:srgbClr val="000000">
                      <a:alpha val="43137"/>
                    </a:srgbClr>
                  </a:outerShdw>
                </a:effectLst>
                <a:latin typeface="Arial Narrow" pitchFamily="34" charset="0"/>
              </a:rPr>
              <a:t> that God is living in you.</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3.  How  does  the  Holy  Spirit</a:t>
            </a:r>
            <a:b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b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“fill us”?</a:t>
            </a:r>
          </a:p>
          <a:p>
            <a:pPr marL="609600" indent="-609600" algn="just"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endParaRPr>
          </a:p>
          <a:p>
            <a:pPr marL="609600" indent="-609600" algn="ctr" eaLnBrk="1" fontAlgn="auto" hangingPunct="1">
              <a:spcAft>
                <a:spcPts val="0"/>
              </a:spcAft>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Through Spiritual Breathing!</a:t>
            </a:r>
            <a:endParaRPr lang="en-US" sz="2800" b="1" dirty="0">
              <a:solidFill>
                <a:srgbClr val="006600"/>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ACC8F745-D622-4E63-AB6B-B47F6A0DE67A}"/>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Expressing Love Presents the Lord’s Life</a:t>
            </a:r>
          </a:p>
          <a:p>
            <a:pPr algn="ctr" eaLnBrk="1" hangingPunct="1">
              <a:defRPr/>
            </a:pPr>
            <a:r>
              <a:rPr lang="en-US" dirty="0">
                <a:solidFill>
                  <a:srgbClr val="002060"/>
                </a:solidFill>
                <a:effectLst>
                  <a:outerShdw blurRad="38100" dist="38100" dir="2700000" algn="tl">
                    <a:srgbClr val="000000">
                      <a:alpha val="43137"/>
                    </a:srgbClr>
                  </a:outerShdw>
                </a:effectLst>
              </a:rPr>
              <a:t>Through You.</a:t>
            </a:r>
          </a:p>
        </p:txBody>
      </p:sp>
    </p:spTree>
  </p:cSld>
  <p:clrMapOvr>
    <a:masterClrMapping/>
  </p:clrMapOvr>
  <p:transition>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BB177F3-2043-4EA3-B32B-5953F0B9D4D8}"/>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5E5A7B82-69C4-4502-AB64-D917A23ADD81}"/>
              </a:ext>
            </a:extLst>
          </p:cNvPr>
          <p:cNvSpPr>
            <a:spLocks noGrp="1" noChangeArrowheads="1"/>
          </p:cNvSpPr>
          <p:nvPr>
            <p:ph idx="1"/>
          </p:nvPr>
        </p:nvSpPr>
        <p:spPr>
          <a:xfrm>
            <a:off x="457200" y="1219200"/>
            <a:ext cx="8229600" cy="5105400"/>
          </a:xfrm>
        </p:spPr>
        <p:txBody>
          <a:bodyPr>
            <a:normAutofit/>
          </a:bodyPr>
          <a:lstStyle/>
          <a:p>
            <a:pPr marL="609600" indent="-609600" algn="ctr" eaLnBrk="1" fontAlgn="auto" hangingPunct="1">
              <a:spcAft>
                <a:spcPts val="0"/>
              </a:spcAft>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Through Spiritual Breathing!</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Sin is the barrier that stands between you &amp; God!</a:t>
            </a:r>
            <a:endParaRPr lang="en-US" sz="2800" b="1" dirty="0">
              <a:solidFill>
                <a:srgbClr val="990033"/>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AF4015B0-F87F-4B6D-99F2-3C8E5F6C20D4}"/>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Expressing Love Presents the Lord’s Life</a:t>
            </a:r>
          </a:p>
          <a:p>
            <a:pPr algn="ctr" eaLnBrk="1" hangingPunct="1">
              <a:defRPr/>
            </a:pPr>
            <a:r>
              <a:rPr lang="en-US" dirty="0">
                <a:solidFill>
                  <a:srgbClr val="002060"/>
                </a:solidFill>
                <a:effectLst>
                  <a:outerShdw blurRad="38100" dist="38100" dir="2700000" algn="tl">
                    <a:srgbClr val="000000">
                      <a:alpha val="43137"/>
                    </a:srgbClr>
                  </a:outerShdw>
                </a:effectLst>
              </a:rPr>
              <a:t>Through You.</a:t>
            </a:r>
          </a:p>
        </p:txBody>
      </p:sp>
    </p:spTree>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F5BC195-0D2E-495A-B0E3-BABCAF5657E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53E8DEFC-B224-49A4-8D65-7DB4F429A6B6}"/>
              </a:ext>
            </a:extLst>
          </p:cNvPr>
          <p:cNvSpPr>
            <a:spLocks noGrp="1" noChangeArrowheads="1"/>
          </p:cNvSpPr>
          <p:nvPr>
            <p:ph idx="1"/>
          </p:nvPr>
        </p:nvSpPr>
        <p:spPr>
          <a:xfrm>
            <a:off x="457200" y="1219200"/>
            <a:ext cx="8229600" cy="5105400"/>
          </a:xfrm>
        </p:spPr>
        <p:txBody>
          <a:bodyPr>
            <a:normAutofit/>
          </a:bodyPr>
          <a:lstStyle/>
          <a:p>
            <a:pPr marL="609600" indent="-609600" algn="ctr" eaLnBrk="1" fontAlgn="auto" hangingPunct="1">
              <a:spcAft>
                <a:spcPts val="0"/>
              </a:spcAft>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Through Spiritual Breathing!</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Sin is the barrier that stands between you &amp; God!</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John 1:9 - If we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confess our sins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he is faithful and just and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will forgive us our sins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and purify us from all unrighteousness. </a:t>
            </a:r>
          </a:p>
        </p:txBody>
      </p:sp>
      <p:sp>
        <p:nvSpPr>
          <p:cNvPr id="4" name="Rectangle 3">
            <a:extLst>
              <a:ext uri="{FF2B5EF4-FFF2-40B4-BE49-F238E27FC236}">
                <a16:creationId xmlns:a16="http://schemas.microsoft.com/office/drawing/2014/main" id="{0BA9F7ED-2F27-4E75-A388-7B8EB73ADD1E}"/>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Expressing Love Presents the Lord’s Life</a:t>
            </a:r>
          </a:p>
          <a:p>
            <a:pPr algn="ctr" eaLnBrk="1" hangingPunct="1">
              <a:defRPr/>
            </a:pPr>
            <a:r>
              <a:rPr lang="en-US" dirty="0">
                <a:solidFill>
                  <a:srgbClr val="002060"/>
                </a:solidFill>
                <a:effectLst>
                  <a:outerShdw blurRad="38100" dist="38100" dir="2700000" algn="tl">
                    <a:srgbClr val="000000">
                      <a:alpha val="43137"/>
                    </a:srgbClr>
                  </a:outerShdw>
                </a:effectLst>
              </a:rPr>
              <a:t>Through You.</a:t>
            </a:r>
          </a:p>
        </p:txBody>
      </p:sp>
    </p:spTree>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BE25597-91AE-4C40-A90B-BF563FAA2F55}"/>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B193C66-1CB5-48A3-944B-8B0D24ADF22B}"/>
              </a:ext>
            </a:extLst>
          </p:cNvPr>
          <p:cNvSpPr>
            <a:spLocks noGrp="1" noChangeArrowheads="1"/>
          </p:cNvSpPr>
          <p:nvPr>
            <p:ph idx="1"/>
          </p:nvPr>
        </p:nvSpPr>
        <p:spPr>
          <a:xfrm>
            <a:off x="457200" y="1219200"/>
            <a:ext cx="8229600" cy="5105400"/>
          </a:xfrm>
        </p:spPr>
        <p:txBody>
          <a:bodyPr>
            <a:normAutofit/>
          </a:bodyPr>
          <a:lstStyle/>
          <a:p>
            <a:pPr marL="609600" indent="-609600" algn="ctr" eaLnBrk="1" fontAlgn="auto" hangingPunct="1">
              <a:spcAft>
                <a:spcPts val="0"/>
              </a:spcAft>
              <a:buFont typeface="Wingdings 2" panose="05020102010507070707" pitchFamily="18" charset="2"/>
              <a:buNone/>
              <a:defRPr/>
            </a:pP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Through Spiritual Breathing!</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Sin is the barrier that stands between you &amp; God!</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Luke 11:13 - If you then, though you are evil, know how to give good gifts to your children, how much more will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your Father in heaven give the Holy Spirit to those who ask him</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endParaRPr lang="en-US" sz="2800" dirty="0"/>
          </a:p>
          <a:p>
            <a:pPr marL="609600" indent="-609600" algn="just" eaLnBrk="1" fontAlgn="auto" hangingPunct="1">
              <a:spcAft>
                <a:spcPts val="0"/>
              </a:spcAft>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95139BEC-1483-494E-912D-0D53E688B6F3}"/>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Expressing Love Presents the Lord’s Life</a:t>
            </a:r>
          </a:p>
          <a:p>
            <a:pPr algn="ctr" eaLnBrk="1" hangingPunct="1">
              <a:defRPr/>
            </a:pPr>
            <a:r>
              <a:rPr lang="en-US" dirty="0">
                <a:solidFill>
                  <a:srgbClr val="002060"/>
                </a:solidFill>
                <a:effectLst>
                  <a:outerShdw blurRad="38100" dist="38100" dir="2700000" algn="tl">
                    <a:srgbClr val="000000">
                      <a:alpha val="43137"/>
                    </a:srgbClr>
                  </a:outerShdw>
                </a:effectLst>
              </a:rPr>
              <a:t>Through You.</a:t>
            </a:r>
          </a:p>
        </p:txBody>
      </p:sp>
    </p:spTree>
  </p:cSld>
  <p:clrMapOvr>
    <a:masterClrMapping/>
  </p:clrMapOvr>
  <p:transition>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19A6137-67B6-4918-83F3-0507BED58375}"/>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4317FE0-9741-4E9B-B761-F8FAC844B9F6}"/>
              </a:ext>
            </a:extLst>
          </p:cNvPr>
          <p:cNvSpPr>
            <a:spLocks noGrp="1" noChangeArrowheads="1"/>
          </p:cNvSpPr>
          <p:nvPr>
            <p:ph idx="1"/>
          </p:nvPr>
        </p:nvSpPr>
        <p:spPr>
          <a:xfrm>
            <a:off x="457200" y="1219200"/>
            <a:ext cx="8229600" cy="51054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It’s a </a:t>
            </a:r>
            <a:r>
              <a:rPr lang="en-US" sz="4400" b="1" u="sng" dirty="0">
                <a:solidFill>
                  <a:srgbClr val="990033"/>
                </a:solidFill>
                <a:effectLst>
                  <a:outerShdw blurRad="38100" dist="38100" dir="2700000" algn="tl">
                    <a:srgbClr val="000000">
                      <a:alpha val="43137"/>
                    </a:srgbClr>
                  </a:outerShdw>
                </a:effectLst>
                <a:latin typeface="Arial Narrow" pitchFamily="34" charset="0"/>
              </a:rPr>
              <a:t>sign</a:t>
            </a:r>
            <a:r>
              <a:rPr lang="en-US" sz="4400" b="1" dirty="0">
                <a:solidFill>
                  <a:srgbClr val="990033"/>
                </a:solidFill>
                <a:effectLst>
                  <a:outerShdw blurRad="38100" dist="38100" dir="2700000" algn="tl">
                    <a:srgbClr val="000000">
                      <a:alpha val="43137"/>
                    </a:srgbClr>
                  </a:outerShdw>
                </a:effectLst>
                <a:latin typeface="Arial Narrow" pitchFamily="34" charset="0"/>
              </a:rPr>
              <a:t> that God is living in you.</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4. Expressing love measures 	God’s Holy Spirit in your life!</a:t>
            </a:r>
          </a:p>
        </p:txBody>
      </p:sp>
      <p:sp>
        <p:nvSpPr>
          <p:cNvPr id="4" name="Rectangle 3">
            <a:extLst>
              <a:ext uri="{FF2B5EF4-FFF2-40B4-BE49-F238E27FC236}">
                <a16:creationId xmlns:a16="http://schemas.microsoft.com/office/drawing/2014/main" id="{72A6E2E7-1014-4E25-A83F-24E7D52E6FBA}"/>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Expressing Love Presents the Lord’s Life</a:t>
            </a:r>
          </a:p>
          <a:p>
            <a:pPr algn="ctr" eaLnBrk="1" hangingPunct="1">
              <a:defRPr/>
            </a:pPr>
            <a:r>
              <a:rPr lang="en-US" dirty="0">
                <a:solidFill>
                  <a:srgbClr val="002060"/>
                </a:solidFill>
                <a:effectLst>
                  <a:outerShdw blurRad="38100" dist="38100" dir="2700000" algn="tl">
                    <a:srgbClr val="000000">
                      <a:alpha val="43137"/>
                    </a:srgbClr>
                  </a:outerShdw>
                </a:effectLst>
              </a:rPr>
              <a:t>Through You.</a:t>
            </a:r>
          </a:p>
        </p:txBody>
      </p:sp>
    </p:spTree>
  </p:cSld>
  <p:clrMapOvr>
    <a:masterClrMapping/>
  </p:clrMapOvr>
  <p:transition>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03C75C4-112C-4024-A9FA-81C3AFDC68A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7698F9C-B70E-4772-88B2-EAED8E88BFB8}"/>
              </a:ext>
            </a:extLst>
          </p:cNvPr>
          <p:cNvSpPr>
            <a:spLocks noGrp="1" noChangeArrowheads="1"/>
          </p:cNvSpPr>
          <p:nvPr>
            <p:ph idx="1"/>
          </p:nvPr>
        </p:nvSpPr>
        <p:spPr>
          <a:xfrm>
            <a:off x="457200" y="1219200"/>
            <a:ext cx="8229600" cy="51054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How do you express God’s love to others?</a:t>
            </a:r>
          </a:p>
        </p:txBody>
      </p:sp>
      <p:sp>
        <p:nvSpPr>
          <p:cNvPr id="4" name="Rectangle 3">
            <a:extLst>
              <a:ext uri="{FF2B5EF4-FFF2-40B4-BE49-F238E27FC236}">
                <a16:creationId xmlns:a16="http://schemas.microsoft.com/office/drawing/2014/main" id="{F517D551-47DC-42BF-9ED2-AB2F2E873B6F}"/>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Expressing Love Presents the Lord’s Life</a:t>
            </a:r>
          </a:p>
          <a:p>
            <a:pPr algn="ctr" eaLnBrk="1" hangingPunct="1">
              <a:defRPr/>
            </a:pPr>
            <a:r>
              <a:rPr lang="en-US" dirty="0">
                <a:solidFill>
                  <a:srgbClr val="002060"/>
                </a:solidFill>
                <a:effectLst>
                  <a:outerShdw blurRad="38100" dist="38100" dir="2700000" algn="tl">
                    <a:srgbClr val="000000">
                      <a:alpha val="43137"/>
                    </a:srgbClr>
                  </a:outerShdw>
                </a:effectLst>
              </a:rPr>
              <a:t>Through You.</a:t>
            </a:r>
          </a:p>
        </p:txBody>
      </p:sp>
    </p:spTree>
  </p:cSld>
  <p:clrMapOvr>
    <a:masterClrMapping/>
  </p:clrMapOvr>
  <p:transition>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1ED2F5B-8289-4AB3-8CA5-9C41F9B6A06B}"/>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7AC3C70F-ADC7-4C41-AF09-9A8BCC377E09}"/>
              </a:ext>
            </a:extLst>
          </p:cNvPr>
          <p:cNvSpPr>
            <a:spLocks noGrp="1" noChangeArrowheads="1"/>
          </p:cNvSpPr>
          <p:nvPr>
            <p:ph idx="1"/>
          </p:nvPr>
        </p:nvSpPr>
        <p:spPr>
          <a:xfrm>
            <a:off x="457200" y="1219200"/>
            <a:ext cx="8229600" cy="51054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How do you express God’s love to others?</a:t>
            </a:r>
          </a:p>
          <a:p>
            <a:pPr marL="609600" indent="-609600" algn="just"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He healed a leper</a:t>
            </a:r>
          </a:p>
          <a:p>
            <a:pPr algn="ctr">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Matthew 8:1-3</a:t>
            </a:r>
          </a:p>
        </p:txBody>
      </p:sp>
      <p:sp>
        <p:nvSpPr>
          <p:cNvPr id="4" name="Rectangle 3">
            <a:extLst>
              <a:ext uri="{FF2B5EF4-FFF2-40B4-BE49-F238E27FC236}">
                <a16:creationId xmlns:a16="http://schemas.microsoft.com/office/drawing/2014/main" id="{BF588F9E-EE8B-43BB-BB25-8685CEBB7674}"/>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Expressing Love Presents the Lord’s Life</a:t>
            </a:r>
          </a:p>
          <a:p>
            <a:pPr algn="ctr" eaLnBrk="1" hangingPunct="1">
              <a:defRPr/>
            </a:pPr>
            <a:r>
              <a:rPr lang="en-US" dirty="0">
                <a:solidFill>
                  <a:srgbClr val="002060"/>
                </a:solidFill>
                <a:effectLst>
                  <a:outerShdw blurRad="38100" dist="38100" dir="2700000" algn="tl">
                    <a:srgbClr val="000000">
                      <a:alpha val="43137"/>
                    </a:srgbClr>
                  </a:outerShdw>
                </a:effectLst>
              </a:rPr>
              <a:t>Through You.</a:t>
            </a:r>
          </a:p>
        </p:txBody>
      </p:sp>
    </p:spTree>
  </p:cSld>
  <p:clrMapOvr>
    <a:masterClrMapping/>
  </p:clrMapOvr>
  <p:transition>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3DAF8A3-776C-49BE-8988-FFAAFEF796D6}"/>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B8E67F3-6AD6-403B-96C8-51011A8BF35D}"/>
              </a:ext>
            </a:extLst>
          </p:cNvPr>
          <p:cNvSpPr>
            <a:spLocks noGrp="1" noChangeArrowheads="1"/>
          </p:cNvSpPr>
          <p:nvPr>
            <p:ph idx="1"/>
          </p:nvPr>
        </p:nvSpPr>
        <p:spPr>
          <a:xfrm>
            <a:off x="457200" y="1219200"/>
            <a:ext cx="8229600" cy="51054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How do you express God’s love to others?</a:t>
            </a:r>
          </a:p>
          <a:p>
            <a:pPr marL="609600" indent="-609600" algn="just"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He healed two blind men</a:t>
            </a:r>
          </a:p>
          <a:p>
            <a:pPr algn="ctr">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Matthew 9:27-31</a:t>
            </a:r>
          </a:p>
        </p:txBody>
      </p:sp>
      <p:sp>
        <p:nvSpPr>
          <p:cNvPr id="4" name="Rectangle 3">
            <a:extLst>
              <a:ext uri="{FF2B5EF4-FFF2-40B4-BE49-F238E27FC236}">
                <a16:creationId xmlns:a16="http://schemas.microsoft.com/office/drawing/2014/main" id="{C5C0F759-BB28-4D54-A854-A24D881B413D}"/>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Expressing Love Presents the Lord’s Life</a:t>
            </a:r>
          </a:p>
          <a:p>
            <a:pPr algn="ctr" eaLnBrk="1" hangingPunct="1">
              <a:defRPr/>
            </a:pPr>
            <a:r>
              <a:rPr lang="en-US" dirty="0">
                <a:solidFill>
                  <a:srgbClr val="002060"/>
                </a:solidFill>
                <a:effectLst>
                  <a:outerShdw blurRad="38100" dist="38100" dir="2700000" algn="tl">
                    <a:srgbClr val="000000">
                      <a:alpha val="43137"/>
                    </a:srgbClr>
                  </a:outerShdw>
                </a:effectLst>
              </a:rPr>
              <a:t>Through You.</a:t>
            </a:r>
          </a:p>
        </p:txBody>
      </p:sp>
    </p:spTree>
  </p:cSld>
  <p:clrMapOvr>
    <a:masterClrMapping/>
  </p:clrMapOvr>
  <p:transition>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C648963-F3B0-47F4-AFB8-86D6FC23BE50}"/>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92C86AE-EAE3-4E9D-9DC6-28847D1CF709}"/>
              </a:ext>
            </a:extLst>
          </p:cNvPr>
          <p:cNvSpPr>
            <a:spLocks noGrp="1" noChangeArrowheads="1"/>
          </p:cNvSpPr>
          <p:nvPr>
            <p:ph idx="1"/>
          </p:nvPr>
        </p:nvSpPr>
        <p:spPr>
          <a:xfrm>
            <a:off x="457200" y="1219200"/>
            <a:ext cx="8229600" cy="51054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How do you express God’s love to others?</a:t>
            </a:r>
          </a:p>
          <a:p>
            <a:pPr marL="609600" indent="-609600" algn="just"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He fed 5000 people</a:t>
            </a:r>
          </a:p>
          <a:p>
            <a:pPr algn="ctr">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Matthew 15:32</a:t>
            </a:r>
          </a:p>
        </p:txBody>
      </p:sp>
      <p:sp>
        <p:nvSpPr>
          <p:cNvPr id="4" name="Rectangle 3">
            <a:extLst>
              <a:ext uri="{FF2B5EF4-FFF2-40B4-BE49-F238E27FC236}">
                <a16:creationId xmlns:a16="http://schemas.microsoft.com/office/drawing/2014/main" id="{A289D491-C762-432F-9713-1899E7ED435F}"/>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Expressing Love Presents the Lord’s Life</a:t>
            </a:r>
          </a:p>
          <a:p>
            <a:pPr algn="ctr" eaLnBrk="1" hangingPunct="1">
              <a:defRPr/>
            </a:pPr>
            <a:r>
              <a:rPr lang="en-US" dirty="0">
                <a:solidFill>
                  <a:srgbClr val="002060"/>
                </a:solidFill>
                <a:effectLst>
                  <a:outerShdw blurRad="38100" dist="38100" dir="2700000" algn="tl">
                    <a:srgbClr val="000000">
                      <a:alpha val="43137"/>
                    </a:srgbClr>
                  </a:outerShdw>
                </a:effectLst>
              </a:rPr>
              <a:t>Through You.</a:t>
            </a:r>
          </a:p>
        </p:txBody>
      </p:sp>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1CC26AA-428B-4736-A998-5BF888D6B459}"/>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28733E5-738D-4712-97AE-AF44E3DE64AF}"/>
              </a:ext>
            </a:extLst>
          </p:cNvPr>
          <p:cNvSpPr>
            <a:spLocks noGrp="1" noChangeArrowheads="1"/>
          </p:cNvSpPr>
          <p:nvPr>
            <p:ph idx="1"/>
          </p:nvPr>
        </p:nvSpPr>
        <p:spPr>
          <a:xfrm>
            <a:off x="381000" y="1066800"/>
            <a:ext cx="8382000" cy="5638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John 3:16</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This is how we know what love is: Jesus Christ laid down his life for us. And we ought to lay down our lives for our brothers.</a:t>
            </a:r>
            <a:endParaRPr lang="en-US" sz="2800"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ransition>
    <p:dissolv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4F6CD55-0FF1-4E0C-8CBE-8CF02AFAEC7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D2A4C94-F284-4770-A0B7-0480DE7BFE33}"/>
              </a:ext>
            </a:extLst>
          </p:cNvPr>
          <p:cNvSpPr>
            <a:spLocks noGrp="1" noChangeArrowheads="1"/>
          </p:cNvSpPr>
          <p:nvPr>
            <p:ph idx="1"/>
          </p:nvPr>
        </p:nvSpPr>
        <p:spPr>
          <a:xfrm>
            <a:off x="457200" y="1219200"/>
            <a:ext cx="8229600" cy="51054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How do you express God’s love to others?</a:t>
            </a:r>
          </a:p>
          <a:p>
            <a:pPr marL="609600" indent="-609600" algn="just"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He cried over Jerusalem</a:t>
            </a:r>
          </a:p>
          <a:p>
            <a:pPr algn="ctr">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Matthew 23:37</a:t>
            </a:r>
          </a:p>
        </p:txBody>
      </p:sp>
      <p:sp>
        <p:nvSpPr>
          <p:cNvPr id="4" name="Rectangle 3">
            <a:extLst>
              <a:ext uri="{FF2B5EF4-FFF2-40B4-BE49-F238E27FC236}">
                <a16:creationId xmlns:a16="http://schemas.microsoft.com/office/drawing/2014/main" id="{6736A5E0-32AC-4C05-9138-EABC28AEAF42}"/>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Expressing Love Presents the Lord’s Life</a:t>
            </a:r>
          </a:p>
          <a:p>
            <a:pPr algn="ctr" eaLnBrk="1" hangingPunct="1">
              <a:defRPr/>
            </a:pPr>
            <a:r>
              <a:rPr lang="en-US" dirty="0">
                <a:solidFill>
                  <a:srgbClr val="002060"/>
                </a:solidFill>
                <a:effectLst>
                  <a:outerShdw blurRad="38100" dist="38100" dir="2700000" algn="tl">
                    <a:srgbClr val="000000">
                      <a:alpha val="43137"/>
                    </a:srgbClr>
                  </a:outerShdw>
                </a:effectLst>
              </a:rPr>
              <a:t>Through You.</a:t>
            </a:r>
          </a:p>
        </p:txBody>
      </p:sp>
    </p:spTree>
  </p:cSld>
  <p:clrMapOvr>
    <a:masterClrMapping/>
  </p:clrMapOvr>
  <p:transition>
    <p:dissolv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6D3E1CF-EADA-4B79-828D-167F07186AF8}"/>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7F330705-E18E-4CA0-A323-DFF3947429C9}"/>
              </a:ext>
            </a:extLst>
          </p:cNvPr>
          <p:cNvSpPr>
            <a:spLocks noGrp="1" noChangeArrowheads="1"/>
          </p:cNvSpPr>
          <p:nvPr>
            <p:ph idx="1"/>
          </p:nvPr>
        </p:nvSpPr>
        <p:spPr>
          <a:xfrm>
            <a:off x="457200" y="1219200"/>
            <a:ext cx="8229600" cy="51054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How do you express God’s love to others?</a:t>
            </a:r>
          </a:p>
          <a:p>
            <a:pPr marL="609600" indent="-609600" algn="just"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He taught those who were like sheep without a shepherd</a:t>
            </a:r>
          </a:p>
          <a:p>
            <a:pPr algn="ctr">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Matthew 9:36</a:t>
            </a:r>
          </a:p>
        </p:txBody>
      </p:sp>
      <p:sp>
        <p:nvSpPr>
          <p:cNvPr id="4" name="Rectangle 3">
            <a:extLst>
              <a:ext uri="{FF2B5EF4-FFF2-40B4-BE49-F238E27FC236}">
                <a16:creationId xmlns:a16="http://schemas.microsoft.com/office/drawing/2014/main" id="{99336DAE-69F8-48F5-A3BF-204554D83CCE}"/>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Expressing Love Presents the Lord’s Life</a:t>
            </a:r>
          </a:p>
          <a:p>
            <a:pPr algn="ctr" eaLnBrk="1" hangingPunct="1">
              <a:defRPr/>
            </a:pPr>
            <a:r>
              <a:rPr lang="en-US" dirty="0">
                <a:solidFill>
                  <a:srgbClr val="002060"/>
                </a:solidFill>
                <a:effectLst>
                  <a:outerShdw blurRad="38100" dist="38100" dir="2700000" algn="tl">
                    <a:srgbClr val="000000">
                      <a:alpha val="43137"/>
                    </a:srgbClr>
                  </a:outerShdw>
                </a:effectLst>
              </a:rPr>
              <a:t>Through You.</a:t>
            </a:r>
          </a:p>
        </p:txBody>
      </p:sp>
    </p:spTree>
  </p:cSld>
  <p:clrMapOvr>
    <a:masterClrMapping/>
  </p:clrMapOvr>
  <p:transition>
    <p:dissolv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C16B2D1-468E-44F3-99DD-D5B1D27ED86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E408756-9B34-4BF3-BE2B-6A53DFAB3233}"/>
              </a:ext>
            </a:extLst>
          </p:cNvPr>
          <p:cNvSpPr>
            <a:spLocks noGrp="1" noChangeArrowheads="1"/>
          </p:cNvSpPr>
          <p:nvPr>
            <p:ph idx="1"/>
          </p:nvPr>
        </p:nvSpPr>
        <p:spPr>
          <a:xfrm>
            <a:off x="457200" y="1219200"/>
            <a:ext cx="8229600" cy="51054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How do you express God’s love to others?</a:t>
            </a:r>
          </a:p>
          <a:p>
            <a:pPr marL="609600" indent="-609600" algn="just"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He raised Lazarus</a:t>
            </a:r>
          </a:p>
          <a:p>
            <a:pPr algn="ctr">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John 11:41-43</a:t>
            </a:r>
          </a:p>
        </p:txBody>
      </p:sp>
      <p:sp>
        <p:nvSpPr>
          <p:cNvPr id="4" name="Rectangle 3">
            <a:extLst>
              <a:ext uri="{FF2B5EF4-FFF2-40B4-BE49-F238E27FC236}">
                <a16:creationId xmlns:a16="http://schemas.microsoft.com/office/drawing/2014/main" id="{9601917D-2CF6-4321-8D26-94296FBE3353}"/>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Expressing Love Presents the Lord’s Life</a:t>
            </a:r>
          </a:p>
          <a:p>
            <a:pPr algn="ctr" eaLnBrk="1" hangingPunct="1">
              <a:defRPr/>
            </a:pPr>
            <a:r>
              <a:rPr lang="en-US" dirty="0">
                <a:solidFill>
                  <a:srgbClr val="002060"/>
                </a:solidFill>
                <a:effectLst>
                  <a:outerShdw blurRad="38100" dist="38100" dir="2700000" algn="tl">
                    <a:srgbClr val="000000">
                      <a:alpha val="43137"/>
                    </a:srgbClr>
                  </a:outerShdw>
                </a:effectLst>
              </a:rPr>
              <a:t>Through You.</a:t>
            </a:r>
          </a:p>
        </p:txBody>
      </p:sp>
    </p:spTree>
  </p:cSld>
  <p:clrMapOvr>
    <a:masterClrMapping/>
  </p:clrMapOvr>
  <p:transition>
    <p:dissolv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4E2F902-0116-4622-AECC-0841DB491776}"/>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0B0795E-AA2D-4E61-BF6A-FA2147AB37E6}"/>
              </a:ext>
            </a:extLst>
          </p:cNvPr>
          <p:cNvSpPr>
            <a:spLocks noGrp="1" noChangeArrowheads="1"/>
          </p:cNvSpPr>
          <p:nvPr>
            <p:ph idx="1"/>
          </p:nvPr>
        </p:nvSpPr>
        <p:spPr>
          <a:xfrm>
            <a:off x="457200" y="1219200"/>
            <a:ext cx="8229600" cy="51054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How do you express God’s love to others?</a:t>
            </a:r>
          </a:p>
          <a:p>
            <a:pPr marL="609600" indent="-609600" algn="just"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He blessed little children</a:t>
            </a:r>
          </a:p>
          <a:p>
            <a:pPr algn="ctr">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Mark 10:13</a:t>
            </a:r>
          </a:p>
        </p:txBody>
      </p:sp>
      <p:sp>
        <p:nvSpPr>
          <p:cNvPr id="4" name="Rectangle 3">
            <a:extLst>
              <a:ext uri="{FF2B5EF4-FFF2-40B4-BE49-F238E27FC236}">
                <a16:creationId xmlns:a16="http://schemas.microsoft.com/office/drawing/2014/main" id="{E979FB77-5F08-4588-A952-58E791FDFB4E}"/>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Expressing Love Presents the Lord’s Life</a:t>
            </a:r>
          </a:p>
          <a:p>
            <a:pPr algn="ctr" eaLnBrk="1" hangingPunct="1">
              <a:defRPr/>
            </a:pPr>
            <a:r>
              <a:rPr lang="en-US" dirty="0">
                <a:solidFill>
                  <a:srgbClr val="002060"/>
                </a:solidFill>
                <a:effectLst>
                  <a:outerShdw blurRad="38100" dist="38100" dir="2700000" algn="tl">
                    <a:srgbClr val="000000">
                      <a:alpha val="43137"/>
                    </a:srgbClr>
                  </a:outerShdw>
                </a:effectLst>
              </a:rPr>
              <a:t>Through You.</a:t>
            </a:r>
          </a:p>
        </p:txBody>
      </p:sp>
    </p:spTree>
  </p:cSld>
  <p:clrMapOvr>
    <a:masterClrMapping/>
  </p:clrMapOvr>
  <p:transition>
    <p:dissolv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E093DCF-4502-4777-B608-D48FDC322897}"/>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5B7895D-8991-4E60-9B60-C3E52F1E6A62}"/>
              </a:ext>
            </a:extLst>
          </p:cNvPr>
          <p:cNvSpPr>
            <a:spLocks noGrp="1" noChangeArrowheads="1"/>
          </p:cNvSpPr>
          <p:nvPr>
            <p:ph idx="1"/>
          </p:nvPr>
        </p:nvSpPr>
        <p:spPr>
          <a:xfrm>
            <a:off x="457200" y="1219200"/>
            <a:ext cx="8229600" cy="51054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How do you express God’s love to others?</a:t>
            </a:r>
          </a:p>
          <a:p>
            <a:pPr marL="609600" indent="-609600" algn="just"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He went to the cross!</a:t>
            </a:r>
          </a:p>
          <a:p>
            <a:pPr algn="ctr">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John 3:16</a:t>
            </a:r>
          </a:p>
        </p:txBody>
      </p:sp>
      <p:sp>
        <p:nvSpPr>
          <p:cNvPr id="4" name="Rectangle 3">
            <a:extLst>
              <a:ext uri="{FF2B5EF4-FFF2-40B4-BE49-F238E27FC236}">
                <a16:creationId xmlns:a16="http://schemas.microsoft.com/office/drawing/2014/main" id="{3D689053-91EF-4AFE-B181-C4CB4BF88E55}"/>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Expressing Love Presents the Lord’s Life</a:t>
            </a:r>
          </a:p>
          <a:p>
            <a:pPr algn="ctr" eaLnBrk="1" hangingPunct="1">
              <a:defRPr/>
            </a:pPr>
            <a:r>
              <a:rPr lang="en-US" dirty="0">
                <a:solidFill>
                  <a:srgbClr val="002060"/>
                </a:solidFill>
                <a:effectLst>
                  <a:outerShdw blurRad="38100" dist="38100" dir="2700000" algn="tl">
                    <a:srgbClr val="000000">
                      <a:alpha val="43137"/>
                    </a:srgbClr>
                  </a:outerShdw>
                </a:effectLst>
              </a:rPr>
              <a:t>Through You.</a:t>
            </a:r>
          </a:p>
        </p:txBody>
      </p:sp>
    </p:spTree>
  </p:cSld>
  <p:clrMapOvr>
    <a:masterClrMapping/>
  </p:clrMapOvr>
  <p:transition>
    <p:dissolv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70C44DB-B8CC-48C6-B4DF-9E9992416AE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40ED7C5-6178-441F-800F-39FA942148F6}"/>
              </a:ext>
            </a:extLst>
          </p:cNvPr>
          <p:cNvSpPr>
            <a:spLocks noGrp="1" noChangeArrowheads="1"/>
          </p:cNvSpPr>
          <p:nvPr>
            <p:ph idx="1"/>
          </p:nvPr>
        </p:nvSpPr>
        <p:spPr>
          <a:xfrm>
            <a:off x="457200" y="1219200"/>
            <a:ext cx="8229600" cy="51054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How do you express God’s love to others?</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If anyone says, “I love God,” yet hates his brother, he is a liar. For anyone who does not love his brother, whom he has seen, cannot love God, whom he has not seen. - v20</a:t>
            </a:r>
          </a:p>
        </p:txBody>
      </p:sp>
      <p:sp>
        <p:nvSpPr>
          <p:cNvPr id="4" name="Rectangle 3">
            <a:extLst>
              <a:ext uri="{FF2B5EF4-FFF2-40B4-BE49-F238E27FC236}">
                <a16:creationId xmlns:a16="http://schemas.microsoft.com/office/drawing/2014/main" id="{119EA3A3-894E-4FAD-BF1E-2B7D732E6D19}"/>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Expressing Love Presents the Lord’s Life</a:t>
            </a:r>
          </a:p>
          <a:p>
            <a:pPr algn="ctr" eaLnBrk="1" hangingPunct="1">
              <a:defRPr/>
            </a:pPr>
            <a:r>
              <a:rPr lang="en-US" dirty="0">
                <a:solidFill>
                  <a:srgbClr val="002060"/>
                </a:solidFill>
                <a:effectLst>
                  <a:outerShdw blurRad="38100" dist="38100" dir="2700000" algn="tl">
                    <a:srgbClr val="000000">
                      <a:alpha val="43137"/>
                    </a:srgbClr>
                  </a:outerShdw>
                </a:effectLst>
              </a:rPr>
              <a:t>Through You.</a:t>
            </a:r>
          </a:p>
        </p:txBody>
      </p:sp>
    </p:spTree>
  </p:cSld>
  <p:clrMapOvr>
    <a:masterClrMapping/>
  </p:clrMapOvr>
  <p:transition>
    <p:dissolv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8595722-5C85-4833-BDBD-EF2DEB936E59}"/>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6761ECA-4D00-403E-8D25-FB356BF5CEE2}"/>
              </a:ext>
            </a:extLst>
          </p:cNvPr>
          <p:cNvSpPr>
            <a:spLocks noGrp="1" noChangeArrowheads="1"/>
          </p:cNvSpPr>
          <p:nvPr>
            <p:ph idx="1"/>
          </p:nvPr>
        </p:nvSpPr>
        <p:spPr>
          <a:xfrm>
            <a:off x="457200" y="1143000"/>
            <a:ext cx="8229600" cy="4648200"/>
          </a:xfrm>
        </p:spPr>
        <p:txBody>
          <a:bodyPr>
            <a:normAutofit fontScale="92500" lnSpcReduction="10000"/>
          </a:bodyPr>
          <a:lstStyle/>
          <a:p>
            <a:pPr>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  Expressing Love Presents the Lord’s Life </a:t>
            </a:r>
            <a:r>
              <a:rPr lang="en-US" sz="4400" b="1">
                <a:solidFill>
                  <a:schemeClr val="bg1">
                    <a:lumMod val="65000"/>
                  </a:schemeClr>
                </a:solidFill>
                <a:effectLst>
                  <a:outerShdw blurRad="38100" dist="38100" dir="2700000" algn="tl">
                    <a:srgbClr val="000000">
                      <a:alpha val="43137"/>
                    </a:srgbClr>
                  </a:outerShdw>
                </a:effectLst>
                <a:latin typeface="Arial Narrow" pitchFamily="34" charset="0"/>
              </a:rPr>
              <a:t>Through You</a:t>
            </a:r>
            <a:endPar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endParaRPr>
          </a:p>
          <a:p>
            <a:pPr>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II. Expressing Love Takes Away the Fear </a:t>
            </a:r>
            <a:r>
              <a:rPr lang="en-US" sz="4400" b="1">
                <a:solidFill>
                  <a:srgbClr val="002060"/>
                </a:solidFill>
                <a:effectLst>
                  <a:outerShdw blurRad="38100" dist="38100" dir="2700000" algn="tl">
                    <a:srgbClr val="000000">
                      <a:alpha val="43137"/>
                    </a:srgbClr>
                  </a:outerShdw>
                </a:effectLst>
                <a:latin typeface="Arial Narrow" pitchFamily="34" charset="0"/>
              </a:rPr>
              <a:t>of Judgment</a:t>
            </a:r>
            <a:endParaRPr lang="en-US" sz="4400" b="1" dirty="0">
              <a:solidFill>
                <a:srgbClr val="002060"/>
              </a:solidFill>
              <a:effectLst>
                <a:outerShdw blurRad="38100" dist="38100" dir="2700000" algn="tl">
                  <a:srgbClr val="000000">
                    <a:alpha val="43137"/>
                  </a:srgbClr>
                </a:outerShdw>
              </a:effectLst>
              <a:latin typeface="Arial Narrow" pitchFamily="34" charset="0"/>
            </a:endParaRPr>
          </a:p>
          <a:p>
            <a:pPr algn="just">
              <a:buFont typeface="Wingdings 2" panose="05020102010507070707" pitchFamily="18" charset="2"/>
              <a:buNone/>
              <a:defRPr/>
            </a:pPr>
            <a:r>
              <a:rPr lang="en-US" sz="2600" b="1" dirty="0">
                <a:solidFill>
                  <a:schemeClr val="tx1"/>
                </a:solidFill>
                <a:effectLst>
                  <a:outerShdw blurRad="38100" dist="38100" dir="2700000" algn="tl">
                    <a:srgbClr val="000000">
                      <a:alpha val="43137"/>
                    </a:srgbClr>
                  </a:outerShdw>
                </a:effectLst>
                <a:latin typeface="Arial" pitchFamily="34" charset="0"/>
                <a:cs typeface="Arial" pitchFamily="34" charset="0"/>
              </a:rPr>
              <a:t>In this way, love is made complete among us so that we will have confidence on the day of judgment, because in this world we are like him. There is no fear in love. But perfect love drives out fear, because fear has to do with punishment. The one who fears is not made perfect in love. - v17-18</a:t>
            </a:r>
          </a:p>
        </p:txBody>
      </p:sp>
    </p:spTree>
  </p:cSld>
  <p:clrMapOvr>
    <a:masterClrMapping/>
  </p:clrMapOvr>
  <p:transition>
    <p:dissolv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0B17331-ECB6-4B5E-A77E-F28A37E0DB5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E2B6137-403D-4031-B6FB-BBACAF822768}"/>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Expressing love gives you </a:t>
            </a:r>
            <a:r>
              <a:rPr lang="en-US" sz="4400" b="1" u="sng" dirty="0">
                <a:solidFill>
                  <a:srgbClr val="990033"/>
                </a:solidFill>
                <a:effectLst>
                  <a:outerShdw blurRad="38100" dist="38100" dir="2700000" algn="tl">
                    <a:srgbClr val="000000">
                      <a:alpha val="43137"/>
                    </a:srgbClr>
                  </a:outerShdw>
                </a:effectLst>
                <a:latin typeface="Arial Narrow" pitchFamily="34" charset="0"/>
              </a:rPr>
              <a:t>confidence</a:t>
            </a:r>
            <a:r>
              <a:rPr lang="en-US" sz="4400" b="1" dirty="0">
                <a:solidFill>
                  <a:srgbClr val="990033"/>
                </a:solidFill>
                <a:effectLst>
                  <a:outerShdw blurRad="38100" dist="38100" dir="2700000" algn="tl">
                    <a:srgbClr val="000000">
                      <a:alpha val="43137"/>
                    </a:srgbClr>
                  </a:outerShdw>
                </a:effectLst>
                <a:latin typeface="Arial Narrow" pitchFamily="34" charset="0"/>
              </a:rPr>
              <a:t>. </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In this way, love is made complete among us so that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we will have confidence on the day of judgment</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because in this world we are like him. - v17</a:t>
            </a:r>
          </a:p>
        </p:txBody>
      </p:sp>
      <p:sp>
        <p:nvSpPr>
          <p:cNvPr id="4" name="Rectangle 3">
            <a:extLst>
              <a:ext uri="{FF2B5EF4-FFF2-40B4-BE49-F238E27FC236}">
                <a16:creationId xmlns:a16="http://schemas.microsoft.com/office/drawing/2014/main" id="{10AB67E2-CAB6-429A-B758-6AEF3D97CA2D}"/>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Expressing Love Takes Away</a:t>
            </a:r>
          </a:p>
          <a:p>
            <a:pPr algn="ctr" eaLnBrk="1" hangingPunct="1">
              <a:defRPr/>
            </a:pPr>
            <a:r>
              <a:rPr lang="en-US" dirty="0">
                <a:solidFill>
                  <a:srgbClr val="002060"/>
                </a:solidFill>
                <a:effectLst>
                  <a:outerShdw blurRad="38100" dist="38100" dir="2700000" algn="tl">
                    <a:srgbClr val="000000">
                      <a:alpha val="43137"/>
                    </a:srgbClr>
                  </a:outerShdw>
                </a:effectLst>
              </a:rPr>
              <a:t>the Fear of Judgment.</a:t>
            </a:r>
            <a:endParaRPr lang="en-US" dirty="0">
              <a:solidFill>
                <a:srgbClr val="002060"/>
              </a:solidFill>
              <a:effectLst>
                <a:outerShdw blurRad="38100" dist="38100" dir="2700000" algn="tl">
                  <a:srgbClr val="000000">
                    <a:alpha val="43137"/>
                  </a:srgbClr>
                </a:outerShdw>
              </a:effectLst>
              <a:cs typeface="Arial" pitchFamily="34" charset="0"/>
            </a:endParaRPr>
          </a:p>
        </p:txBody>
      </p:sp>
    </p:spTree>
  </p:cSld>
  <p:clrMapOvr>
    <a:masterClrMapping/>
  </p:clrMapOvr>
  <p:transition>
    <p:dissolv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33134CF-6485-4128-9B4A-9294C50E6311}"/>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AF25D37-BEE8-4B25-9348-45C691333EDE}"/>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Expressing love gives you </a:t>
            </a:r>
            <a:r>
              <a:rPr lang="en-US" sz="4400" b="1" u="sng" dirty="0">
                <a:solidFill>
                  <a:srgbClr val="990033"/>
                </a:solidFill>
                <a:effectLst>
                  <a:outerShdw blurRad="38100" dist="38100" dir="2700000" algn="tl">
                    <a:srgbClr val="000000">
                      <a:alpha val="43137"/>
                    </a:srgbClr>
                  </a:outerShdw>
                </a:effectLst>
                <a:latin typeface="Arial Narrow" pitchFamily="34" charset="0"/>
              </a:rPr>
              <a:t>confidence</a:t>
            </a:r>
            <a:r>
              <a:rPr lang="en-US" sz="4400" b="1" dirty="0">
                <a:solidFill>
                  <a:srgbClr val="990033"/>
                </a:solidFill>
                <a:effectLst>
                  <a:outerShdw blurRad="38100" dist="38100" dir="2700000" algn="tl">
                    <a:srgbClr val="000000">
                      <a:alpha val="43137"/>
                    </a:srgbClr>
                  </a:outerShdw>
                </a:effectLst>
                <a:latin typeface="Arial Narrow" pitchFamily="34" charset="0"/>
              </a:rPr>
              <a:t>. </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In this way,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love is made complete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among us so that we will have confidence on the day of judgment, because in this world we are like him. - v17</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1.  Practicing love as a way of </a:t>
            </a:r>
            <a:r>
              <a:rPr lang="en-US" sz="4400" b="1">
                <a:solidFill>
                  <a:srgbClr val="990033"/>
                </a:solidFill>
                <a:effectLst>
                  <a:outerShdw blurRad="38100" dist="38100" dir="2700000" algn="tl">
                    <a:srgbClr val="000000">
                      <a:alpha val="43137"/>
                    </a:srgbClr>
                  </a:outerShdw>
                </a:effectLst>
                <a:latin typeface="Arial Narrow" pitchFamily="34" charset="0"/>
                <a:cs typeface="Arial" pitchFamily="34" charset="0"/>
              </a:rPr>
              <a:t>life 	will </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make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love</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a:t>
            </a:r>
            <a:r>
              <a:rPr lang="en-US" sz="4400" b="1" u="sng" dirty="0">
                <a:solidFill>
                  <a:srgbClr val="990033"/>
                </a:solidFill>
                <a:effectLst>
                  <a:outerShdw blurRad="38100" dist="38100" dir="2700000" algn="tl">
                    <a:srgbClr val="000000">
                      <a:alpha val="43137"/>
                    </a:srgbClr>
                  </a:outerShdw>
                </a:effectLst>
                <a:latin typeface="Arial Narrow" pitchFamily="34" charset="0"/>
                <a:cs typeface="Arial" pitchFamily="34" charset="0"/>
              </a:rPr>
              <a:t>complete</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t>
            </a:r>
          </a:p>
        </p:txBody>
      </p:sp>
      <p:sp>
        <p:nvSpPr>
          <p:cNvPr id="4" name="Rectangle 3">
            <a:extLst>
              <a:ext uri="{FF2B5EF4-FFF2-40B4-BE49-F238E27FC236}">
                <a16:creationId xmlns:a16="http://schemas.microsoft.com/office/drawing/2014/main" id="{BD7B72E0-62D2-48A8-A413-761867201D89}"/>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Expressing Love Takes Away</a:t>
            </a:r>
          </a:p>
          <a:p>
            <a:pPr algn="ctr" eaLnBrk="1" hangingPunct="1">
              <a:defRPr/>
            </a:pPr>
            <a:r>
              <a:rPr lang="en-US" dirty="0">
                <a:solidFill>
                  <a:srgbClr val="002060"/>
                </a:solidFill>
                <a:effectLst>
                  <a:outerShdw blurRad="38100" dist="38100" dir="2700000" algn="tl">
                    <a:srgbClr val="000000">
                      <a:alpha val="43137"/>
                    </a:srgbClr>
                  </a:outerShdw>
                </a:effectLst>
              </a:rPr>
              <a:t>the Fear of Judgment.</a:t>
            </a:r>
            <a:endParaRPr lang="en-US" dirty="0">
              <a:solidFill>
                <a:srgbClr val="002060"/>
              </a:solidFill>
              <a:effectLst>
                <a:outerShdw blurRad="38100" dist="38100" dir="2700000" algn="tl">
                  <a:srgbClr val="000000">
                    <a:alpha val="43137"/>
                  </a:srgbClr>
                </a:outerShdw>
              </a:effectLst>
              <a:cs typeface="Arial" pitchFamily="34" charset="0"/>
            </a:endParaRPr>
          </a:p>
        </p:txBody>
      </p:sp>
    </p:spTree>
  </p:cSld>
  <p:clrMapOvr>
    <a:masterClrMapping/>
  </p:clrMapOvr>
  <p:transition>
    <p:dissolv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B57771A-A6F3-4635-AE47-59215C483AE6}"/>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9E08D6D-E2A2-4B23-935A-97850E2B2C88}"/>
              </a:ext>
            </a:extLst>
          </p:cNvPr>
          <p:cNvSpPr>
            <a:spLocks noGrp="1" noChangeArrowheads="1"/>
          </p:cNvSpPr>
          <p:nvPr>
            <p:ph idx="1"/>
          </p:nvPr>
        </p:nvSpPr>
        <p:spPr>
          <a:xfrm>
            <a:off x="457200" y="1143000"/>
            <a:ext cx="8229600" cy="5410200"/>
          </a:xfrm>
        </p:spPr>
        <p:txBody>
          <a:bodyPr>
            <a:normAutofit/>
          </a:bodyPr>
          <a:lstStyle/>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A. Expressing love gives you </a:t>
            </a:r>
            <a:r>
              <a:rPr lang="en-US" altLang="en-US" sz="4400" b="1" u="sng">
                <a:solidFill>
                  <a:srgbClr val="990033"/>
                </a:solidFill>
                <a:effectLst>
                  <a:outerShdw blurRad="38100" dist="38100" dir="2700000" algn="tl">
                    <a:srgbClr val="000000">
                      <a:alpha val="43137"/>
                    </a:srgbClr>
                  </a:outerShdw>
                </a:effectLst>
                <a:latin typeface="Arial Narrow" panose="020B0606020202030204" pitchFamily="34" charset="0"/>
              </a:rPr>
              <a:t>confidence</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a:t>
            </a:r>
          </a:p>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In this way, love is made </a:t>
            </a:r>
            <a:r>
              <a:rPr lang="en-US" alt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complete</a:t>
            </a: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among us so that we will have confidence on the day of judgment, because in this world we are like him. - v17</a:t>
            </a:r>
          </a:p>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2. </a:t>
            </a:r>
            <a:r>
              <a:rPr lang="en-US" altLang="en-US" sz="4400" b="1">
                <a:solidFill>
                  <a:srgbClr val="006600"/>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Complete</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altLang="en-US" sz="4400" b="1">
                <a:solidFill>
                  <a:schemeClr val="tx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 bring to maturity, 	perfect.</a:t>
            </a:r>
          </a:p>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 </a:t>
            </a:r>
            <a:r>
              <a:rPr lang="el-GR"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τελειόω</a:t>
            </a: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Arial" panose="020B0604020202020204" pitchFamily="34" charset="0"/>
            </a:endParaRPr>
          </a:p>
        </p:txBody>
      </p:sp>
      <p:sp>
        <p:nvSpPr>
          <p:cNvPr id="4" name="Rectangle 3">
            <a:extLst>
              <a:ext uri="{FF2B5EF4-FFF2-40B4-BE49-F238E27FC236}">
                <a16:creationId xmlns:a16="http://schemas.microsoft.com/office/drawing/2014/main" id="{27750406-D6B4-44B1-A701-91621FD039E3}"/>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Expressing Love Takes Away</a:t>
            </a:r>
          </a:p>
          <a:p>
            <a:pPr algn="ctr" eaLnBrk="1" hangingPunct="1">
              <a:defRPr/>
            </a:pPr>
            <a:r>
              <a:rPr lang="en-US" dirty="0">
                <a:solidFill>
                  <a:srgbClr val="002060"/>
                </a:solidFill>
                <a:effectLst>
                  <a:outerShdw blurRad="38100" dist="38100" dir="2700000" algn="tl">
                    <a:srgbClr val="000000">
                      <a:alpha val="43137"/>
                    </a:srgbClr>
                  </a:outerShdw>
                </a:effectLst>
              </a:rPr>
              <a:t>the Fear of Judgment.</a:t>
            </a:r>
            <a:endParaRPr lang="en-US" dirty="0">
              <a:solidFill>
                <a:srgbClr val="002060"/>
              </a:solidFill>
              <a:effectLst>
                <a:outerShdw blurRad="38100" dist="38100" dir="2700000" algn="tl">
                  <a:srgbClr val="000000">
                    <a:alpha val="43137"/>
                  </a:srgbClr>
                </a:outerShdw>
              </a:effectLst>
              <a:cs typeface="Arial" pitchFamily="34" charset="0"/>
            </a:endParaRPr>
          </a:p>
        </p:txBody>
      </p:sp>
    </p:spTree>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6585703-08C5-42F1-B9DA-A317451DB15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7575B694-E24C-4F73-9671-B2304B54CEA0}"/>
              </a:ext>
            </a:extLst>
          </p:cNvPr>
          <p:cNvSpPr>
            <a:spLocks noGrp="1" noChangeArrowheads="1"/>
          </p:cNvSpPr>
          <p:nvPr>
            <p:ph idx="1"/>
          </p:nvPr>
        </p:nvSpPr>
        <p:spPr>
          <a:xfrm>
            <a:off x="381000" y="1066800"/>
            <a:ext cx="8382000" cy="5638800"/>
          </a:xfrm>
        </p:spPr>
        <p:txBody>
          <a:bodyPr>
            <a:normAutofit/>
          </a:bodyPr>
          <a:lstStyle/>
          <a:p>
            <a:pPr marL="609600" indent="-609600" algn="ctr"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Why would anybody do that?</a:t>
            </a:r>
          </a:p>
        </p:txBody>
      </p:sp>
    </p:spTree>
  </p:cSld>
  <p:clrMapOvr>
    <a:masterClrMapping/>
  </p:clrMapOvr>
  <p:transition>
    <p:dissolv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61066A9-4DF3-40F6-AD9B-CD7A861D370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1FE835B-7557-472B-B50D-651B7CAC8759}"/>
              </a:ext>
            </a:extLst>
          </p:cNvPr>
          <p:cNvSpPr>
            <a:spLocks noGrp="1" noChangeArrowheads="1"/>
          </p:cNvSpPr>
          <p:nvPr>
            <p:ph idx="1"/>
          </p:nvPr>
        </p:nvSpPr>
        <p:spPr>
          <a:xfrm>
            <a:off x="457200" y="1143000"/>
            <a:ext cx="8229600" cy="5410200"/>
          </a:xfrm>
        </p:spPr>
        <p:txBody>
          <a:bodyPr>
            <a:normAutofit/>
          </a:bodyPr>
          <a:lstStyle/>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A. Expressing love gives you </a:t>
            </a:r>
            <a:r>
              <a:rPr lang="en-US" altLang="en-US" sz="4400" b="1" u="sng">
                <a:solidFill>
                  <a:srgbClr val="990033"/>
                </a:solidFill>
                <a:effectLst>
                  <a:outerShdw blurRad="38100" dist="38100" dir="2700000" algn="tl">
                    <a:srgbClr val="000000">
                      <a:alpha val="43137"/>
                    </a:srgbClr>
                  </a:outerShdw>
                </a:effectLst>
                <a:latin typeface="Arial Narrow" panose="020B0606020202030204" pitchFamily="34" charset="0"/>
              </a:rPr>
              <a:t>confidence</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a:t>
            </a:r>
          </a:p>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In this way, love is made complete among us so that we will have </a:t>
            </a:r>
            <a:r>
              <a:rPr lang="en-US" alt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confidence</a:t>
            </a: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on the day of judgment, because in this world we are like him. - v17</a:t>
            </a:r>
          </a:p>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3. </a:t>
            </a:r>
            <a:r>
              <a:rPr lang="en-US" altLang="en-US" sz="4400" b="1">
                <a:solidFill>
                  <a:srgbClr val="006600"/>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Confidence</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altLang="en-US" sz="4400" b="1">
                <a:solidFill>
                  <a:schemeClr val="tx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 courage, to 	speak unreserved or boldly.</a:t>
            </a:r>
          </a:p>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 </a:t>
            </a:r>
            <a:r>
              <a:rPr lang="el-GR"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παρρησία</a:t>
            </a: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Arial" panose="020B0604020202020204" pitchFamily="34" charset="0"/>
            </a:endParaRPr>
          </a:p>
        </p:txBody>
      </p:sp>
      <p:sp>
        <p:nvSpPr>
          <p:cNvPr id="4" name="Rectangle 3">
            <a:extLst>
              <a:ext uri="{FF2B5EF4-FFF2-40B4-BE49-F238E27FC236}">
                <a16:creationId xmlns:a16="http://schemas.microsoft.com/office/drawing/2014/main" id="{E0D29FD4-0503-49E7-B501-4BC058B2D21A}"/>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Expressing Love Takes Away</a:t>
            </a:r>
          </a:p>
          <a:p>
            <a:pPr algn="ctr" eaLnBrk="1" hangingPunct="1">
              <a:defRPr/>
            </a:pPr>
            <a:r>
              <a:rPr lang="en-US" dirty="0">
                <a:solidFill>
                  <a:srgbClr val="002060"/>
                </a:solidFill>
                <a:effectLst>
                  <a:outerShdw blurRad="38100" dist="38100" dir="2700000" algn="tl">
                    <a:srgbClr val="000000">
                      <a:alpha val="43137"/>
                    </a:srgbClr>
                  </a:outerShdw>
                </a:effectLst>
              </a:rPr>
              <a:t>the Fear of Judgment.</a:t>
            </a:r>
            <a:endParaRPr lang="en-US" dirty="0">
              <a:solidFill>
                <a:srgbClr val="002060"/>
              </a:solidFill>
              <a:effectLst>
                <a:outerShdw blurRad="38100" dist="38100" dir="2700000" algn="tl">
                  <a:srgbClr val="000000">
                    <a:alpha val="43137"/>
                  </a:srgbClr>
                </a:outerShdw>
              </a:effectLst>
              <a:cs typeface="Arial" pitchFamily="34" charset="0"/>
            </a:endParaRPr>
          </a:p>
        </p:txBody>
      </p:sp>
    </p:spTree>
  </p:cSld>
  <p:clrMapOvr>
    <a:masterClrMapping/>
  </p:clrMapOvr>
  <p:transition>
    <p:dissolv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2EFB13D-AEA9-4C3C-BBEE-0BD79C5D6431}"/>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4F1A1396-AD9C-4F16-890B-39B7CC708F80}"/>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Expressing love gives you </a:t>
            </a:r>
            <a:r>
              <a:rPr lang="en-US" sz="4400" b="1" u="sng" dirty="0">
                <a:solidFill>
                  <a:srgbClr val="990033"/>
                </a:solidFill>
                <a:effectLst>
                  <a:outerShdw blurRad="38100" dist="38100" dir="2700000" algn="tl">
                    <a:srgbClr val="000000">
                      <a:alpha val="43137"/>
                    </a:srgbClr>
                  </a:outerShdw>
                </a:effectLst>
                <a:latin typeface="Arial Narrow" pitchFamily="34" charset="0"/>
              </a:rPr>
              <a:t>confidence</a:t>
            </a:r>
            <a:r>
              <a:rPr lang="en-US" sz="4400" b="1" dirty="0">
                <a:solidFill>
                  <a:srgbClr val="990033"/>
                </a:solidFill>
                <a:effectLst>
                  <a:outerShdw blurRad="38100" dist="38100" dir="2700000" algn="tl">
                    <a:srgbClr val="000000">
                      <a:alpha val="43137"/>
                    </a:srgbClr>
                  </a:outerShdw>
                </a:effectLst>
                <a:latin typeface="Arial Narrow" pitchFamily="34" charset="0"/>
              </a:rPr>
              <a:t>. </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In this way, love is made complete among us so that we will have confidence on the day of judgment,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because in this world we are like him</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v17</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4.  Developing a mature love will 	give you confidence because 	you will be like Jesus!</a:t>
            </a:r>
          </a:p>
        </p:txBody>
      </p:sp>
      <p:sp>
        <p:nvSpPr>
          <p:cNvPr id="4" name="Rectangle 3">
            <a:extLst>
              <a:ext uri="{FF2B5EF4-FFF2-40B4-BE49-F238E27FC236}">
                <a16:creationId xmlns:a16="http://schemas.microsoft.com/office/drawing/2014/main" id="{2D8B3275-B470-45E1-96E1-D8121C240C3B}"/>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Expressing Love Takes Away</a:t>
            </a:r>
          </a:p>
          <a:p>
            <a:pPr algn="ctr" eaLnBrk="1" hangingPunct="1">
              <a:defRPr/>
            </a:pPr>
            <a:r>
              <a:rPr lang="en-US" dirty="0">
                <a:solidFill>
                  <a:srgbClr val="002060"/>
                </a:solidFill>
                <a:effectLst>
                  <a:outerShdw blurRad="38100" dist="38100" dir="2700000" algn="tl">
                    <a:srgbClr val="000000">
                      <a:alpha val="43137"/>
                    </a:srgbClr>
                  </a:outerShdw>
                </a:effectLst>
              </a:rPr>
              <a:t>the Fear of Judgment.</a:t>
            </a:r>
            <a:endParaRPr lang="en-US" dirty="0">
              <a:solidFill>
                <a:srgbClr val="002060"/>
              </a:solidFill>
              <a:effectLst>
                <a:outerShdw blurRad="38100" dist="38100" dir="2700000" algn="tl">
                  <a:srgbClr val="000000">
                    <a:alpha val="43137"/>
                  </a:srgbClr>
                </a:outerShdw>
              </a:effectLst>
              <a:cs typeface="Arial" pitchFamily="34" charset="0"/>
            </a:endParaRPr>
          </a:p>
        </p:txBody>
      </p:sp>
    </p:spTree>
  </p:cSld>
  <p:clrMapOvr>
    <a:masterClrMapping/>
  </p:clrMapOvr>
  <p:transition>
    <p:dissolv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F29666E-111A-40EC-A386-9C70D4F4960E}"/>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5B4E07E-9FF3-46D0-A329-9C7883421FC6}"/>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Expressing love gives you </a:t>
            </a:r>
            <a:r>
              <a:rPr lang="en-US" sz="4400" b="1" u="sng" dirty="0">
                <a:solidFill>
                  <a:srgbClr val="990033"/>
                </a:solidFill>
                <a:effectLst>
                  <a:outerShdw blurRad="38100" dist="38100" dir="2700000" algn="tl">
                    <a:srgbClr val="000000">
                      <a:alpha val="43137"/>
                    </a:srgbClr>
                  </a:outerShdw>
                </a:effectLst>
                <a:latin typeface="Arial Narrow" pitchFamily="34" charset="0"/>
              </a:rPr>
              <a:t>confidence</a:t>
            </a:r>
            <a:r>
              <a:rPr lang="en-US" sz="4400" b="1" dirty="0">
                <a:solidFill>
                  <a:srgbClr val="990033"/>
                </a:solidFill>
                <a:effectLst>
                  <a:outerShdw blurRad="38100" dist="38100" dir="2700000" algn="tl">
                    <a:srgbClr val="000000">
                      <a:alpha val="43137"/>
                    </a:srgbClr>
                  </a:outerShdw>
                </a:effectLst>
                <a:latin typeface="Arial Narrow" pitchFamily="34" charset="0"/>
              </a:rPr>
              <a:t>. </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In this way, love is made complete among us so that we will have confidence on the day of judgment, because in this world we are like him. - v17</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5.  What is The Judge’s standard 	for righteousness?</a:t>
            </a:r>
          </a:p>
          <a:p>
            <a:pPr marL="609600" indent="-609600" algn="ctr"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Matthew 25:31-46</a:t>
            </a:r>
          </a:p>
        </p:txBody>
      </p:sp>
      <p:sp>
        <p:nvSpPr>
          <p:cNvPr id="4" name="Rectangle 3">
            <a:extLst>
              <a:ext uri="{FF2B5EF4-FFF2-40B4-BE49-F238E27FC236}">
                <a16:creationId xmlns:a16="http://schemas.microsoft.com/office/drawing/2014/main" id="{B5F5E3DC-DFC9-42CD-BC87-237B84B54BD4}"/>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Expressing Love Takes Away</a:t>
            </a:r>
          </a:p>
          <a:p>
            <a:pPr algn="ctr" eaLnBrk="1" hangingPunct="1">
              <a:defRPr/>
            </a:pPr>
            <a:r>
              <a:rPr lang="en-US" dirty="0">
                <a:solidFill>
                  <a:srgbClr val="002060"/>
                </a:solidFill>
                <a:effectLst>
                  <a:outerShdw blurRad="38100" dist="38100" dir="2700000" algn="tl">
                    <a:srgbClr val="000000">
                      <a:alpha val="43137"/>
                    </a:srgbClr>
                  </a:outerShdw>
                </a:effectLst>
              </a:rPr>
              <a:t>the Fear of Judgment.</a:t>
            </a:r>
            <a:endParaRPr lang="en-US" dirty="0">
              <a:solidFill>
                <a:srgbClr val="002060"/>
              </a:solidFill>
              <a:effectLst>
                <a:outerShdw blurRad="38100" dist="38100" dir="2700000" algn="tl">
                  <a:srgbClr val="000000">
                    <a:alpha val="43137"/>
                  </a:srgbClr>
                </a:outerShdw>
              </a:effectLst>
              <a:cs typeface="Arial" pitchFamily="34" charset="0"/>
            </a:endParaRPr>
          </a:p>
        </p:txBody>
      </p:sp>
    </p:spTree>
  </p:cSld>
  <p:clrMapOvr>
    <a:masterClrMapping/>
  </p:clrMapOvr>
  <p:transition>
    <p:dissolv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597F285-1546-4F8E-B929-39980A00825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F9FA04B-D238-44D6-91D7-E4B491ED3334}"/>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Expressing love gives you </a:t>
            </a:r>
            <a:r>
              <a:rPr lang="en-US" sz="4400" b="1" u="sng" dirty="0">
                <a:solidFill>
                  <a:srgbClr val="990033"/>
                </a:solidFill>
                <a:effectLst>
                  <a:outerShdw blurRad="38100" dist="38100" dir="2700000" algn="tl">
                    <a:srgbClr val="000000">
                      <a:alpha val="43137"/>
                    </a:srgbClr>
                  </a:outerShdw>
                </a:effectLst>
                <a:latin typeface="Arial Narrow" pitchFamily="34" charset="0"/>
              </a:rPr>
              <a:t>confidence</a:t>
            </a:r>
            <a:r>
              <a:rPr lang="en-US" sz="4400" b="1" dirty="0">
                <a:solidFill>
                  <a:srgbClr val="990033"/>
                </a:solidFill>
                <a:effectLst>
                  <a:outerShdw blurRad="38100" dist="38100" dir="2700000" algn="tl">
                    <a:srgbClr val="000000">
                      <a:alpha val="43137"/>
                    </a:srgbClr>
                  </a:outerShdw>
                </a:effectLst>
                <a:latin typeface="Arial Narrow" pitchFamily="34" charset="0"/>
              </a:rPr>
              <a:t>. </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Expressing love casts out </a:t>
            </a:r>
            <a:r>
              <a:rPr lang="en-US" sz="4400" b="1" u="sng" dirty="0">
                <a:solidFill>
                  <a:srgbClr val="990033"/>
                </a:solidFill>
                <a:effectLst>
                  <a:outerShdw blurRad="38100" dist="38100" dir="2700000" algn="tl">
                    <a:srgbClr val="000000">
                      <a:alpha val="43137"/>
                    </a:srgbClr>
                  </a:outerShdw>
                </a:effectLst>
                <a:latin typeface="Arial Narrow" pitchFamily="34" charset="0"/>
              </a:rPr>
              <a:t>fear</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There is no fear in love. But perfect love drives out fear, because fear has to do with punishment. The one who fears is not made perfect in love. - v18</a:t>
            </a:r>
          </a:p>
        </p:txBody>
      </p:sp>
      <p:sp>
        <p:nvSpPr>
          <p:cNvPr id="4" name="Rectangle 3">
            <a:extLst>
              <a:ext uri="{FF2B5EF4-FFF2-40B4-BE49-F238E27FC236}">
                <a16:creationId xmlns:a16="http://schemas.microsoft.com/office/drawing/2014/main" id="{9423036C-0223-456A-9C4F-DDB29C69C0CD}"/>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Expressing Love Takes Away</a:t>
            </a:r>
          </a:p>
          <a:p>
            <a:pPr algn="ctr" eaLnBrk="1" hangingPunct="1">
              <a:defRPr/>
            </a:pPr>
            <a:r>
              <a:rPr lang="en-US" dirty="0">
                <a:solidFill>
                  <a:srgbClr val="002060"/>
                </a:solidFill>
                <a:effectLst>
                  <a:outerShdw blurRad="38100" dist="38100" dir="2700000" algn="tl">
                    <a:srgbClr val="000000">
                      <a:alpha val="43137"/>
                    </a:srgbClr>
                  </a:outerShdw>
                </a:effectLst>
              </a:rPr>
              <a:t>the Fear of Judgment.</a:t>
            </a:r>
            <a:endParaRPr lang="en-US" dirty="0">
              <a:solidFill>
                <a:srgbClr val="002060"/>
              </a:solidFill>
              <a:effectLst>
                <a:outerShdw blurRad="38100" dist="38100" dir="2700000" algn="tl">
                  <a:srgbClr val="000000">
                    <a:alpha val="43137"/>
                  </a:srgbClr>
                </a:outerShdw>
              </a:effectLst>
              <a:cs typeface="Arial" pitchFamily="34" charset="0"/>
            </a:endParaRPr>
          </a:p>
        </p:txBody>
      </p:sp>
    </p:spTree>
  </p:cSld>
  <p:clrMapOvr>
    <a:masterClrMapping/>
  </p:clrMapOvr>
  <p:transition>
    <p:dissolv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67053F9-1DA2-4B51-BFB6-41EFA62A84C4}"/>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6366D35-303A-484B-BB6D-052B8319CFFA}"/>
              </a:ext>
            </a:extLst>
          </p:cNvPr>
          <p:cNvSpPr>
            <a:spLocks noGrp="1" noChangeArrowheads="1"/>
          </p:cNvSpPr>
          <p:nvPr>
            <p:ph idx="1"/>
          </p:nvPr>
        </p:nvSpPr>
        <p:spPr>
          <a:xfrm>
            <a:off x="457200" y="1143000"/>
            <a:ext cx="8229600" cy="4648200"/>
          </a:xfrm>
        </p:spPr>
        <p:txBody>
          <a:bodyPr>
            <a:normAutofit/>
          </a:bodyPr>
          <a:lstStyle/>
          <a:p>
            <a:pPr>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  Expressing Love Presents the Lord’s Life </a:t>
            </a:r>
            <a:r>
              <a:rPr lang="en-US" sz="4400" b="1">
                <a:solidFill>
                  <a:schemeClr val="bg1">
                    <a:lumMod val="65000"/>
                  </a:schemeClr>
                </a:solidFill>
                <a:effectLst>
                  <a:outerShdw blurRad="38100" dist="38100" dir="2700000" algn="tl">
                    <a:srgbClr val="000000">
                      <a:alpha val="43137"/>
                    </a:srgbClr>
                  </a:outerShdw>
                </a:effectLst>
                <a:latin typeface="Arial Narrow" pitchFamily="34" charset="0"/>
              </a:rPr>
              <a:t>Through You</a:t>
            </a:r>
            <a:endPar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endParaRPr>
          </a:p>
          <a:p>
            <a:pPr>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II. Expressing Love Takes Away the Fear </a:t>
            </a:r>
            <a:r>
              <a:rPr lang="en-US" sz="4400" b="1">
                <a:solidFill>
                  <a:schemeClr val="bg1">
                    <a:lumMod val="65000"/>
                  </a:schemeClr>
                </a:solidFill>
                <a:effectLst>
                  <a:outerShdw blurRad="38100" dist="38100" dir="2700000" algn="tl">
                    <a:srgbClr val="000000">
                      <a:alpha val="43137"/>
                    </a:srgbClr>
                  </a:outerShdw>
                </a:effectLst>
                <a:latin typeface="Arial Narrow" pitchFamily="34" charset="0"/>
              </a:rPr>
              <a:t>of Judgment</a:t>
            </a:r>
            <a:endPar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endParaRPr>
          </a:p>
          <a:p>
            <a:pPr>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III. Expressing Love Displays Your Gratitude </a:t>
            </a:r>
            <a:r>
              <a:rPr lang="en-US" sz="4400" b="1">
                <a:solidFill>
                  <a:srgbClr val="002060"/>
                </a:solidFill>
                <a:effectLst>
                  <a:outerShdw blurRad="38100" dist="38100" dir="2700000" algn="tl">
                    <a:srgbClr val="000000">
                      <a:alpha val="43137"/>
                    </a:srgbClr>
                  </a:outerShdw>
                </a:effectLst>
                <a:latin typeface="Arial Narrow" pitchFamily="34" charset="0"/>
              </a:rPr>
              <a:t>Towards God </a:t>
            </a:r>
            <a:r>
              <a:rPr lang="en-US" sz="2600" b="1" dirty="0">
                <a:solidFill>
                  <a:schemeClr val="tx1"/>
                </a:solidFill>
                <a:effectLst>
                  <a:outerShdw blurRad="38100" dist="38100" dir="2700000" algn="tl">
                    <a:srgbClr val="000000">
                      <a:alpha val="43137"/>
                    </a:srgbClr>
                  </a:outerShdw>
                </a:effectLst>
                <a:latin typeface="Arial" pitchFamily="34" charset="0"/>
                <a:cs typeface="Arial" pitchFamily="34" charset="0"/>
              </a:rPr>
              <a:t>- v19-21</a:t>
            </a:r>
          </a:p>
        </p:txBody>
      </p:sp>
    </p:spTree>
  </p:cSld>
  <p:clrMapOvr>
    <a:masterClrMapping/>
  </p:clrMapOvr>
  <p:transition>
    <p:dissolv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ECF4A88-91C5-47B7-87F0-21098D879C37}"/>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DA58E79-908B-460C-889B-D17EE9D7D04F}"/>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Have you ever wanted to return the favor to God for what He did for you on the cross?</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We love because he first loved us. If anyone says, “I love God,” yet hates his brother, he is a liar. For anyone who does not love his brother, whom he has seen, cannot love God, whom he has not seen. And he has given us this command: Whoever loves God must also love his brother. - v19-21</a:t>
            </a:r>
          </a:p>
        </p:txBody>
      </p:sp>
      <p:sp>
        <p:nvSpPr>
          <p:cNvPr id="4" name="Rectangle 3">
            <a:extLst>
              <a:ext uri="{FF2B5EF4-FFF2-40B4-BE49-F238E27FC236}">
                <a16:creationId xmlns:a16="http://schemas.microsoft.com/office/drawing/2014/main" id="{DC2179F6-B337-4D0D-8D5A-B59C44772095}"/>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Expressing Love Displays</a:t>
            </a:r>
          </a:p>
          <a:p>
            <a:pPr algn="ctr" eaLnBrk="1" hangingPunct="1">
              <a:defRPr/>
            </a:pPr>
            <a:r>
              <a:rPr lang="en-US" dirty="0">
                <a:solidFill>
                  <a:srgbClr val="002060"/>
                </a:solidFill>
                <a:effectLst>
                  <a:outerShdw blurRad="38100" dist="38100" dir="2700000" algn="tl">
                    <a:srgbClr val="000000">
                      <a:alpha val="43137"/>
                    </a:srgbClr>
                  </a:outerShdw>
                </a:effectLst>
              </a:rPr>
              <a:t>Your Gratitude Towards God. </a:t>
            </a:r>
          </a:p>
        </p:txBody>
      </p:sp>
    </p:spTree>
  </p:cSld>
  <p:clrMapOvr>
    <a:masterClrMapping/>
  </p:clrMapOvr>
  <p:transition>
    <p:dissolv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5A87F24-8A27-4B73-9D89-2C0FEAB97A2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CB6FF8B-21F5-43E1-B6CE-E4B005771B15}"/>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Have you ever wanted to return the favor to God for what He did for you on the cross?</a:t>
            </a:r>
          </a:p>
          <a:p>
            <a:pPr marL="609600" indent="-609600" algn="just" eaLnBrk="1" fontAlgn="auto" hangingPunct="1">
              <a:spcAft>
                <a:spcPts val="0"/>
              </a:spcAft>
              <a:buFont typeface="Wingdings 2" panose="05020102010507070707" pitchFamily="18" charset="2"/>
              <a:buNone/>
              <a:defRPr/>
            </a:pP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We love because he first loved us</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If anyone says, “I love God,” yet hates his brother, he is a liar. For anyone who does not love his brother, whom he has seen, cannot love God, whom he has not seen. And he has given us this command: Whoever loves God must also love his brother. - v19-21</a:t>
            </a:r>
          </a:p>
        </p:txBody>
      </p:sp>
      <p:sp>
        <p:nvSpPr>
          <p:cNvPr id="4" name="Rectangle 3">
            <a:extLst>
              <a:ext uri="{FF2B5EF4-FFF2-40B4-BE49-F238E27FC236}">
                <a16:creationId xmlns:a16="http://schemas.microsoft.com/office/drawing/2014/main" id="{DD6717B1-897E-41BE-92E8-A7053126CE38}"/>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Expressing Love Displays</a:t>
            </a:r>
          </a:p>
          <a:p>
            <a:pPr algn="ctr" eaLnBrk="1" hangingPunct="1">
              <a:defRPr/>
            </a:pPr>
            <a:r>
              <a:rPr lang="en-US" dirty="0">
                <a:solidFill>
                  <a:srgbClr val="002060"/>
                </a:solidFill>
                <a:effectLst>
                  <a:outerShdw blurRad="38100" dist="38100" dir="2700000" algn="tl">
                    <a:srgbClr val="000000">
                      <a:alpha val="43137"/>
                    </a:srgbClr>
                  </a:outerShdw>
                </a:effectLst>
              </a:rPr>
              <a:t>Your Gratitude Towards God. </a:t>
            </a:r>
          </a:p>
        </p:txBody>
      </p:sp>
    </p:spTree>
  </p:cSld>
  <p:clrMapOvr>
    <a:masterClrMapping/>
  </p:clrMapOvr>
  <p:transition>
    <p:dissolv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802DD05-1399-465B-9268-9DC841A57EBB}"/>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E84BFD3-F2D5-4B99-BC52-C097DE51022A}"/>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Have you ever wanted to return the favor to God for what He did for you on the cross?</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We love because he first loved us. If anyone says, “I love God,” yet hates his brother, he is a liar. For anyone who does not love his brother, whom he has seen, cannot love God, whom he has not seen.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And he has given us this command: Whoever loves God must also love his brother</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v19-21</a:t>
            </a:r>
          </a:p>
        </p:txBody>
      </p:sp>
      <p:sp>
        <p:nvSpPr>
          <p:cNvPr id="4" name="Rectangle 3">
            <a:extLst>
              <a:ext uri="{FF2B5EF4-FFF2-40B4-BE49-F238E27FC236}">
                <a16:creationId xmlns:a16="http://schemas.microsoft.com/office/drawing/2014/main" id="{E19152D7-29EB-49FE-813E-9A57BF0ABEA0}"/>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Expressing Love Displays</a:t>
            </a:r>
          </a:p>
          <a:p>
            <a:pPr algn="ctr" eaLnBrk="1" hangingPunct="1">
              <a:defRPr/>
            </a:pPr>
            <a:r>
              <a:rPr lang="en-US" dirty="0">
                <a:solidFill>
                  <a:srgbClr val="002060"/>
                </a:solidFill>
                <a:effectLst>
                  <a:outerShdw blurRad="38100" dist="38100" dir="2700000" algn="tl">
                    <a:srgbClr val="000000">
                      <a:alpha val="43137"/>
                    </a:srgbClr>
                  </a:outerShdw>
                </a:effectLst>
              </a:rPr>
              <a:t>Your Gratitude Towards God. </a:t>
            </a:r>
          </a:p>
        </p:txBody>
      </p:sp>
    </p:spTree>
  </p:cSld>
  <p:clrMapOvr>
    <a:masterClrMapping/>
  </p:clrMapOvr>
  <p:transition>
    <p:dissolv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7D2F312-43E6-4D5B-B562-5E698F7285A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6B597AB-4462-432A-9935-B65815C088AC}"/>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Have you ever wanted to return the favor to God for what He did for you on the cross?</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We love because he first loved us. If anyone says, “I love God,” yet hates his brother, he is a liar.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For anyone who does not love his brother</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whom he has seen,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cannot love God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whom he has not seen. And he has given us this command: Whoever loves God must also love his brother. - v19-21</a:t>
            </a:r>
          </a:p>
        </p:txBody>
      </p:sp>
      <p:sp>
        <p:nvSpPr>
          <p:cNvPr id="4" name="Rectangle 3">
            <a:extLst>
              <a:ext uri="{FF2B5EF4-FFF2-40B4-BE49-F238E27FC236}">
                <a16:creationId xmlns:a16="http://schemas.microsoft.com/office/drawing/2014/main" id="{C70D8850-0A7F-4C0D-AF38-76614D2F4650}"/>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Expressing Love Displays</a:t>
            </a:r>
          </a:p>
          <a:p>
            <a:pPr algn="ctr" eaLnBrk="1" hangingPunct="1">
              <a:defRPr/>
            </a:pPr>
            <a:r>
              <a:rPr lang="en-US" dirty="0">
                <a:solidFill>
                  <a:srgbClr val="002060"/>
                </a:solidFill>
                <a:effectLst>
                  <a:outerShdw blurRad="38100" dist="38100" dir="2700000" algn="tl">
                    <a:srgbClr val="000000">
                      <a:alpha val="43137"/>
                    </a:srgbClr>
                  </a:outerShdw>
                </a:effectLst>
              </a:rPr>
              <a:t>Your Gratitude Towards God. </a:t>
            </a:r>
          </a:p>
        </p:txBody>
      </p:sp>
    </p:spTree>
  </p:cSld>
  <p:clrMapOvr>
    <a:masterClrMapping/>
  </p:clrMapOvr>
  <p:transition>
    <p:dissolv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0F507A9-E2DF-42EA-A762-E91CF36E68A8}"/>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D0E5ACD-78C1-4146-8D26-4814A76FA4E3}"/>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Have you ever wanted to return the favor to God for what He did for you on the cross?</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Matthew 22:36-39 - “Teacher, which is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the greatest commandment</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in the Law?” Jesus replied: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Love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the Lord your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God</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with all your heart and with all your soul and with all your mind.’ This is the first and greatest commandment. And the second is like it: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Love your neighbor</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as yourself.’</a:t>
            </a:r>
          </a:p>
        </p:txBody>
      </p:sp>
      <p:sp>
        <p:nvSpPr>
          <p:cNvPr id="4" name="Rectangle 3">
            <a:extLst>
              <a:ext uri="{FF2B5EF4-FFF2-40B4-BE49-F238E27FC236}">
                <a16:creationId xmlns:a16="http://schemas.microsoft.com/office/drawing/2014/main" id="{83D43A1F-244E-4FD3-B1BA-00C69146FAB7}"/>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Expressing Love Displays</a:t>
            </a:r>
          </a:p>
          <a:p>
            <a:pPr algn="ctr" eaLnBrk="1" hangingPunct="1">
              <a:defRPr/>
            </a:pPr>
            <a:r>
              <a:rPr lang="en-US" dirty="0">
                <a:solidFill>
                  <a:srgbClr val="002060"/>
                </a:solidFill>
                <a:effectLst>
                  <a:outerShdw blurRad="38100" dist="38100" dir="2700000" algn="tl">
                    <a:srgbClr val="000000">
                      <a:alpha val="43137"/>
                    </a:srgbClr>
                  </a:outerShdw>
                </a:effectLst>
              </a:rPr>
              <a:t>Your Gratitude Towards God. </a:t>
            </a:r>
          </a:p>
        </p:txBody>
      </p:sp>
    </p:spTree>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D1DF528-93CA-4761-9502-855AC83EF225}"/>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52C7C537-534B-47A0-8EC2-2255DB85E278}"/>
              </a:ext>
            </a:extLst>
          </p:cNvPr>
          <p:cNvSpPr>
            <a:spLocks noGrp="1" noChangeArrowheads="1"/>
          </p:cNvSpPr>
          <p:nvPr>
            <p:ph idx="1"/>
          </p:nvPr>
        </p:nvSpPr>
        <p:spPr>
          <a:xfrm>
            <a:off x="381000" y="1066800"/>
            <a:ext cx="8382000" cy="5638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John 4:16-18</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God is love. Whoever lives in love lives in God, and God in him. In this way, love is made complete among us so that we will have confidence on the day of judgment, because in this world we are like him. There is no fear in love. But perfect love drives out fear, because fear has to do with punishment. The one who fears is not made perfect in love.</a:t>
            </a:r>
          </a:p>
        </p:txBody>
      </p:sp>
    </p:spTree>
  </p:cSld>
  <p:clrMapOvr>
    <a:masterClrMapping/>
  </p:clrMapOvr>
  <p:transition>
    <p:dissolv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E183E69-45D1-4B3F-B0DE-111140ED1D04}"/>
              </a:ext>
            </a:extLst>
          </p:cNvPr>
          <p:cNvSpPr>
            <a:spLocks noGrp="1" noChangeArrowheads="1"/>
          </p:cNvSpPr>
          <p:nvPr>
            <p:ph type="title"/>
          </p:nvPr>
        </p:nvSpPr>
        <p:spPr>
          <a:xfrm>
            <a:off x="457200" y="990600"/>
            <a:ext cx="8229600" cy="45719"/>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D688AA2-4814-49B1-A07D-D30694102069}"/>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Love must go beyond just saying “I love you!”</a:t>
            </a:r>
          </a:p>
        </p:txBody>
      </p:sp>
      <p:sp>
        <p:nvSpPr>
          <p:cNvPr id="4" name="Rectangle 3">
            <a:extLst>
              <a:ext uri="{FF2B5EF4-FFF2-40B4-BE49-F238E27FC236}">
                <a16:creationId xmlns:a16="http://schemas.microsoft.com/office/drawing/2014/main" id="{54774EDD-D1C0-4F07-BBA5-8215BA79DAC1}"/>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Expressing Love Displays</a:t>
            </a:r>
          </a:p>
          <a:p>
            <a:pPr algn="ctr" eaLnBrk="1" hangingPunct="1">
              <a:defRPr/>
            </a:pPr>
            <a:r>
              <a:rPr lang="en-US" dirty="0">
                <a:solidFill>
                  <a:srgbClr val="002060"/>
                </a:solidFill>
                <a:effectLst>
                  <a:outerShdw blurRad="38100" dist="38100" dir="2700000" algn="tl">
                    <a:srgbClr val="000000">
                      <a:alpha val="43137"/>
                    </a:srgbClr>
                  </a:outerShdw>
                </a:effectLst>
              </a:rPr>
              <a:t>Your Gratitude Towards God. </a:t>
            </a:r>
          </a:p>
        </p:txBody>
      </p:sp>
    </p:spTree>
  </p:cSld>
  <p:clrMapOvr>
    <a:masterClrMapping/>
  </p:clrMapOvr>
  <p:transition>
    <p:dissolv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CE1FCCD-77B2-464D-8248-DEFC7C2DF337}"/>
              </a:ext>
            </a:extLst>
          </p:cNvPr>
          <p:cNvSpPr>
            <a:spLocks noGrp="1" noChangeArrowheads="1"/>
          </p:cNvSpPr>
          <p:nvPr>
            <p:ph type="title"/>
          </p:nvPr>
        </p:nvSpPr>
        <p:spPr>
          <a:xfrm>
            <a:off x="457200" y="990600"/>
            <a:ext cx="8229600" cy="45719"/>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71A5661-C08D-4211-BFE6-9B07882D6BC2}"/>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Love must go beyond just saying “I love you!”</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James 2:14-17 - What good is it, my brothers, if a man claims to have faith but has no deeds? Can such faith save him? Suppose a brother or sister is without clothes and daily food. If one of you says to him, “Go, I wish you well; keep warm and well fed,” but does nothing about his physical needs, what good is it? In the same way, faith by itself, if it is not accompanied by action, is dead. </a:t>
            </a:r>
          </a:p>
        </p:txBody>
      </p:sp>
      <p:sp>
        <p:nvSpPr>
          <p:cNvPr id="4" name="Rectangle 3">
            <a:extLst>
              <a:ext uri="{FF2B5EF4-FFF2-40B4-BE49-F238E27FC236}">
                <a16:creationId xmlns:a16="http://schemas.microsoft.com/office/drawing/2014/main" id="{CF75BBCA-B49A-48FF-8B24-B2EF444712B0}"/>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III. Expressing Love Displays</a:t>
            </a:r>
          </a:p>
          <a:p>
            <a:pPr algn="ctr" eaLnBrk="1" hangingPunct="1">
              <a:defRPr/>
            </a:pPr>
            <a:r>
              <a:rPr lang="en-US" dirty="0">
                <a:solidFill>
                  <a:srgbClr val="002060"/>
                </a:solidFill>
                <a:effectLst>
                  <a:outerShdw blurRad="38100" dist="38100" dir="2700000" algn="tl">
                    <a:srgbClr val="000000">
                      <a:alpha val="43137"/>
                    </a:srgbClr>
                  </a:outerShdw>
                </a:effectLst>
              </a:rPr>
              <a:t>Your Gratitude Towards God. </a:t>
            </a:r>
          </a:p>
        </p:txBody>
      </p:sp>
    </p:spTree>
  </p:cSld>
  <p:clrMapOvr>
    <a:masterClrMapping/>
  </p:clrMapOvr>
  <p:transition>
    <p:dissolv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5E79D34-B746-4990-8B36-9F95D028B7E9}"/>
              </a:ext>
            </a:extLst>
          </p:cNvPr>
          <p:cNvSpPr>
            <a:spLocks noGrp="1" noChangeArrowheads="1"/>
          </p:cNvSpPr>
          <p:nvPr>
            <p:ph type="title"/>
          </p:nvPr>
        </p:nvSpPr>
        <p:spPr>
          <a:xfrm>
            <a:off x="457200" y="990600"/>
            <a:ext cx="8229600" cy="45719"/>
          </a:xfrm>
        </p:spPr>
        <p:txBody>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DB041CC-F8D6-4348-A20E-EA84C300C927}"/>
              </a:ext>
            </a:extLst>
          </p:cNvPr>
          <p:cNvSpPr>
            <a:spLocks noGrp="1" noChangeArrowheads="1"/>
          </p:cNvSpPr>
          <p:nvPr>
            <p:ph idx="1"/>
          </p:nvPr>
        </p:nvSpPr>
        <p:spPr>
          <a:xfrm>
            <a:off x="457200" y="1143000"/>
            <a:ext cx="8229600" cy="5410200"/>
          </a:xfrm>
        </p:spPr>
        <p:txBody>
          <a:bodyPr>
            <a:normAutofit/>
          </a:bodyPr>
          <a:lstStyle/>
          <a:p>
            <a:pPr marL="609600" indent="-609600" algn="ctr"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endParaRP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God is love!</a:t>
            </a: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When you express love - you become more like Him!</a:t>
            </a: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Love becomes your measuring tool for your spiritual progress!</a:t>
            </a:r>
          </a:p>
        </p:txBody>
      </p:sp>
    </p:spTree>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1FE2FCD-4F78-4D28-88C8-67ABB0471840}"/>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742F1B0-4936-4925-ADDB-5F7C043DED7C}"/>
              </a:ext>
            </a:extLst>
          </p:cNvPr>
          <p:cNvSpPr>
            <a:spLocks noGrp="1" noChangeArrowheads="1"/>
          </p:cNvSpPr>
          <p:nvPr>
            <p:ph idx="1"/>
          </p:nvPr>
        </p:nvSpPr>
        <p:spPr>
          <a:xfrm>
            <a:off x="381000" y="1066800"/>
            <a:ext cx="8382000" cy="5638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John 4:19-21</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We love because he first loved us. If anyone says, “I love God,” yet hates his brother, he is a liar. For anyone who does not love his brother, whom he has seen, cannot love God, whom he has not seen. And he has given us this command: Whoever loves God must also love his brother. </a:t>
            </a:r>
          </a:p>
        </p:txBody>
      </p:sp>
    </p:spTree>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75F5267-C95E-4956-9FAC-8FD0526C5849}"/>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9ACC186-4907-495D-BFC8-AEE222B3E117}"/>
              </a:ext>
            </a:extLst>
          </p:cNvPr>
          <p:cNvSpPr>
            <a:spLocks noGrp="1" noChangeArrowheads="1"/>
          </p:cNvSpPr>
          <p:nvPr>
            <p:ph idx="1"/>
          </p:nvPr>
        </p:nvSpPr>
        <p:spPr>
          <a:xfrm>
            <a:off x="457200" y="1143000"/>
            <a:ext cx="8229600" cy="4648200"/>
          </a:xfrm>
        </p:spPr>
        <p:txBody>
          <a:bodyPr>
            <a:normAutofit/>
          </a:bodyPr>
          <a:lstStyle/>
          <a:p>
            <a:pPr>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I.  Expressing Love Presents the Lord’s Life </a:t>
            </a:r>
            <a:r>
              <a:rPr lang="en-US" sz="4400" b="1">
                <a:solidFill>
                  <a:srgbClr val="002060"/>
                </a:solidFill>
                <a:effectLst>
                  <a:outerShdw blurRad="38100" dist="38100" dir="2700000" algn="tl">
                    <a:srgbClr val="000000">
                      <a:alpha val="43137"/>
                    </a:srgbClr>
                  </a:outerShdw>
                </a:effectLst>
                <a:latin typeface="Arial Narrow" pitchFamily="34" charset="0"/>
              </a:rPr>
              <a:t>Through You</a:t>
            </a:r>
            <a:endParaRPr lang="en-US" sz="4400" b="1" dirty="0">
              <a:solidFill>
                <a:srgbClr val="002060"/>
              </a:solidFill>
              <a:effectLst>
                <a:outerShdw blurRad="38100" dist="38100" dir="2700000" algn="tl">
                  <a:srgbClr val="000000">
                    <a:alpha val="43137"/>
                  </a:srgbClr>
                </a:outerShdw>
              </a:effectLst>
              <a:latin typeface="Arial Narrow" pitchFamily="34" charset="0"/>
            </a:endParaRP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God is love. Whoever lives in love lives in God, and God in him. - v16</a:t>
            </a:r>
          </a:p>
        </p:txBody>
      </p:sp>
    </p:spTree>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8D9209F-93FA-49B3-A21D-8ECB9E2A385E}"/>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F3EFAD5-401C-40D3-925B-3951447AA69D}"/>
              </a:ext>
            </a:extLst>
          </p:cNvPr>
          <p:cNvSpPr>
            <a:spLocks noGrp="1" noChangeArrowheads="1"/>
          </p:cNvSpPr>
          <p:nvPr>
            <p:ph idx="1"/>
          </p:nvPr>
        </p:nvSpPr>
        <p:spPr>
          <a:xfrm>
            <a:off x="457200" y="1219200"/>
            <a:ext cx="8229600" cy="51054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It’s a </a:t>
            </a:r>
            <a:r>
              <a:rPr lang="en-US" sz="4400" b="1" u="sng" dirty="0">
                <a:solidFill>
                  <a:srgbClr val="990033"/>
                </a:solidFill>
                <a:effectLst>
                  <a:outerShdw blurRad="38100" dist="38100" dir="2700000" algn="tl">
                    <a:srgbClr val="000000">
                      <a:alpha val="43137"/>
                    </a:srgbClr>
                  </a:outerShdw>
                </a:effectLst>
                <a:latin typeface="Arial Narrow" pitchFamily="34" charset="0"/>
              </a:rPr>
              <a:t>sign</a:t>
            </a:r>
            <a:r>
              <a:rPr lang="en-US" sz="4400" b="1" dirty="0">
                <a:solidFill>
                  <a:srgbClr val="990033"/>
                </a:solidFill>
                <a:effectLst>
                  <a:outerShdw blurRad="38100" dist="38100" dir="2700000" algn="tl">
                    <a:srgbClr val="000000">
                      <a:alpha val="43137"/>
                    </a:srgbClr>
                  </a:outerShdw>
                </a:effectLst>
                <a:latin typeface="Arial Narrow" pitchFamily="34" charset="0"/>
              </a:rPr>
              <a:t> that God is living in you.</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DB4A4F0E-2048-4208-8067-6314361EB936}"/>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Expressing Love Presents the Lord’s Life</a:t>
            </a:r>
          </a:p>
          <a:p>
            <a:pPr algn="ctr" eaLnBrk="1" hangingPunct="1">
              <a:defRPr/>
            </a:pPr>
            <a:r>
              <a:rPr lang="en-US" dirty="0">
                <a:solidFill>
                  <a:srgbClr val="002060"/>
                </a:solidFill>
                <a:effectLst>
                  <a:outerShdw blurRad="38100" dist="38100" dir="2700000" algn="tl">
                    <a:srgbClr val="000000">
                      <a:alpha val="43137"/>
                    </a:srgbClr>
                  </a:outerShdw>
                </a:effectLst>
              </a:rPr>
              <a:t>Through You.</a:t>
            </a:r>
          </a:p>
        </p:txBody>
      </p:sp>
    </p:spTree>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72B9842-78F5-4E83-8002-9BD0DA24BD7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BE889F4-E706-417C-87DA-682E7CA87021}"/>
              </a:ext>
            </a:extLst>
          </p:cNvPr>
          <p:cNvSpPr>
            <a:spLocks noGrp="1" noChangeArrowheads="1"/>
          </p:cNvSpPr>
          <p:nvPr>
            <p:ph idx="1"/>
          </p:nvPr>
        </p:nvSpPr>
        <p:spPr>
          <a:xfrm>
            <a:off x="457200" y="1219200"/>
            <a:ext cx="8229600" cy="5105400"/>
          </a:xfrm>
        </p:spPr>
        <p:txBody>
          <a:bodyPr>
            <a:normAutofit/>
          </a:bodyPr>
          <a:lstStyle/>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A. It’s a </a:t>
            </a:r>
            <a:r>
              <a:rPr lang="en-US" altLang="en-US" sz="4400" b="1" u="sng">
                <a:solidFill>
                  <a:srgbClr val="990033"/>
                </a:solidFill>
                <a:effectLst>
                  <a:outerShdw blurRad="38100" dist="38100" dir="2700000" algn="tl">
                    <a:srgbClr val="000000">
                      <a:alpha val="43137"/>
                    </a:srgbClr>
                  </a:outerShdw>
                </a:effectLst>
                <a:latin typeface="Arial Narrow" panose="020B0606020202030204" pitchFamily="34" charset="0"/>
              </a:rPr>
              <a:t>sign</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that God is living in you.</a:t>
            </a:r>
          </a:p>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1. </a:t>
            </a:r>
            <a:r>
              <a:rPr lang="en-US" altLang="en-US" sz="4400" b="1">
                <a:solidFill>
                  <a:srgbClr val="006600"/>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Live</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altLang="en-US" sz="4400" b="1">
                <a:solidFill>
                  <a:schemeClr val="tx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 to stay, abide, wait for, 	keep on, dwell.</a:t>
            </a:r>
          </a:p>
          <a:p>
            <a:pPr marL="609600" indent="-609600" algn="just" eaLnBrk="1" hangingPunct="1">
              <a:buFont typeface="Wingdings 2" panose="05020102010507070707" pitchFamily="18" charset="2"/>
              <a:buNone/>
            </a:pP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buFont typeface="Wingdings 2" panose="05020102010507070707" pitchFamily="18" charset="2"/>
              <a:buNone/>
            </a:pP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buFont typeface="Wingdings 2" panose="05020102010507070707" pitchFamily="18" charset="2"/>
              <a:buNone/>
            </a:pP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buFont typeface="Wingdings 2" panose="05020102010507070707" pitchFamily="18" charset="2"/>
              <a:buNone/>
            </a:pP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 </a:t>
            </a:r>
            <a:r>
              <a:rPr lang="el-GR"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μένω</a:t>
            </a: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Arial" panose="020B0604020202020204" pitchFamily="34" charset="0"/>
            </a:endParaRPr>
          </a:p>
        </p:txBody>
      </p:sp>
      <p:sp>
        <p:nvSpPr>
          <p:cNvPr id="4" name="Rectangle 3">
            <a:extLst>
              <a:ext uri="{FF2B5EF4-FFF2-40B4-BE49-F238E27FC236}">
                <a16:creationId xmlns:a16="http://schemas.microsoft.com/office/drawing/2014/main" id="{5256D380-E1C3-4E3D-89F6-3DE6F0B1C813}"/>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Expressing Love Presents the Lord’s Life</a:t>
            </a:r>
          </a:p>
          <a:p>
            <a:pPr algn="ctr" eaLnBrk="1" hangingPunct="1">
              <a:defRPr/>
            </a:pPr>
            <a:r>
              <a:rPr lang="en-US" dirty="0">
                <a:solidFill>
                  <a:srgbClr val="002060"/>
                </a:solidFill>
                <a:effectLst>
                  <a:outerShdw blurRad="38100" dist="38100" dir="2700000" algn="tl">
                    <a:srgbClr val="000000">
                      <a:alpha val="43137"/>
                    </a:srgbClr>
                  </a:outerShdw>
                </a:effectLst>
              </a:rPr>
              <a:t>Through You.</a:t>
            </a:r>
          </a:p>
        </p:txBody>
      </p:sp>
    </p:spTree>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025A4AA-42A3-4788-91FC-698E833D0D9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CB38FF4-7FFD-4BA5-B74F-35840A30BCBE}"/>
              </a:ext>
            </a:extLst>
          </p:cNvPr>
          <p:cNvSpPr>
            <a:spLocks noGrp="1" noChangeArrowheads="1"/>
          </p:cNvSpPr>
          <p:nvPr>
            <p:ph idx="1"/>
          </p:nvPr>
        </p:nvSpPr>
        <p:spPr>
          <a:xfrm>
            <a:off x="457200" y="1219200"/>
            <a:ext cx="8229600" cy="5638800"/>
          </a:xfrm>
        </p:spPr>
        <p:txBody>
          <a:bodyPr>
            <a:normAutofit/>
          </a:bodyPr>
          <a:lstStyle/>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A. It’s a </a:t>
            </a:r>
            <a:r>
              <a:rPr lang="en-US" altLang="en-US" sz="4400" b="1" u="sng">
                <a:solidFill>
                  <a:srgbClr val="990033"/>
                </a:solidFill>
                <a:effectLst>
                  <a:outerShdw blurRad="38100" dist="38100" dir="2700000" algn="tl">
                    <a:srgbClr val="000000">
                      <a:alpha val="43137"/>
                    </a:srgbClr>
                  </a:outerShdw>
                </a:effectLst>
                <a:latin typeface="Arial Narrow" panose="020B0606020202030204" pitchFamily="34" charset="0"/>
              </a:rPr>
              <a:t>sign</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that God is living in you.</a:t>
            </a:r>
          </a:p>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1. </a:t>
            </a:r>
            <a:r>
              <a:rPr lang="en-US" altLang="en-US" sz="4400" b="1">
                <a:solidFill>
                  <a:srgbClr val="006600"/>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Live</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altLang="en-US" sz="4400" b="1">
                <a:solidFill>
                  <a:schemeClr val="tx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 to stay, abide, wait for, 	keep on, dwell.</a:t>
            </a:r>
          </a:p>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Acts 2:38 - Peter replied, “Repent and </a:t>
            </a:r>
            <a:r>
              <a:rPr lang="en-US" alt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be baptized</a:t>
            </a: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every one of you, in the name of Jesus Christ for the forgiveness of your sins. And </a:t>
            </a:r>
            <a:r>
              <a:rPr lang="en-US" alt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you will receive the gift of the Holy Spirit</a:t>
            </a: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p>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 </a:t>
            </a:r>
            <a:r>
              <a:rPr lang="el-GR"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μένω</a:t>
            </a: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Arial" panose="020B0604020202020204" pitchFamily="34" charset="0"/>
            </a:endParaRPr>
          </a:p>
        </p:txBody>
      </p:sp>
      <p:sp>
        <p:nvSpPr>
          <p:cNvPr id="4" name="Rectangle 3">
            <a:extLst>
              <a:ext uri="{FF2B5EF4-FFF2-40B4-BE49-F238E27FC236}">
                <a16:creationId xmlns:a16="http://schemas.microsoft.com/office/drawing/2014/main" id="{9B8B7C1C-D43D-41AD-9B4C-4F4B06778563}"/>
              </a:ext>
            </a:extLst>
          </p:cNvPr>
          <p:cNvSpPr/>
          <p:nvPr/>
        </p:nvSpPr>
        <p:spPr>
          <a:xfrm>
            <a:off x="762000" y="152400"/>
            <a:ext cx="7848600" cy="954088"/>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Expressing Love Presents the Lord’s Life</a:t>
            </a:r>
          </a:p>
          <a:p>
            <a:pPr algn="ctr" eaLnBrk="1" hangingPunct="1">
              <a:defRPr/>
            </a:pPr>
            <a:r>
              <a:rPr lang="en-US" dirty="0">
                <a:solidFill>
                  <a:srgbClr val="002060"/>
                </a:solidFill>
                <a:effectLst>
                  <a:outerShdw blurRad="38100" dist="38100" dir="2700000" algn="tl">
                    <a:srgbClr val="000000">
                      <a:alpha val="43137"/>
                    </a:srgbClr>
                  </a:outerShdw>
                </a:effectLst>
              </a:rPr>
              <a:t>Through You.</a:t>
            </a:r>
          </a:p>
        </p:txBody>
      </p:sp>
    </p:spTree>
  </p:cSld>
  <p:clrMapOvr>
    <a:masterClrMapping/>
  </p:clrMapOvr>
  <p:transition>
    <p:dissolve/>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Metro</Template>
  <TotalTime>35681</TotalTime>
  <Words>2307</Words>
  <Application>Microsoft Office PowerPoint</Application>
  <PresentationFormat>On-screen Show (4:3)</PresentationFormat>
  <Paragraphs>271</Paragraphs>
  <Slides>42</Slides>
  <Notes>42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42</vt:i4>
      </vt:variant>
    </vt:vector>
  </HeadingPairs>
  <TitlesOfParts>
    <vt:vector size="51" baseType="lpstr">
      <vt:lpstr>Arial</vt:lpstr>
      <vt:lpstr>Arial Narrow</vt:lpstr>
      <vt:lpstr>Calibri</vt:lpstr>
      <vt:lpstr>Franklin Gothic Medium</vt:lpstr>
      <vt:lpstr>Lucida Sans Unicode</vt:lpstr>
      <vt:lpstr>Segoe UI Symbol</vt:lpstr>
      <vt:lpstr>Times New Roman</vt:lpstr>
      <vt:lpstr>Wingdings 2</vt:lpstr>
      <vt:lpstr>Trek</vt:lpstr>
      <vt:lpstr>give  me  three good  reasons  to  express  love</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vector>
  </TitlesOfParts>
  <Company>Thomason Internet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Homosexual Agenda  Romans 1:18-32</dc:title>
  <dc:creator>Stephen H. Thomason</dc:creator>
  <cp:lastModifiedBy>Stephen Thomason</cp:lastModifiedBy>
  <cp:revision>1803</cp:revision>
  <dcterms:created xsi:type="dcterms:W3CDTF">2005-04-23T22:37:40Z</dcterms:created>
  <dcterms:modified xsi:type="dcterms:W3CDTF">2024-07-09T18:39:30Z</dcterms:modified>
</cp:coreProperties>
</file>