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3"/>
  </p:notesMasterIdLst>
  <p:handoutMasterIdLst>
    <p:handoutMasterId r:id="rId54"/>
  </p:handoutMasterIdLst>
  <p:sldIdLst>
    <p:sldId id="398" r:id="rId2"/>
    <p:sldId id="2979" r:id="rId3"/>
    <p:sldId id="3032" r:id="rId4"/>
    <p:sldId id="3033" r:id="rId5"/>
    <p:sldId id="3034" r:id="rId6"/>
    <p:sldId id="3035" r:id="rId7"/>
    <p:sldId id="3036" r:id="rId8"/>
    <p:sldId id="3037" r:id="rId9"/>
    <p:sldId id="3038" r:id="rId10"/>
    <p:sldId id="3039" r:id="rId11"/>
    <p:sldId id="3076" r:id="rId12"/>
    <p:sldId id="3077" r:id="rId13"/>
    <p:sldId id="1362" r:id="rId14"/>
    <p:sldId id="2078" r:id="rId15"/>
    <p:sldId id="3041" r:id="rId16"/>
    <p:sldId id="3049" r:id="rId17"/>
    <p:sldId id="3043" r:id="rId18"/>
    <p:sldId id="3044" r:id="rId19"/>
    <p:sldId id="3045" r:id="rId20"/>
    <p:sldId id="3046" r:id="rId21"/>
    <p:sldId id="3047" r:id="rId22"/>
    <p:sldId id="3078" r:id="rId23"/>
    <p:sldId id="3048" r:id="rId24"/>
    <p:sldId id="3050" r:id="rId25"/>
    <p:sldId id="3051" r:id="rId26"/>
    <p:sldId id="3052" r:id="rId27"/>
    <p:sldId id="3053" r:id="rId28"/>
    <p:sldId id="2871" r:id="rId29"/>
    <p:sldId id="3054" r:id="rId30"/>
    <p:sldId id="3055" r:id="rId31"/>
    <p:sldId id="3056" r:id="rId32"/>
    <p:sldId id="3057" r:id="rId33"/>
    <p:sldId id="3058" r:id="rId34"/>
    <p:sldId id="3059" r:id="rId35"/>
    <p:sldId id="3060" r:id="rId36"/>
    <p:sldId id="3075" r:id="rId37"/>
    <p:sldId id="3061" r:id="rId38"/>
    <p:sldId id="3062" r:id="rId39"/>
    <p:sldId id="3064" r:id="rId40"/>
    <p:sldId id="3063" r:id="rId41"/>
    <p:sldId id="3065" r:id="rId42"/>
    <p:sldId id="3019" r:id="rId43"/>
    <p:sldId id="3071" r:id="rId44"/>
    <p:sldId id="3066" r:id="rId45"/>
    <p:sldId id="3067" r:id="rId46"/>
    <p:sldId id="3068" r:id="rId47"/>
    <p:sldId id="3069" r:id="rId48"/>
    <p:sldId id="3070" r:id="rId49"/>
    <p:sldId id="3072" r:id="rId50"/>
    <p:sldId id="3074" r:id="rId51"/>
    <p:sldId id="3029" r:id="rId52"/>
  </p:sldIdLst>
  <p:sldSz cx="9144000" cy="6858000" type="screen4x3"/>
  <p:notesSz cx="6858000" cy="9117013"/>
  <p:defaultTextStyle>
    <a:defPPr>
      <a:defRPr lang="en-US"/>
    </a:defPPr>
    <a:lvl1pPr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1pPr>
    <a:lvl2pPr marL="4572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2pPr>
    <a:lvl3pPr marL="9144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3pPr>
    <a:lvl4pPr marL="13716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4pPr>
    <a:lvl5pPr marL="18288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5pPr>
    <a:lvl6pPr marL="2286000" algn="l" defTabSz="914400" rtl="0" eaLnBrk="1" latinLnBrk="0" hangingPunct="1">
      <a:defRPr sz="2800" b="1" kern="1200">
        <a:solidFill>
          <a:srgbClr val="990033"/>
        </a:solidFill>
        <a:latin typeface="Arial Narrow" panose="020B0606020202030204" pitchFamily="34" charset="0"/>
        <a:ea typeface="+mn-ea"/>
        <a:cs typeface="+mn-cs"/>
      </a:defRPr>
    </a:lvl6pPr>
    <a:lvl7pPr marL="2743200" algn="l" defTabSz="914400" rtl="0" eaLnBrk="1" latinLnBrk="0" hangingPunct="1">
      <a:defRPr sz="2800" b="1" kern="1200">
        <a:solidFill>
          <a:srgbClr val="990033"/>
        </a:solidFill>
        <a:latin typeface="Arial Narrow" panose="020B0606020202030204" pitchFamily="34" charset="0"/>
        <a:ea typeface="+mn-ea"/>
        <a:cs typeface="+mn-cs"/>
      </a:defRPr>
    </a:lvl7pPr>
    <a:lvl8pPr marL="3200400" algn="l" defTabSz="914400" rtl="0" eaLnBrk="1" latinLnBrk="0" hangingPunct="1">
      <a:defRPr sz="2800" b="1" kern="1200">
        <a:solidFill>
          <a:srgbClr val="990033"/>
        </a:solidFill>
        <a:latin typeface="Arial Narrow" panose="020B0606020202030204" pitchFamily="34" charset="0"/>
        <a:ea typeface="+mn-ea"/>
        <a:cs typeface="+mn-cs"/>
      </a:defRPr>
    </a:lvl8pPr>
    <a:lvl9pPr marL="3657600" algn="l" defTabSz="914400" rtl="0" eaLnBrk="1" latinLnBrk="0" hangingPunct="1">
      <a:defRPr sz="2800" b="1" kern="1200">
        <a:solidFill>
          <a:srgbClr val="990033"/>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6600"/>
    <a:srgbClr val="990033"/>
    <a:srgbClr val="339966"/>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2645" autoAdjust="0"/>
    <p:restoredTop sz="90401" autoAdjust="0"/>
  </p:normalViewPr>
  <p:slideViewPr>
    <p:cSldViewPr>
      <p:cViewPr varScale="1">
        <p:scale>
          <a:sx n="101" d="100"/>
          <a:sy n="101" d="100"/>
        </p:scale>
        <p:origin x="1512" y="102"/>
      </p:cViewPr>
      <p:guideLst>
        <p:guide orient="horz" pos="2160"/>
        <p:guide pos="2880"/>
      </p:guideLst>
    </p:cSldViewPr>
  </p:slideViewPr>
  <p:outlineViewPr>
    <p:cViewPr>
      <p:scale>
        <a:sx n="33" d="100"/>
        <a:sy n="33" d="100"/>
      </p:scale>
      <p:origin x="48" y="1764"/>
    </p:cViewPr>
  </p:outlineViewPr>
  <p:notesTextViewPr>
    <p:cViewPr>
      <p:scale>
        <a:sx n="100" d="100"/>
        <a:sy n="100" d="100"/>
      </p:scale>
      <p:origin x="0" y="0"/>
    </p:cViewPr>
  </p:notesTextViewPr>
  <p:sorterViewPr>
    <p:cViewPr>
      <p:scale>
        <a:sx n="66" d="100"/>
        <a:sy n="66" d="100"/>
      </p:scale>
      <p:origin x="0" y="68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ECA7726A-768D-4CF6-A720-D8AE2C7D7672}"/>
              </a:ext>
            </a:extLst>
          </p:cNvPr>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5" name="Rectangle 3">
            <a:extLst>
              <a:ext uri="{FF2B5EF4-FFF2-40B4-BE49-F238E27FC236}">
                <a16:creationId xmlns:a16="http://schemas.microsoft.com/office/drawing/2014/main" id="{586A6935-33AF-410F-BFB6-C015A4E019B9}"/>
              </a:ext>
            </a:extLst>
          </p:cNvPr>
          <p:cNvSpPr>
            <a:spLocks noGrp="1" noChangeArrowheads="1"/>
          </p:cNvSpPr>
          <p:nvPr>
            <p:ph type="dt" sz="quarter" idx="1"/>
          </p:nvPr>
        </p:nvSpPr>
        <p:spPr bwMode="auto">
          <a:xfrm>
            <a:off x="388620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41316" name="Rectangle 4">
            <a:extLst>
              <a:ext uri="{FF2B5EF4-FFF2-40B4-BE49-F238E27FC236}">
                <a16:creationId xmlns:a16="http://schemas.microsoft.com/office/drawing/2014/main" id="{6031F043-2E99-4B9D-A138-D3EB5F9D0B12}"/>
              </a:ext>
            </a:extLst>
          </p:cNvPr>
          <p:cNvSpPr>
            <a:spLocks noGrp="1" noChangeArrowheads="1"/>
          </p:cNvSpPr>
          <p:nvPr>
            <p:ph type="ftr" sz="quarter" idx="2"/>
          </p:nvPr>
        </p:nvSpPr>
        <p:spPr bwMode="auto">
          <a:xfrm>
            <a:off x="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7" name="Rectangle 5">
            <a:extLst>
              <a:ext uri="{FF2B5EF4-FFF2-40B4-BE49-F238E27FC236}">
                <a16:creationId xmlns:a16="http://schemas.microsoft.com/office/drawing/2014/main" id="{5E5B1A64-94B1-4596-B970-10C9E63429CA}"/>
              </a:ext>
            </a:extLst>
          </p:cNvPr>
          <p:cNvSpPr>
            <a:spLocks noGrp="1" noChangeArrowheads="1"/>
          </p:cNvSpPr>
          <p:nvPr>
            <p:ph type="sldNum" sz="quarter" idx="3"/>
          </p:nvPr>
        </p:nvSpPr>
        <p:spPr bwMode="auto">
          <a:xfrm>
            <a:off x="388620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smtClean="0">
                <a:solidFill>
                  <a:schemeClr val="tx1"/>
                </a:solidFill>
                <a:latin typeface="Times New Roman" panose="02020603050405020304" pitchFamily="18" charset="0"/>
              </a:defRPr>
            </a:lvl1pPr>
          </a:lstStyle>
          <a:p>
            <a:pPr>
              <a:defRPr/>
            </a:pPr>
            <a:fld id="{F60F7854-FDA7-4B3B-A3F9-8C9A472B49D2}"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D7B9035-8C84-43B6-B0E3-BE352DF70F05}"/>
              </a:ext>
            </a:extLst>
          </p:cNvPr>
          <p:cNvSpPr>
            <a:spLocks noGrp="1"/>
          </p:cNvSpPr>
          <p:nvPr>
            <p:ph type="hdr" sz="quarter"/>
          </p:nvPr>
        </p:nvSpPr>
        <p:spPr>
          <a:xfrm>
            <a:off x="0" y="0"/>
            <a:ext cx="2971800" cy="455613"/>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id="{B7552343-0917-4C00-9359-3345CF5EE294}"/>
              </a:ext>
            </a:extLst>
          </p:cNvPr>
          <p:cNvSpPr>
            <a:spLocks noGrp="1"/>
          </p:cNvSpPr>
          <p:nvPr>
            <p:ph type="dt" idx="1"/>
          </p:nvPr>
        </p:nvSpPr>
        <p:spPr>
          <a:xfrm>
            <a:off x="3884613" y="0"/>
            <a:ext cx="2971800" cy="455613"/>
          </a:xfrm>
          <a:prstGeom prst="rect">
            <a:avLst/>
          </a:prstGeom>
        </p:spPr>
        <p:txBody>
          <a:bodyPr vert="horz" lIns="91440" tIns="45720" rIns="91440" bIns="45720" rtlCol="0"/>
          <a:lstStyle>
            <a:lvl1pPr algn="r" eaLnBrk="1" hangingPunct="1">
              <a:defRPr sz="1200"/>
            </a:lvl1pPr>
          </a:lstStyle>
          <a:p>
            <a:pPr>
              <a:defRPr/>
            </a:pPr>
            <a:fld id="{1BF8D9AA-8CE0-4C95-8967-267C265F4F46}" type="datetimeFigureOut">
              <a:rPr lang="en-US"/>
              <a:pPr>
                <a:defRPr/>
              </a:pPr>
              <a:t>7/9/2024</a:t>
            </a:fld>
            <a:endParaRPr lang="en-US" dirty="0"/>
          </a:p>
        </p:txBody>
      </p:sp>
      <p:sp>
        <p:nvSpPr>
          <p:cNvPr id="4" name="Slide Image Placeholder 3">
            <a:extLst>
              <a:ext uri="{FF2B5EF4-FFF2-40B4-BE49-F238E27FC236}">
                <a16:creationId xmlns:a16="http://schemas.microsoft.com/office/drawing/2014/main" id="{56EAB541-F4E5-498A-91BE-E45F3F4270FA}"/>
              </a:ext>
            </a:extLst>
          </p:cNvPr>
          <p:cNvSpPr>
            <a:spLocks noGrp="1" noRot="1" noChangeAspect="1"/>
          </p:cNvSpPr>
          <p:nvPr>
            <p:ph type="sldImg" idx="2"/>
          </p:nvPr>
        </p:nvSpPr>
        <p:spPr>
          <a:xfrm>
            <a:off x="1150938" y="684213"/>
            <a:ext cx="4556125" cy="3417887"/>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4D7B2178-B82F-4510-BE16-2135C9C24EE2}"/>
              </a:ext>
            </a:extLst>
          </p:cNvPr>
          <p:cNvSpPr>
            <a:spLocks noGrp="1"/>
          </p:cNvSpPr>
          <p:nvPr>
            <p:ph type="body" sz="quarter" idx="3"/>
          </p:nvPr>
        </p:nvSpPr>
        <p:spPr>
          <a:xfrm>
            <a:off x="685800" y="4330700"/>
            <a:ext cx="5486400" cy="41021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7875CEC2-2E52-4829-9B3F-DB5D5296FC8E}"/>
              </a:ext>
            </a:extLst>
          </p:cNvPr>
          <p:cNvSpPr>
            <a:spLocks noGrp="1"/>
          </p:cNvSpPr>
          <p:nvPr>
            <p:ph type="ftr" sz="quarter" idx="4"/>
          </p:nvPr>
        </p:nvSpPr>
        <p:spPr>
          <a:xfrm>
            <a:off x="0" y="8659813"/>
            <a:ext cx="2971800" cy="455612"/>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a:extLst>
              <a:ext uri="{FF2B5EF4-FFF2-40B4-BE49-F238E27FC236}">
                <a16:creationId xmlns:a16="http://schemas.microsoft.com/office/drawing/2014/main" id="{5FD3BD35-9C97-44BE-BB5C-B3A8130AD476}"/>
              </a:ext>
            </a:extLst>
          </p:cNvPr>
          <p:cNvSpPr>
            <a:spLocks noGrp="1"/>
          </p:cNvSpPr>
          <p:nvPr>
            <p:ph type="sldNum" sz="quarter" idx="5"/>
          </p:nvPr>
        </p:nvSpPr>
        <p:spPr>
          <a:xfrm>
            <a:off x="3884613" y="8659813"/>
            <a:ext cx="2971800" cy="4556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B2F8D701-E086-48C1-93D6-878382030CD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49977149-74DE-40F4-ACA1-41260B8AFA3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7392439D-626A-4396-BBBC-CAA4DE51887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a:extLst>
              <a:ext uri="{FF2B5EF4-FFF2-40B4-BE49-F238E27FC236}">
                <a16:creationId xmlns:a16="http://schemas.microsoft.com/office/drawing/2014/main" id="{A3886912-C834-4D5D-A1FC-CFB77A459EA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0029240-184F-4BE8-84C1-80A837B55E8D}" type="slidenum">
              <a:rPr lang="en-US" altLang="en-US">
                <a:solidFill>
                  <a:srgbClr val="990033"/>
                </a:solidFill>
                <a:latin typeface="Arial Narrow" panose="020B0606020202030204" pitchFamily="34" charset="0"/>
              </a:rPr>
              <a:pPr>
                <a:spcBef>
                  <a:spcPct val="0"/>
                </a:spcBef>
              </a:pPr>
              <a:t>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5CEB8472-FE73-4356-AD6E-4FEE8FB9FD5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09FE7963-6E10-4E0C-960B-AB2E12DC207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1508" name="Slide Number Placeholder 3">
            <a:extLst>
              <a:ext uri="{FF2B5EF4-FFF2-40B4-BE49-F238E27FC236}">
                <a16:creationId xmlns:a16="http://schemas.microsoft.com/office/drawing/2014/main" id="{0FEAEAD1-4492-43E1-8910-170807020B5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199B14B-C497-4F68-BF51-F6C0C731B7BC}" type="slidenum">
              <a:rPr lang="en-US" altLang="en-US">
                <a:solidFill>
                  <a:srgbClr val="990033"/>
                </a:solidFill>
                <a:latin typeface="Arial Narrow" panose="020B0606020202030204" pitchFamily="34" charset="0"/>
              </a:rPr>
              <a:pPr>
                <a:spcBef>
                  <a:spcPct val="0"/>
                </a:spcBef>
              </a:pPr>
              <a:t>10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6694F8A8-183F-4C7B-A168-2002ACD5432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7C5F9484-F2A8-4B7F-96F6-F4BA987C524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3796" name="Slide Number Placeholder 3">
            <a:extLst>
              <a:ext uri="{FF2B5EF4-FFF2-40B4-BE49-F238E27FC236}">
                <a16:creationId xmlns:a16="http://schemas.microsoft.com/office/drawing/2014/main" id="{04E5782E-2AD0-4A0F-8306-828BA73F233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3C3B664-E64E-46CF-83D9-5F5809223966}" type="slidenum">
              <a:rPr lang="en-US" altLang="en-US">
                <a:solidFill>
                  <a:srgbClr val="990033"/>
                </a:solidFill>
                <a:latin typeface="Arial Narrow" panose="020B0606020202030204" pitchFamily="34" charset="0"/>
              </a:rPr>
              <a:pPr>
                <a:spcBef>
                  <a:spcPct val="0"/>
                </a:spcBef>
              </a:pPr>
              <a:t>11</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2263698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24A5FED4-DEC2-42BA-A6B4-23B8C79B5D8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9B3BED44-8060-409E-A3FC-AF6A65218AF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5844" name="Slide Number Placeholder 3">
            <a:extLst>
              <a:ext uri="{FF2B5EF4-FFF2-40B4-BE49-F238E27FC236}">
                <a16:creationId xmlns:a16="http://schemas.microsoft.com/office/drawing/2014/main" id="{68918B22-CD04-4BC7-8186-C3DA67FCD5C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B31EB29-48C1-4854-BDDA-7B16DF063A0D}" type="slidenum">
              <a:rPr lang="en-US" altLang="en-US">
                <a:solidFill>
                  <a:srgbClr val="990033"/>
                </a:solidFill>
                <a:latin typeface="Arial Narrow" panose="020B0606020202030204" pitchFamily="34" charset="0"/>
              </a:rPr>
              <a:pPr>
                <a:spcBef>
                  <a:spcPct val="0"/>
                </a:spcBef>
              </a:pPr>
              <a:t>12</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3441674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16701AB4-FF29-4A80-8BC1-9BDCFA1AF83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94837474-5293-4F38-B64E-AE53C283CA0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7892" name="Slide Number Placeholder 3">
            <a:extLst>
              <a:ext uri="{FF2B5EF4-FFF2-40B4-BE49-F238E27FC236}">
                <a16:creationId xmlns:a16="http://schemas.microsoft.com/office/drawing/2014/main" id="{CE17D0C1-9659-43DD-B149-C8032E684C3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CA1362F-E594-464C-92EF-40D769C46D91}" type="slidenum">
              <a:rPr lang="en-US" altLang="en-US">
                <a:solidFill>
                  <a:srgbClr val="990033"/>
                </a:solidFill>
                <a:latin typeface="Arial Narrow" panose="020B0606020202030204" pitchFamily="34" charset="0"/>
              </a:rPr>
              <a:pPr>
                <a:spcBef>
                  <a:spcPct val="0"/>
                </a:spcBef>
              </a:pPr>
              <a:t>13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83278596-491E-43E3-9E31-3786ABF62BA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2785AB9E-5685-421A-B487-7DDBA2F4685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0F01DB72-C14E-4F56-BB13-ED5D7813381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82DF7D6-7EE0-4BDE-9373-633D2A6DEE87}" type="slidenum">
              <a:rPr lang="en-US" altLang="en-US">
                <a:solidFill>
                  <a:srgbClr val="990033"/>
                </a:solidFill>
                <a:latin typeface="Arial Narrow" panose="020B0606020202030204" pitchFamily="34" charset="0"/>
              </a:rPr>
              <a:pPr>
                <a:spcBef>
                  <a:spcPct val="0"/>
                </a:spcBef>
              </a:pPr>
              <a:t>14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E15BAAC1-9AAB-4B4A-A0BA-3C5116D4742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E0586563-7982-489F-AB9B-E3D547B6B04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988" name="Slide Number Placeholder 3">
            <a:extLst>
              <a:ext uri="{FF2B5EF4-FFF2-40B4-BE49-F238E27FC236}">
                <a16:creationId xmlns:a16="http://schemas.microsoft.com/office/drawing/2014/main" id="{436C55F5-2FC9-49E3-96EA-875BFB15341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966CBBF-9B1E-4A1F-BCB7-EE7CFCDB9BE7}" type="slidenum">
              <a:rPr lang="en-US" altLang="en-US">
                <a:solidFill>
                  <a:srgbClr val="990033"/>
                </a:solidFill>
                <a:latin typeface="Arial Narrow" panose="020B0606020202030204" pitchFamily="34" charset="0"/>
              </a:rPr>
              <a:pPr>
                <a:spcBef>
                  <a:spcPct val="0"/>
                </a:spcBef>
              </a:pPr>
              <a:t>15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E61CC28D-526C-4AD5-AC46-2381B8AB826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BCEFD80F-6930-4782-AB0D-F485FB42D54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4036" name="Slide Number Placeholder 3">
            <a:extLst>
              <a:ext uri="{FF2B5EF4-FFF2-40B4-BE49-F238E27FC236}">
                <a16:creationId xmlns:a16="http://schemas.microsoft.com/office/drawing/2014/main" id="{2DE4D094-7524-44AA-A064-30372631B52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2BA480A-5500-4882-BC4B-BD98F3F96D7F}" type="slidenum">
              <a:rPr lang="en-US" altLang="en-US">
                <a:solidFill>
                  <a:srgbClr val="990033"/>
                </a:solidFill>
                <a:latin typeface="Arial Narrow" panose="020B0606020202030204" pitchFamily="34" charset="0"/>
              </a:rPr>
              <a:pPr>
                <a:spcBef>
                  <a:spcPct val="0"/>
                </a:spcBef>
              </a:pPr>
              <a:t>16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F39111DD-AC04-47F0-938C-55E58EC4D72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9FD4DB05-F422-4B32-A5E5-AA74474F96C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6084" name="Slide Number Placeholder 3">
            <a:extLst>
              <a:ext uri="{FF2B5EF4-FFF2-40B4-BE49-F238E27FC236}">
                <a16:creationId xmlns:a16="http://schemas.microsoft.com/office/drawing/2014/main" id="{450F1BBE-4DE0-4223-9761-4F10920D92F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E131BF1-2A49-454E-9C09-1ECD62E510B9}" type="slidenum">
              <a:rPr lang="en-US" altLang="en-US">
                <a:solidFill>
                  <a:srgbClr val="990033"/>
                </a:solidFill>
                <a:latin typeface="Arial Narrow" panose="020B0606020202030204" pitchFamily="34" charset="0"/>
              </a:rPr>
              <a:pPr>
                <a:spcBef>
                  <a:spcPct val="0"/>
                </a:spcBef>
              </a:pPr>
              <a:t>17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A7747A2A-189F-4FEC-BA8E-17A28291DE3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DD8E0C61-F3CE-428B-A2D7-7BE50DA9918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8132" name="Slide Number Placeholder 3">
            <a:extLst>
              <a:ext uri="{FF2B5EF4-FFF2-40B4-BE49-F238E27FC236}">
                <a16:creationId xmlns:a16="http://schemas.microsoft.com/office/drawing/2014/main" id="{9C807EAB-F11F-45F6-96AE-14A4FD63E07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E6843D8-A57C-4DD4-B854-22D4E3146112}" type="slidenum">
              <a:rPr lang="en-US" altLang="en-US">
                <a:solidFill>
                  <a:srgbClr val="990033"/>
                </a:solidFill>
                <a:latin typeface="Arial Narrow" panose="020B0606020202030204" pitchFamily="34" charset="0"/>
              </a:rPr>
              <a:pPr>
                <a:spcBef>
                  <a:spcPct val="0"/>
                </a:spcBef>
              </a:pPr>
              <a:t>18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BEEEF916-3584-46A0-BCB8-F5E3F610FEC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25C78102-B36E-4177-8D6A-B47A5A17BF8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0180" name="Slide Number Placeholder 3">
            <a:extLst>
              <a:ext uri="{FF2B5EF4-FFF2-40B4-BE49-F238E27FC236}">
                <a16:creationId xmlns:a16="http://schemas.microsoft.com/office/drawing/2014/main" id="{46CA1EFE-E33E-43C5-B78E-0E76EBC5A6B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090056F-4CE2-47B7-9AF3-010CE7D320AD}" type="slidenum">
              <a:rPr lang="en-US" altLang="en-US">
                <a:solidFill>
                  <a:srgbClr val="990033"/>
                </a:solidFill>
                <a:latin typeface="Arial Narrow" panose="020B0606020202030204" pitchFamily="34" charset="0"/>
              </a:rPr>
              <a:pPr>
                <a:spcBef>
                  <a:spcPct val="0"/>
                </a:spcBef>
              </a:pPr>
              <a:t>19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C81F3EB0-289F-4F7D-AA20-EFED01C833C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3598CA87-139B-4AA4-B904-ECC00DD7294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3556" name="Slide Number Placeholder 3">
            <a:extLst>
              <a:ext uri="{FF2B5EF4-FFF2-40B4-BE49-F238E27FC236}">
                <a16:creationId xmlns:a16="http://schemas.microsoft.com/office/drawing/2014/main" id="{38DE68B2-ABA5-4860-AADE-16F1A184C8E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47F8E2A-CD4F-49BD-AD72-3EAEF2C2E0C3}" type="slidenum">
              <a:rPr lang="en-US" altLang="en-US">
                <a:solidFill>
                  <a:srgbClr val="990033"/>
                </a:solidFill>
                <a:latin typeface="Arial Narrow" panose="020B0606020202030204" pitchFamily="34" charset="0"/>
              </a:rPr>
              <a:pPr>
                <a:spcBef>
                  <a:spcPct val="0"/>
                </a:spcBef>
              </a:pPr>
              <a:t>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962F2D85-A762-4F30-9F37-327991006EF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D71DA255-371B-417F-B78E-1047E582A55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2228" name="Slide Number Placeholder 3">
            <a:extLst>
              <a:ext uri="{FF2B5EF4-FFF2-40B4-BE49-F238E27FC236}">
                <a16:creationId xmlns:a16="http://schemas.microsoft.com/office/drawing/2014/main" id="{28B5F2CF-F40A-4A24-A438-BC2EE5A1A67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D22661A-7992-4FD7-B23E-1FDA7D2FA4A4}" type="slidenum">
              <a:rPr lang="en-US" altLang="en-US">
                <a:solidFill>
                  <a:srgbClr val="990033"/>
                </a:solidFill>
                <a:latin typeface="Arial Narrow" panose="020B0606020202030204" pitchFamily="34" charset="0"/>
              </a:rPr>
              <a:pPr>
                <a:spcBef>
                  <a:spcPct val="0"/>
                </a:spcBef>
              </a:pPr>
              <a:t>20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0E28F739-4A2C-48FA-8095-22C963320ED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9BE5F49E-B84C-4BE5-9BF6-F22BE21B43A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4276" name="Slide Number Placeholder 3">
            <a:extLst>
              <a:ext uri="{FF2B5EF4-FFF2-40B4-BE49-F238E27FC236}">
                <a16:creationId xmlns:a16="http://schemas.microsoft.com/office/drawing/2014/main" id="{C581747F-B514-4C78-A420-BAAB940CB0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7E5480B-CF19-43E9-BEB8-BBF10240E704}" type="slidenum">
              <a:rPr lang="en-US" altLang="en-US">
                <a:solidFill>
                  <a:srgbClr val="990033"/>
                </a:solidFill>
                <a:latin typeface="Arial Narrow" panose="020B0606020202030204" pitchFamily="34" charset="0"/>
              </a:rPr>
              <a:pPr>
                <a:spcBef>
                  <a:spcPct val="0"/>
                </a:spcBef>
              </a:pPr>
              <a:t>21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0E28F739-4A2C-48FA-8095-22C963320ED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9BE5F49E-B84C-4BE5-9BF6-F22BE21B43A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4276" name="Slide Number Placeholder 3">
            <a:extLst>
              <a:ext uri="{FF2B5EF4-FFF2-40B4-BE49-F238E27FC236}">
                <a16:creationId xmlns:a16="http://schemas.microsoft.com/office/drawing/2014/main" id="{C581747F-B514-4C78-A420-BAAB940CB0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7E5480B-CF19-43E9-BEB8-BBF10240E704}" type="slidenum">
              <a:rPr lang="en-US" altLang="en-US">
                <a:solidFill>
                  <a:srgbClr val="990033"/>
                </a:solidFill>
                <a:latin typeface="Arial Narrow" panose="020B0606020202030204" pitchFamily="34" charset="0"/>
              </a:rPr>
              <a:pPr>
                <a:spcBef>
                  <a:spcPct val="0"/>
                </a:spcBef>
              </a:pPr>
              <a:t>22</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539034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1D486372-12A6-4ADA-90C8-C15E705F109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1461CC98-962D-4B64-A54D-9A9549AEC26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6324" name="Slide Number Placeholder 3">
            <a:extLst>
              <a:ext uri="{FF2B5EF4-FFF2-40B4-BE49-F238E27FC236}">
                <a16:creationId xmlns:a16="http://schemas.microsoft.com/office/drawing/2014/main" id="{6B766218-9B8C-4B66-8183-1F40F910D41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847FB5A-25FE-4F14-91E0-F865119F0297}" type="slidenum">
              <a:rPr lang="en-US" altLang="en-US">
                <a:solidFill>
                  <a:srgbClr val="990033"/>
                </a:solidFill>
                <a:latin typeface="Arial Narrow" panose="020B0606020202030204" pitchFamily="34" charset="0"/>
              </a:rPr>
              <a:pPr>
                <a:spcBef>
                  <a:spcPct val="0"/>
                </a:spcBef>
              </a:pPr>
              <a:t>23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1C9C873F-1FC6-4324-A30C-FA93832C792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C3F6950C-699F-4384-AA3A-16DDA533008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8372" name="Slide Number Placeholder 3">
            <a:extLst>
              <a:ext uri="{FF2B5EF4-FFF2-40B4-BE49-F238E27FC236}">
                <a16:creationId xmlns:a16="http://schemas.microsoft.com/office/drawing/2014/main" id="{8E16CB72-A08A-4380-9B06-5AA7213B812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5467A30-8CF5-4995-B9CD-E0A593AF8640}" type="slidenum">
              <a:rPr lang="en-US" altLang="en-US">
                <a:solidFill>
                  <a:srgbClr val="990033"/>
                </a:solidFill>
                <a:latin typeface="Arial Narrow" panose="020B0606020202030204" pitchFamily="34" charset="0"/>
              </a:rPr>
              <a:pPr>
                <a:spcBef>
                  <a:spcPct val="0"/>
                </a:spcBef>
              </a:pPr>
              <a:t>24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78C7D388-C69A-4E84-A8CE-C5F69686EBE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a:extLst>
              <a:ext uri="{FF2B5EF4-FFF2-40B4-BE49-F238E27FC236}">
                <a16:creationId xmlns:a16="http://schemas.microsoft.com/office/drawing/2014/main" id="{A1DDA3C4-77D3-4715-9230-B959CF5A230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0420" name="Slide Number Placeholder 3">
            <a:extLst>
              <a:ext uri="{FF2B5EF4-FFF2-40B4-BE49-F238E27FC236}">
                <a16:creationId xmlns:a16="http://schemas.microsoft.com/office/drawing/2014/main" id="{60F3E2DC-212B-4241-BB55-9D871B212E2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5C9E32E-6513-4A97-A40C-AB83DFF3FDAC}" type="slidenum">
              <a:rPr lang="en-US" altLang="en-US">
                <a:solidFill>
                  <a:srgbClr val="990033"/>
                </a:solidFill>
                <a:latin typeface="Arial Narrow" panose="020B0606020202030204" pitchFamily="34" charset="0"/>
              </a:rPr>
              <a:pPr>
                <a:spcBef>
                  <a:spcPct val="0"/>
                </a:spcBef>
              </a:pPr>
              <a:t>25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5275D3A2-EB25-442E-B00E-5C54FC387AE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56A44CAA-0214-496D-93E0-2EA60EE54D9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2468" name="Slide Number Placeholder 3">
            <a:extLst>
              <a:ext uri="{FF2B5EF4-FFF2-40B4-BE49-F238E27FC236}">
                <a16:creationId xmlns:a16="http://schemas.microsoft.com/office/drawing/2014/main" id="{18948CAA-2780-4420-8A9E-698A43BB728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5A7F53-FF2C-4964-AB66-650DBCD4D641}" type="slidenum">
              <a:rPr lang="en-US" altLang="en-US">
                <a:solidFill>
                  <a:srgbClr val="990033"/>
                </a:solidFill>
                <a:latin typeface="Arial Narrow" panose="020B0606020202030204" pitchFamily="34" charset="0"/>
              </a:rPr>
              <a:pPr>
                <a:spcBef>
                  <a:spcPct val="0"/>
                </a:spcBef>
              </a:pPr>
              <a:t>26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AFCDFF84-86EC-491A-8E3C-635938ED640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A8C8E517-4969-4E95-AFD2-CACD39FA6E0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4516" name="Slide Number Placeholder 3">
            <a:extLst>
              <a:ext uri="{FF2B5EF4-FFF2-40B4-BE49-F238E27FC236}">
                <a16:creationId xmlns:a16="http://schemas.microsoft.com/office/drawing/2014/main" id="{68100B13-72AB-47B8-85F4-88D7772F01A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0E776AB-2152-43B4-A832-2D74AF6D0566}" type="slidenum">
              <a:rPr lang="en-US" altLang="en-US">
                <a:solidFill>
                  <a:srgbClr val="990033"/>
                </a:solidFill>
                <a:latin typeface="Arial Narrow" panose="020B0606020202030204" pitchFamily="34" charset="0"/>
              </a:rPr>
              <a:pPr>
                <a:spcBef>
                  <a:spcPct val="0"/>
                </a:spcBef>
              </a:pPr>
              <a:t>27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77E15909-91C3-4624-892D-67460EDB60D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a:extLst>
              <a:ext uri="{FF2B5EF4-FFF2-40B4-BE49-F238E27FC236}">
                <a16:creationId xmlns:a16="http://schemas.microsoft.com/office/drawing/2014/main" id="{2CA51D29-8554-434C-A27E-0B7C164C62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6564" name="Slide Number Placeholder 3">
            <a:extLst>
              <a:ext uri="{FF2B5EF4-FFF2-40B4-BE49-F238E27FC236}">
                <a16:creationId xmlns:a16="http://schemas.microsoft.com/office/drawing/2014/main" id="{E72D6E7D-3F87-4259-BD3B-30FFF4F50F6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A00B531-4E0E-40FE-BBA5-24B3D94F3199}" type="slidenum">
              <a:rPr lang="en-US" altLang="en-US">
                <a:solidFill>
                  <a:srgbClr val="990033"/>
                </a:solidFill>
                <a:latin typeface="Arial Narrow" panose="020B0606020202030204" pitchFamily="34" charset="0"/>
              </a:rPr>
              <a:pPr>
                <a:spcBef>
                  <a:spcPct val="0"/>
                </a:spcBef>
              </a:pPr>
              <a:t>28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B35A4989-777B-46B0-86D0-C0644AA5A66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59F6D63A-FCA0-4609-B01B-563F0D94997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066A329A-E9FF-4703-BD33-5A1B50FD728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FD3F42E-9488-4600-AEA5-45F2B7D17B53}" type="slidenum">
              <a:rPr lang="en-US" altLang="en-US">
                <a:solidFill>
                  <a:srgbClr val="990033"/>
                </a:solidFill>
                <a:latin typeface="Arial Narrow" panose="020B0606020202030204" pitchFamily="34" charset="0"/>
              </a:rPr>
              <a:pPr>
                <a:spcBef>
                  <a:spcPct val="0"/>
                </a:spcBef>
              </a:pPr>
              <a:t>29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E6325E10-AABF-417E-A947-8CD7663952B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3BEC0C1B-04B8-40D4-B82B-08A45DBC190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28154E60-95B9-4E15-B9FC-62B00D6B3B3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0D5A737-6209-40C3-8D11-2A20349A36AB}" type="slidenum">
              <a:rPr lang="en-US" altLang="en-US">
                <a:solidFill>
                  <a:srgbClr val="990033"/>
                </a:solidFill>
                <a:latin typeface="Arial Narrow" panose="020B0606020202030204" pitchFamily="34" charset="0"/>
              </a:rPr>
              <a:pPr>
                <a:spcBef>
                  <a:spcPct val="0"/>
                </a:spcBef>
              </a:pPr>
              <a:t>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B13E9F1D-B5F4-4BFA-9384-C7D165B7094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a:extLst>
              <a:ext uri="{FF2B5EF4-FFF2-40B4-BE49-F238E27FC236}">
                <a16:creationId xmlns:a16="http://schemas.microsoft.com/office/drawing/2014/main" id="{72679196-5034-4E27-8A73-CB325CC1A83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0660" name="Slide Number Placeholder 3">
            <a:extLst>
              <a:ext uri="{FF2B5EF4-FFF2-40B4-BE49-F238E27FC236}">
                <a16:creationId xmlns:a16="http://schemas.microsoft.com/office/drawing/2014/main" id="{69469707-2EB6-4F30-8072-F0488376B75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63F2374-039B-40E4-A0C7-8D475F2B1D82}" type="slidenum">
              <a:rPr lang="en-US" altLang="en-US">
                <a:solidFill>
                  <a:srgbClr val="990033"/>
                </a:solidFill>
                <a:latin typeface="Arial Narrow" panose="020B0606020202030204" pitchFamily="34" charset="0"/>
              </a:rPr>
              <a:pPr>
                <a:spcBef>
                  <a:spcPct val="0"/>
                </a:spcBef>
              </a:pPr>
              <a:t>30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F6583C26-9FAB-4708-B6EF-30691B06AC3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a:extLst>
              <a:ext uri="{FF2B5EF4-FFF2-40B4-BE49-F238E27FC236}">
                <a16:creationId xmlns:a16="http://schemas.microsoft.com/office/drawing/2014/main" id="{12A7CA26-48BF-4623-9677-66E18F4BF52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2708" name="Slide Number Placeholder 3">
            <a:extLst>
              <a:ext uri="{FF2B5EF4-FFF2-40B4-BE49-F238E27FC236}">
                <a16:creationId xmlns:a16="http://schemas.microsoft.com/office/drawing/2014/main" id="{C4ACD46D-27A3-4B93-8C1C-1CC616234F1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DA98BE2-E820-4E2F-A28D-931853243CCD}" type="slidenum">
              <a:rPr lang="en-US" altLang="en-US">
                <a:solidFill>
                  <a:srgbClr val="990033"/>
                </a:solidFill>
                <a:latin typeface="Arial Narrow" panose="020B0606020202030204" pitchFamily="34" charset="0"/>
              </a:rPr>
              <a:pPr>
                <a:spcBef>
                  <a:spcPct val="0"/>
                </a:spcBef>
              </a:pPr>
              <a:t>31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74F39F1F-C8F5-44CB-A7E5-73630ABCC32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D7430D8E-F1E5-44BD-908A-1F4F9755526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4756" name="Slide Number Placeholder 3">
            <a:extLst>
              <a:ext uri="{FF2B5EF4-FFF2-40B4-BE49-F238E27FC236}">
                <a16:creationId xmlns:a16="http://schemas.microsoft.com/office/drawing/2014/main" id="{3D8CEE81-0E8C-4118-8397-9D138665220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247526C-CEC9-49D9-BA12-1D6B12CDFE8B}" type="slidenum">
              <a:rPr lang="en-US" altLang="en-US">
                <a:solidFill>
                  <a:srgbClr val="990033"/>
                </a:solidFill>
                <a:latin typeface="Arial Narrow" panose="020B0606020202030204" pitchFamily="34" charset="0"/>
              </a:rPr>
              <a:pPr>
                <a:spcBef>
                  <a:spcPct val="0"/>
                </a:spcBef>
              </a:pPr>
              <a:t>32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308CE2B5-FC50-4B6D-9207-608934867FD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a:extLst>
              <a:ext uri="{FF2B5EF4-FFF2-40B4-BE49-F238E27FC236}">
                <a16:creationId xmlns:a16="http://schemas.microsoft.com/office/drawing/2014/main" id="{D29BDC8E-B5F7-4FD2-BD62-85AAF552C4F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6804" name="Slide Number Placeholder 3">
            <a:extLst>
              <a:ext uri="{FF2B5EF4-FFF2-40B4-BE49-F238E27FC236}">
                <a16:creationId xmlns:a16="http://schemas.microsoft.com/office/drawing/2014/main" id="{BF23B1D3-12BA-458D-B043-1436084E443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27ABBFB-CE17-4A58-B3AF-0ABDF7E2A1CE}" type="slidenum">
              <a:rPr lang="en-US" altLang="en-US">
                <a:solidFill>
                  <a:srgbClr val="990033"/>
                </a:solidFill>
                <a:latin typeface="Arial Narrow" panose="020B0606020202030204" pitchFamily="34" charset="0"/>
              </a:rPr>
              <a:pPr>
                <a:spcBef>
                  <a:spcPct val="0"/>
                </a:spcBef>
              </a:pPr>
              <a:t>33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id="{5346D912-D5FD-4E2F-A88F-9313402BC4F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a:extLst>
              <a:ext uri="{FF2B5EF4-FFF2-40B4-BE49-F238E27FC236}">
                <a16:creationId xmlns:a16="http://schemas.microsoft.com/office/drawing/2014/main" id="{2EF1F298-854C-4D63-85A7-141B5E78B6E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8852" name="Slide Number Placeholder 3">
            <a:extLst>
              <a:ext uri="{FF2B5EF4-FFF2-40B4-BE49-F238E27FC236}">
                <a16:creationId xmlns:a16="http://schemas.microsoft.com/office/drawing/2014/main" id="{AD3B8781-73BC-4D4B-90D1-A864D4FFE80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0CA568E-53C4-4534-9F65-3DE6499DB46E}" type="slidenum">
              <a:rPr lang="en-US" altLang="en-US">
                <a:solidFill>
                  <a:srgbClr val="990033"/>
                </a:solidFill>
                <a:latin typeface="Arial Narrow" panose="020B0606020202030204" pitchFamily="34" charset="0"/>
              </a:rPr>
              <a:pPr>
                <a:spcBef>
                  <a:spcPct val="0"/>
                </a:spcBef>
              </a:pPr>
              <a:t>34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id="{EC907A9F-B7A0-41FE-8652-D2B4840551E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a:extLst>
              <a:ext uri="{FF2B5EF4-FFF2-40B4-BE49-F238E27FC236}">
                <a16:creationId xmlns:a16="http://schemas.microsoft.com/office/drawing/2014/main" id="{BE6B3A25-C593-45D4-84BF-40929D73C36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0900" name="Slide Number Placeholder 3">
            <a:extLst>
              <a:ext uri="{FF2B5EF4-FFF2-40B4-BE49-F238E27FC236}">
                <a16:creationId xmlns:a16="http://schemas.microsoft.com/office/drawing/2014/main" id="{8AA9B67A-33B4-4456-8F9D-ECC63EB97BB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E7B34AB-E602-41EC-AECC-2A9BA3F371FC}" type="slidenum">
              <a:rPr lang="en-US" altLang="en-US">
                <a:solidFill>
                  <a:srgbClr val="990033"/>
                </a:solidFill>
                <a:latin typeface="Arial Narrow" panose="020B0606020202030204" pitchFamily="34" charset="0"/>
              </a:rPr>
              <a:pPr>
                <a:spcBef>
                  <a:spcPct val="0"/>
                </a:spcBef>
              </a:pPr>
              <a:t>35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id="{A8BA0C2F-FB2C-4321-A3F3-625BAFF8AAF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a:extLst>
              <a:ext uri="{FF2B5EF4-FFF2-40B4-BE49-F238E27FC236}">
                <a16:creationId xmlns:a16="http://schemas.microsoft.com/office/drawing/2014/main" id="{9709256E-1EC1-4DD7-9758-F79C87A1F45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2948" name="Slide Number Placeholder 3">
            <a:extLst>
              <a:ext uri="{FF2B5EF4-FFF2-40B4-BE49-F238E27FC236}">
                <a16:creationId xmlns:a16="http://schemas.microsoft.com/office/drawing/2014/main" id="{2F32C6B0-17B6-43A3-BFF0-59021B80D61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4904D78-5EBC-493E-A1F4-656B2C669401}" type="slidenum">
              <a:rPr lang="en-US" altLang="en-US">
                <a:solidFill>
                  <a:srgbClr val="990033"/>
                </a:solidFill>
                <a:latin typeface="Arial Narrow" panose="020B0606020202030204" pitchFamily="34" charset="0"/>
              </a:rPr>
              <a:pPr>
                <a:spcBef>
                  <a:spcPct val="0"/>
                </a:spcBef>
              </a:pPr>
              <a:t>36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a:extLst>
              <a:ext uri="{FF2B5EF4-FFF2-40B4-BE49-F238E27FC236}">
                <a16:creationId xmlns:a16="http://schemas.microsoft.com/office/drawing/2014/main" id="{1F51166D-A11E-4C75-AAD6-CFBC729AADE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a:extLst>
              <a:ext uri="{FF2B5EF4-FFF2-40B4-BE49-F238E27FC236}">
                <a16:creationId xmlns:a16="http://schemas.microsoft.com/office/drawing/2014/main" id="{9CFF96A3-DA16-402F-8020-F7703210E0C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4996" name="Slide Number Placeholder 3">
            <a:extLst>
              <a:ext uri="{FF2B5EF4-FFF2-40B4-BE49-F238E27FC236}">
                <a16:creationId xmlns:a16="http://schemas.microsoft.com/office/drawing/2014/main" id="{1AD9A4E2-B68A-4C62-AD3C-66DC874BDBE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A932F14-50A7-46CD-A7CB-1EEA7568E201}" type="slidenum">
              <a:rPr lang="en-US" altLang="en-US">
                <a:solidFill>
                  <a:srgbClr val="990033"/>
                </a:solidFill>
                <a:latin typeface="Arial Narrow" panose="020B0606020202030204" pitchFamily="34" charset="0"/>
              </a:rPr>
              <a:pPr>
                <a:spcBef>
                  <a:spcPct val="0"/>
                </a:spcBef>
              </a:pPr>
              <a:t>37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id="{9E449890-8E23-451C-9E44-D4E0E7B262A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a:extLst>
              <a:ext uri="{FF2B5EF4-FFF2-40B4-BE49-F238E27FC236}">
                <a16:creationId xmlns:a16="http://schemas.microsoft.com/office/drawing/2014/main" id="{79847CCB-9D12-4B6C-9E5B-5639D46F56F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7044" name="Slide Number Placeholder 3">
            <a:extLst>
              <a:ext uri="{FF2B5EF4-FFF2-40B4-BE49-F238E27FC236}">
                <a16:creationId xmlns:a16="http://schemas.microsoft.com/office/drawing/2014/main" id="{6ECA1C30-FCC4-460C-8A6B-67AF27ECB1A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D3837F9-20B0-450C-A62C-B0A442CD058D}" type="slidenum">
              <a:rPr lang="en-US" altLang="en-US">
                <a:solidFill>
                  <a:srgbClr val="990033"/>
                </a:solidFill>
                <a:latin typeface="Arial Narrow" panose="020B0606020202030204" pitchFamily="34" charset="0"/>
              </a:rPr>
              <a:pPr>
                <a:spcBef>
                  <a:spcPct val="0"/>
                </a:spcBef>
              </a:pPr>
              <a:t>38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a:extLst>
              <a:ext uri="{FF2B5EF4-FFF2-40B4-BE49-F238E27FC236}">
                <a16:creationId xmlns:a16="http://schemas.microsoft.com/office/drawing/2014/main" id="{00014BD1-EA2F-4CF3-8B4B-46D4E3C2887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a:extLst>
              <a:ext uri="{FF2B5EF4-FFF2-40B4-BE49-F238E27FC236}">
                <a16:creationId xmlns:a16="http://schemas.microsoft.com/office/drawing/2014/main" id="{CD6B177B-0FE1-44AE-8762-F6B99DA090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9092" name="Slide Number Placeholder 3">
            <a:extLst>
              <a:ext uri="{FF2B5EF4-FFF2-40B4-BE49-F238E27FC236}">
                <a16:creationId xmlns:a16="http://schemas.microsoft.com/office/drawing/2014/main" id="{E483C7B9-404E-4741-A3FF-8C36D383C52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940A131-1B41-44FA-BD74-42BB7D84550C}" type="slidenum">
              <a:rPr lang="en-US" altLang="en-US">
                <a:solidFill>
                  <a:srgbClr val="990033"/>
                </a:solidFill>
                <a:latin typeface="Arial Narrow" panose="020B0606020202030204" pitchFamily="34" charset="0"/>
              </a:rPr>
              <a:pPr>
                <a:spcBef>
                  <a:spcPct val="0"/>
                </a:spcBef>
              </a:pPr>
              <a:t>39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E09AD2B9-50CA-45BE-9D19-1A0E24DDC0B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EB09C997-C4CA-4CC9-ABBC-3593058D630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F4609B0B-6097-41C3-8DDF-151D1ADFF34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C4CD7E0-17D7-40A0-B4B2-10E5CE763581}" type="slidenum">
              <a:rPr lang="en-US" altLang="en-US">
                <a:solidFill>
                  <a:srgbClr val="990033"/>
                </a:solidFill>
                <a:latin typeface="Arial Narrow" panose="020B0606020202030204" pitchFamily="34" charset="0"/>
              </a:rPr>
              <a:pPr>
                <a:spcBef>
                  <a:spcPct val="0"/>
                </a:spcBef>
              </a:pPr>
              <a:t>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a:extLst>
              <a:ext uri="{FF2B5EF4-FFF2-40B4-BE49-F238E27FC236}">
                <a16:creationId xmlns:a16="http://schemas.microsoft.com/office/drawing/2014/main" id="{24530109-8255-43EC-9C42-2C2E0E088C8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a:extLst>
              <a:ext uri="{FF2B5EF4-FFF2-40B4-BE49-F238E27FC236}">
                <a16:creationId xmlns:a16="http://schemas.microsoft.com/office/drawing/2014/main" id="{6C19F7EB-82F2-4647-A634-0C4DA91A82F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1140" name="Slide Number Placeholder 3">
            <a:extLst>
              <a:ext uri="{FF2B5EF4-FFF2-40B4-BE49-F238E27FC236}">
                <a16:creationId xmlns:a16="http://schemas.microsoft.com/office/drawing/2014/main" id="{48FE818E-AA1F-4B4F-9356-CF2606EBDF4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C100DAA-8FAD-4A95-8F51-DB8FF6013832}" type="slidenum">
              <a:rPr lang="en-US" altLang="en-US">
                <a:solidFill>
                  <a:srgbClr val="990033"/>
                </a:solidFill>
                <a:latin typeface="Arial Narrow" panose="020B0606020202030204" pitchFamily="34" charset="0"/>
              </a:rPr>
              <a:pPr>
                <a:spcBef>
                  <a:spcPct val="0"/>
                </a:spcBef>
              </a:pPr>
              <a:t>40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85BE2507-C5F2-4CA2-AAEA-86C9318E1F9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B49AFFDC-9BE8-42F9-BDC7-C0D08845294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3188" name="Slide Number Placeholder 3">
            <a:extLst>
              <a:ext uri="{FF2B5EF4-FFF2-40B4-BE49-F238E27FC236}">
                <a16:creationId xmlns:a16="http://schemas.microsoft.com/office/drawing/2014/main" id="{29FB68AB-7306-4191-A436-D7D44406B2D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50A5BA6-D81B-4FF5-A30A-8822740E7E70}" type="slidenum">
              <a:rPr lang="en-US" altLang="en-US">
                <a:solidFill>
                  <a:srgbClr val="990033"/>
                </a:solidFill>
                <a:latin typeface="Arial Narrow" panose="020B0606020202030204" pitchFamily="34" charset="0"/>
              </a:rPr>
              <a:pPr>
                <a:spcBef>
                  <a:spcPct val="0"/>
                </a:spcBef>
              </a:pPr>
              <a:t>41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573ED859-2469-42DE-AB22-5675EC8560B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BA363BD7-B105-4469-80A7-6126F1B47D8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5236" name="Slide Number Placeholder 3">
            <a:extLst>
              <a:ext uri="{FF2B5EF4-FFF2-40B4-BE49-F238E27FC236}">
                <a16:creationId xmlns:a16="http://schemas.microsoft.com/office/drawing/2014/main" id="{21A99789-3CD3-4C70-8CB6-326700B32CD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08F2D0D-4BA2-4C89-9AB9-2AA59DF925E4}" type="slidenum">
              <a:rPr lang="en-US" altLang="en-US">
                <a:solidFill>
                  <a:srgbClr val="990033"/>
                </a:solidFill>
                <a:latin typeface="Arial Narrow" panose="020B0606020202030204" pitchFamily="34" charset="0"/>
              </a:rPr>
              <a:pPr>
                <a:spcBef>
                  <a:spcPct val="0"/>
                </a:spcBef>
              </a:pPr>
              <a:t>42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a:extLst>
              <a:ext uri="{FF2B5EF4-FFF2-40B4-BE49-F238E27FC236}">
                <a16:creationId xmlns:a16="http://schemas.microsoft.com/office/drawing/2014/main" id="{487DAE51-575A-4DF6-94F1-954B5FB3A9F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a:extLst>
              <a:ext uri="{FF2B5EF4-FFF2-40B4-BE49-F238E27FC236}">
                <a16:creationId xmlns:a16="http://schemas.microsoft.com/office/drawing/2014/main" id="{47E81583-2EE1-48D8-BF03-F193F194C72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7284" name="Slide Number Placeholder 3">
            <a:extLst>
              <a:ext uri="{FF2B5EF4-FFF2-40B4-BE49-F238E27FC236}">
                <a16:creationId xmlns:a16="http://schemas.microsoft.com/office/drawing/2014/main" id="{2DA335F8-4B91-4EDB-91D6-F88B25BC141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917462F-B67E-4F0E-9526-C79BB066FAE8}" type="slidenum">
              <a:rPr lang="en-US" altLang="en-US">
                <a:solidFill>
                  <a:srgbClr val="990033"/>
                </a:solidFill>
                <a:latin typeface="Arial Narrow" panose="020B0606020202030204" pitchFamily="34" charset="0"/>
              </a:rPr>
              <a:pPr>
                <a:spcBef>
                  <a:spcPct val="0"/>
                </a:spcBef>
              </a:pPr>
              <a:t>43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a:extLst>
              <a:ext uri="{FF2B5EF4-FFF2-40B4-BE49-F238E27FC236}">
                <a16:creationId xmlns:a16="http://schemas.microsoft.com/office/drawing/2014/main" id="{4DAA1C3E-DF37-490A-B9AE-102A4C3759F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a:extLst>
              <a:ext uri="{FF2B5EF4-FFF2-40B4-BE49-F238E27FC236}">
                <a16:creationId xmlns:a16="http://schemas.microsoft.com/office/drawing/2014/main" id="{092597E5-FA60-4523-9F55-BAFDE0FD4ED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9332" name="Slide Number Placeholder 3">
            <a:extLst>
              <a:ext uri="{FF2B5EF4-FFF2-40B4-BE49-F238E27FC236}">
                <a16:creationId xmlns:a16="http://schemas.microsoft.com/office/drawing/2014/main" id="{B42C5F9B-296B-447D-9E4C-0322A1EB6D6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A973A44-64AB-4BB3-B93C-E7413B47B56E}" type="slidenum">
              <a:rPr lang="en-US" altLang="en-US">
                <a:solidFill>
                  <a:srgbClr val="990033"/>
                </a:solidFill>
                <a:latin typeface="Arial Narrow" panose="020B0606020202030204" pitchFamily="34" charset="0"/>
              </a:rPr>
              <a:pPr>
                <a:spcBef>
                  <a:spcPct val="0"/>
                </a:spcBef>
              </a:pPr>
              <a:t>44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a:extLst>
              <a:ext uri="{FF2B5EF4-FFF2-40B4-BE49-F238E27FC236}">
                <a16:creationId xmlns:a16="http://schemas.microsoft.com/office/drawing/2014/main" id="{07C9A548-68F6-4356-91F8-274CBD30FF5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Notes Placeholder 2">
            <a:extLst>
              <a:ext uri="{FF2B5EF4-FFF2-40B4-BE49-F238E27FC236}">
                <a16:creationId xmlns:a16="http://schemas.microsoft.com/office/drawing/2014/main" id="{83C05995-F089-4AFD-B0BC-849084E36C1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1380" name="Slide Number Placeholder 3">
            <a:extLst>
              <a:ext uri="{FF2B5EF4-FFF2-40B4-BE49-F238E27FC236}">
                <a16:creationId xmlns:a16="http://schemas.microsoft.com/office/drawing/2014/main" id="{A55E48EE-F5FE-4CF8-B733-586E92E21D0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213F9A0-F414-480C-9105-48E27C0DC459}" type="slidenum">
              <a:rPr lang="en-US" altLang="en-US">
                <a:solidFill>
                  <a:srgbClr val="990033"/>
                </a:solidFill>
                <a:latin typeface="Arial Narrow" panose="020B0606020202030204" pitchFamily="34" charset="0"/>
              </a:rPr>
              <a:pPr>
                <a:spcBef>
                  <a:spcPct val="0"/>
                </a:spcBef>
              </a:pPr>
              <a:t>45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a:extLst>
              <a:ext uri="{FF2B5EF4-FFF2-40B4-BE49-F238E27FC236}">
                <a16:creationId xmlns:a16="http://schemas.microsoft.com/office/drawing/2014/main" id="{FA428024-3B52-493B-AF03-A428767CEB1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Notes Placeholder 2">
            <a:extLst>
              <a:ext uri="{FF2B5EF4-FFF2-40B4-BE49-F238E27FC236}">
                <a16:creationId xmlns:a16="http://schemas.microsoft.com/office/drawing/2014/main" id="{DABEA691-25FB-4F8F-9B9C-818B2618ACE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3428" name="Slide Number Placeholder 3">
            <a:extLst>
              <a:ext uri="{FF2B5EF4-FFF2-40B4-BE49-F238E27FC236}">
                <a16:creationId xmlns:a16="http://schemas.microsoft.com/office/drawing/2014/main" id="{EDDACDF0-6929-4F4F-BEDD-051EB11C84F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57BB014-1EAE-486B-A637-B779FD37FA73}" type="slidenum">
              <a:rPr lang="en-US" altLang="en-US">
                <a:solidFill>
                  <a:srgbClr val="990033"/>
                </a:solidFill>
                <a:latin typeface="Arial Narrow" panose="020B0606020202030204" pitchFamily="34" charset="0"/>
              </a:rPr>
              <a:pPr>
                <a:spcBef>
                  <a:spcPct val="0"/>
                </a:spcBef>
              </a:pPr>
              <a:t>46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a:extLst>
              <a:ext uri="{FF2B5EF4-FFF2-40B4-BE49-F238E27FC236}">
                <a16:creationId xmlns:a16="http://schemas.microsoft.com/office/drawing/2014/main" id="{D8101089-4929-4AE4-91F5-2203258F649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5" name="Notes Placeholder 2">
            <a:extLst>
              <a:ext uri="{FF2B5EF4-FFF2-40B4-BE49-F238E27FC236}">
                <a16:creationId xmlns:a16="http://schemas.microsoft.com/office/drawing/2014/main" id="{5010DA9A-CBA1-40D9-AC3D-7C37A10A329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5476" name="Slide Number Placeholder 3">
            <a:extLst>
              <a:ext uri="{FF2B5EF4-FFF2-40B4-BE49-F238E27FC236}">
                <a16:creationId xmlns:a16="http://schemas.microsoft.com/office/drawing/2014/main" id="{64669503-82D5-4FEB-A19F-54802863C5A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50FB017-5753-46B8-B31A-F8D6177204BC}" type="slidenum">
              <a:rPr lang="en-US" altLang="en-US">
                <a:solidFill>
                  <a:srgbClr val="990033"/>
                </a:solidFill>
                <a:latin typeface="Arial Narrow" panose="020B0606020202030204" pitchFamily="34" charset="0"/>
              </a:rPr>
              <a:pPr>
                <a:spcBef>
                  <a:spcPct val="0"/>
                </a:spcBef>
              </a:pPr>
              <a:t>47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a:extLst>
              <a:ext uri="{FF2B5EF4-FFF2-40B4-BE49-F238E27FC236}">
                <a16:creationId xmlns:a16="http://schemas.microsoft.com/office/drawing/2014/main" id="{D6BCBDEF-4C1C-4FE9-997D-3B25EC0F979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Notes Placeholder 2">
            <a:extLst>
              <a:ext uri="{FF2B5EF4-FFF2-40B4-BE49-F238E27FC236}">
                <a16:creationId xmlns:a16="http://schemas.microsoft.com/office/drawing/2014/main" id="{2D1D5254-717F-4E6A-9625-0E73F38149E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7524" name="Slide Number Placeholder 3">
            <a:extLst>
              <a:ext uri="{FF2B5EF4-FFF2-40B4-BE49-F238E27FC236}">
                <a16:creationId xmlns:a16="http://schemas.microsoft.com/office/drawing/2014/main" id="{506D383B-05B6-46A8-9C21-2A4871EEBF4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B91C76E-A3FD-4E4E-A4D6-63DBA2A33583}" type="slidenum">
              <a:rPr lang="en-US" altLang="en-US">
                <a:solidFill>
                  <a:srgbClr val="990033"/>
                </a:solidFill>
                <a:latin typeface="Arial Narrow" panose="020B0606020202030204" pitchFamily="34" charset="0"/>
              </a:rPr>
              <a:pPr>
                <a:spcBef>
                  <a:spcPct val="0"/>
                </a:spcBef>
              </a:pPr>
              <a:t>48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a:extLst>
              <a:ext uri="{FF2B5EF4-FFF2-40B4-BE49-F238E27FC236}">
                <a16:creationId xmlns:a16="http://schemas.microsoft.com/office/drawing/2014/main" id="{CB0C5D38-0625-4CFA-9BB0-CFA7FD6D96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1" name="Notes Placeholder 2">
            <a:extLst>
              <a:ext uri="{FF2B5EF4-FFF2-40B4-BE49-F238E27FC236}">
                <a16:creationId xmlns:a16="http://schemas.microsoft.com/office/drawing/2014/main" id="{C49CC859-1CF6-425A-9DE8-939F301978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9572" name="Slide Number Placeholder 3">
            <a:extLst>
              <a:ext uri="{FF2B5EF4-FFF2-40B4-BE49-F238E27FC236}">
                <a16:creationId xmlns:a16="http://schemas.microsoft.com/office/drawing/2014/main" id="{085C2AA6-6CE0-4AAB-BD0D-C278780BE6A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586946D-E8D8-4AE4-97B7-83AC77AD85C1}" type="slidenum">
              <a:rPr lang="en-US" altLang="en-US">
                <a:solidFill>
                  <a:srgbClr val="990033"/>
                </a:solidFill>
                <a:latin typeface="Arial Narrow" panose="020B0606020202030204" pitchFamily="34" charset="0"/>
              </a:rPr>
              <a:pPr>
                <a:spcBef>
                  <a:spcPct val="0"/>
                </a:spcBef>
              </a:pPr>
              <a:t>49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E45D6ACE-BCE1-4372-B39B-E10990B5E84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F83FADF0-1B2F-4DC2-838E-41637CC0B14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7946DD8D-A4BB-40DF-8EA1-6C346196433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9FA8691-EBA8-4B09-BB04-D2D21088BD1E}" type="slidenum">
              <a:rPr lang="en-US" altLang="en-US">
                <a:solidFill>
                  <a:srgbClr val="990033"/>
                </a:solidFill>
                <a:latin typeface="Arial Narrow" panose="020B0606020202030204" pitchFamily="34" charset="0"/>
              </a:rPr>
              <a:pPr>
                <a:spcBef>
                  <a:spcPct val="0"/>
                </a:spcBef>
              </a:pPr>
              <a:t>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a:extLst>
              <a:ext uri="{FF2B5EF4-FFF2-40B4-BE49-F238E27FC236}">
                <a16:creationId xmlns:a16="http://schemas.microsoft.com/office/drawing/2014/main" id="{80FA4D22-F108-444A-A6B3-32A63519ED3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19" name="Notes Placeholder 2">
            <a:extLst>
              <a:ext uri="{FF2B5EF4-FFF2-40B4-BE49-F238E27FC236}">
                <a16:creationId xmlns:a16="http://schemas.microsoft.com/office/drawing/2014/main" id="{39F40631-87EE-4C0E-B2CB-D58602DF0DD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1620" name="Slide Number Placeholder 3">
            <a:extLst>
              <a:ext uri="{FF2B5EF4-FFF2-40B4-BE49-F238E27FC236}">
                <a16:creationId xmlns:a16="http://schemas.microsoft.com/office/drawing/2014/main" id="{FD1BF999-BCA5-4056-825B-1FA4B6EB4FF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4FAE23E-E1CB-47E1-AE43-282412D15141}" type="slidenum">
              <a:rPr lang="en-US" altLang="en-US">
                <a:solidFill>
                  <a:srgbClr val="990033"/>
                </a:solidFill>
                <a:latin typeface="Arial Narrow" panose="020B0606020202030204" pitchFamily="34" charset="0"/>
              </a:rPr>
              <a:pPr>
                <a:spcBef>
                  <a:spcPct val="0"/>
                </a:spcBef>
              </a:pPr>
              <a:t>50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a:extLst>
              <a:ext uri="{FF2B5EF4-FFF2-40B4-BE49-F238E27FC236}">
                <a16:creationId xmlns:a16="http://schemas.microsoft.com/office/drawing/2014/main" id="{E8BEDD16-8A12-4BD7-837F-83A52557166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3667" name="Notes Placeholder 2">
            <a:extLst>
              <a:ext uri="{FF2B5EF4-FFF2-40B4-BE49-F238E27FC236}">
                <a16:creationId xmlns:a16="http://schemas.microsoft.com/office/drawing/2014/main" id="{D0D76217-802F-4E87-AE17-A70DEC8B029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3668" name="Slide Number Placeholder 3">
            <a:extLst>
              <a:ext uri="{FF2B5EF4-FFF2-40B4-BE49-F238E27FC236}">
                <a16:creationId xmlns:a16="http://schemas.microsoft.com/office/drawing/2014/main" id="{A525D50B-0BF9-4F32-AB15-02CC84546E0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26BA7EA-C2CE-4956-8D2A-256F8C3425F0}" type="slidenum">
              <a:rPr lang="en-US" altLang="en-US">
                <a:solidFill>
                  <a:srgbClr val="990033"/>
                </a:solidFill>
                <a:latin typeface="Arial Narrow" panose="020B0606020202030204" pitchFamily="34" charset="0"/>
              </a:rPr>
              <a:pPr>
                <a:spcBef>
                  <a:spcPct val="0"/>
                </a:spcBef>
              </a:pPr>
              <a:t>51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0E3EFFE5-4613-48B1-95AD-AB03A53AE94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8C67D72F-3DD0-414A-946E-13AB3967CA5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a:extLst>
              <a:ext uri="{FF2B5EF4-FFF2-40B4-BE49-F238E27FC236}">
                <a16:creationId xmlns:a16="http://schemas.microsoft.com/office/drawing/2014/main" id="{DDDBB65E-C767-4A91-9D84-E5ED8310861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D6F093F-A047-4C1F-844A-A19AF5A2E17C}" type="slidenum">
              <a:rPr lang="en-US" altLang="en-US">
                <a:solidFill>
                  <a:srgbClr val="990033"/>
                </a:solidFill>
                <a:latin typeface="Arial Narrow" panose="020B0606020202030204" pitchFamily="34" charset="0"/>
              </a:rPr>
              <a:pPr>
                <a:spcBef>
                  <a:spcPct val="0"/>
                </a:spcBef>
              </a:pPr>
              <a:t>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2F9F9A90-F194-481B-8009-8DD7AA834CB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2713275B-E30D-499B-AC31-BFA7C0EFE6D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2608C58D-2016-484C-AC5D-49881EF32F1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85D6980-01C3-47BD-8F02-6486BB23822F}" type="slidenum">
              <a:rPr lang="en-US" altLang="en-US">
                <a:solidFill>
                  <a:srgbClr val="990033"/>
                </a:solidFill>
                <a:latin typeface="Arial Narrow" panose="020B0606020202030204" pitchFamily="34" charset="0"/>
              </a:rPr>
              <a:pPr>
                <a:spcBef>
                  <a:spcPct val="0"/>
                </a:spcBef>
              </a:pPr>
              <a:t>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FACBABA8-572B-4674-9DF2-1CE2987A7FE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079265F9-9DC3-4CC9-A7B5-F5EB3C3563B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7412" name="Slide Number Placeholder 3">
            <a:extLst>
              <a:ext uri="{FF2B5EF4-FFF2-40B4-BE49-F238E27FC236}">
                <a16:creationId xmlns:a16="http://schemas.microsoft.com/office/drawing/2014/main" id="{F62773A2-A821-4C15-9445-C1D6CDBD208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E96CDFE-406C-4D83-8737-054B89F29F32}" type="slidenum">
              <a:rPr lang="en-US" altLang="en-US">
                <a:solidFill>
                  <a:srgbClr val="990033"/>
                </a:solidFill>
                <a:latin typeface="Arial Narrow" panose="020B0606020202030204" pitchFamily="34" charset="0"/>
              </a:rPr>
              <a:pPr>
                <a:spcBef>
                  <a:spcPct val="0"/>
                </a:spcBef>
              </a:pPr>
              <a:t>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EA879454-D3A8-4365-8D90-271BD21CC38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2F863466-EC88-4948-AA41-29880F97E57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9460" name="Slide Number Placeholder 3">
            <a:extLst>
              <a:ext uri="{FF2B5EF4-FFF2-40B4-BE49-F238E27FC236}">
                <a16:creationId xmlns:a16="http://schemas.microsoft.com/office/drawing/2014/main" id="{FEF458FB-0F87-4B1D-A0FC-7BFEAF50F16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8E2E8E9-DD23-4D32-8EBB-F74026315AA5}" type="slidenum">
              <a:rPr lang="en-US" altLang="en-US">
                <a:solidFill>
                  <a:srgbClr val="990033"/>
                </a:solidFill>
                <a:latin typeface="Arial Narrow" panose="020B0606020202030204" pitchFamily="34" charset="0"/>
              </a:rPr>
              <a:pPr>
                <a:spcBef>
                  <a:spcPct val="0"/>
                </a:spcBef>
              </a:pPr>
              <a:t>9</a:t>
            </a:fld>
            <a:endParaRPr lang="en-US" altLang="en-US">
              <a:solidFill>
                <a:srgbClr val="990033"/>
              </a:solidFill>
              <a:latin typeface="Arial Narrow" panose="020B0606020202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0F0CE5B0-89C0-496A-BAC4-C535FD7925A1}"/>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15">
            <a:extLst>
              <a:ext uri="{FF2B5EF4-FFF2-40B4-BE49-F238E27FC236}">
                <a16:creationId xmlns:a16="http://schemas.microsoft.com/office/drawing/2014/main" id="{52210549-BDF2-40DB-8534-11AC092AE18D}"/>
              </a:ext>
            </a:extLst>
          </p:cNvPr>
          <p:cNvSpPr>
            <a:spLocks noGrp="1"/>
          </p:cNvSpPr>
          <p:nvPr>
            <p:ph type="dt" sz="half" idx="10"/>
          </p:nvPr>
        </p:nvSpPr>
        <p:spPr/>
        <p:txBody>
          <a:bodyPr/>
          <a:lstStyle>
            <a:lvl1pPr>
              <a:defRPr/>
            </a:lvl1pPr>
          </a:lstStyle>
          <a:p>
            <a:pPr>
              <a:defRPr/>
            </a:pPr>
            <a:endParaRPr lang="en-US"/>
          </a:p>
        </p:txBody>
      </p:sp>
      <p:sp>
        <p:nvSpPr>
          <p:cNvPr id="6" name="Footer Placeholder 1">
            <a:extLst>
              <a:ext uri="{FF2B5EF4-FFF2-40B4-BE49-F238E27FC236}">
                <a16:creationId xmlns:a16="http://schemas.microsoft.com/office/drawing/2014/main" id="{CC68C97C-A594-4FA5-A31F-8566AE069CC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4">
            <a:extLst>
              <a:ext uri="{FF2B5EF4-FFF2-40B4-BE49-F238E27FC236}">
                <a16:creationId xmlns:a16="http://schemas.microsoft.com/office/drawing/2014/main" id="{632CCCD9-9409-4104-B7AD-C74CB599BD89}"/>
              </a:ext>
            </a:extLst>
          </p:cNvPr>
          <p:cNvSpPr>
            <a:spLocks noGrp="1"/>
          </p:cNvSpPr>
          <p:nvPr>
            <p:ph type="sldNum" sz="quarter" idx="12"/>
          </p:nvPr>
        </p:nvSpPr>
        <p:spPr>
          <a:xfrm>
            <a:off x="8229600" y="6473825"/>
            <a:ext cx="758825" cy="247650"/>
          </a:xfrm>
        </p:spPr>
        <p:txBody>
          <a:bodyPr/>
          <a:lstStyle>
            <a:lvl1pPr>
              <a:defRPr smtClean="0"/>
            </a:lvl1pPr>
          </a:lstStyle>
          <a:p>
            <a:pPr>
              <a:defRPr/>
            </a:pPr>
            <a:fld id="{4A11B0E8-5435-4C48-86A7-A0519E026F9D}" type="slidenum">
              <a:rPr lang="en-US" altLang="en-US"/>
              <a:pPr>
                <a:defRPr/>
              </a:pPr>
              <a:t>‹#›</a:t>
            </a:fld>
            <a:endParaRPr lang="en-US" altLang="en-US"/>
          </a:p>
        </p:txBody>
      </p:sp>
    </p:spTree>
    <p:extLst>
      <p:ext uri="{BB962C8B-B14F-4D97-AF65-F5344CB8AC3E}">
        <p14:creationId xmlns:p14="http://schemas.microsoft.com/office/powerpoint/2010/main" val="1905704172"/>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a:extLst>
              <a:ext uri="{FF2B5EF4-FFF2-40B4-BE49-F238E27FC236}">
                <a16:creationId xmlns:a16="http://schemas.microsoft.com/office/drawing/2014/main" id="{1D53E649-F1BC-46F4-B540-866CBDA8B87C}"/>
              </a:ext>
            </a:extLst>
          </p:cNvPr>
          <p:cNvSpPr>
            <a:spLocks noGrp="1"/>
          </p:cNvSpPr>
          <p:nvPr>
            <p:ph type="dt" sz="half" idx="10"/>
          </p:nvPr>
        </p:nvSpPr>
        <p:spPr/>
        <p:txBody>
          <a:bodyPr/>
          <a:lstStyle>
            <a:lvl1pPr>
              <a:defRPr/>
            </a:lvl1pPr>
          </a:lstStyle>
          <a:p>
            <a:pPr>
              <a:defRPr/>
            </a:pPr>
            <a:endParaRPr lang="en-US"/>
          </a:p>
        </p:txBody>
      </p:sp>
      <p:sp>
        <p:nvSpPr>
          <p:cNvPr id="5" name="Footer Placeholder 27">
            <a:extLst>
              <a:ext uri="{FF2B5EF4-FFF2-40B4-BE49-F238E27FC236}">
                <a16:creationId xmlns:a16="http://schemas.microsoft.com/office/drawing/2014/main" id="{80F14B99-E86A-4DE1-BA6C-A74E216552D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CC98A89F-FFD6-4E78-95E7-5F0F318C5672}"/>
              </a:ext>
            </a:extLst>
          </p:cNvPr>
          <p:cNvSpPr>
            <a:spLocks noGrp="1"/>
          </p:cNvSpPr>
          <p:nvPr>
            <p:ph type="sldNum" sz="quarter" idx="12"/>
          </p:nvPr>
        </p:nvSpPr>
        <p:spPr/>
        <p:txBody>
          <a:bodyPr/>
          <a:lstStyle>
            <a:lvl1pPr>
              <a:defRPr/>
            </a:lvl1pPr>
          </a:lstStyle>
          <a:p>
            <a:pPr>
              <a:defRPr/>
            </a:pPr>
            <a:fld id="{67004C13-B1B5-461A-9060-DC58BE12CD28}" type="slidenum">
              <a:rPr lang="en-US" altLang="en-US"/>
              <a:pPr>
                <a:defRPr/>
              </a:pPr>
              <a:t>‹#›</a:t>
            </a:fld>
            <a:endParaRPr lang="en-US" altLang="en-US"/>
          </a:p>
        </p:txBody>
      </p:sp>
    </p:spTree>
    <p:extLst>
      <p:ext uri="{BB962C8B-B14F-4D97-AF65-F5344CB8AC3E}">
        <p14:creationId xmlns:p14="http://schemas.microsoft.com/office/powerpoint/2010/main" val="3432593108"/>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E3D7F8-5C86-4143-9AC2-5AB99C56BEB0}"/>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2256ED36-0395-4D8A-8B92-E2C0D5FEEAB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57366CD-EC10-4517-95E9-817432843767}"/>
              </a:ext>
            </a:extLst>
          </p:cNvPr>
          <p:cNvSpPr>
            <a:spLocks noGrp="1"/>
          </p:cNvSpPr>
          <p:nvPr>
            <p:ph type="sldNum" sz="quarter" idx="12"/>
          </p:nvPr>
        </p:nvSpPr>
        <p:spPr/>
        <p:txBody>
          <a:bodyPr/>
          <a:lstStyle>
            <a:lvl1pPr>
              <a:defRPr smtClean="0"/>
            </a:lvl1pPr>
          </a:lstStyle>
          <a:p>
            <a:pPr>
              <a:defRPr/>
            </a:pPr>
            <a:fld id="{6C88ED27-F774-405E-8A8A-33D6F9544B42}" type="slidenum">
              <a:rPr lang="en-US" altLang="en-US"/>
              <a:pPr>
                <a:defRPr/>
              </a:pPr>
              <a:t>‹#›</a:t>
            </a:fld>
            <a:endParaRPr lang="en-US" altLang="en-US"/>
          </a:p>
        </p:txBody>
      </p:sp>
    </p:spTree>
    <p:extLst>
      <p:ext uri="{BB962C8B-B14F-4D97-AF65-F5344CB8AC3E}">
        <p14:creationId xmlns:p14="http://schemas.microsoft.com/office/powerpoint/2010/main" val="3612585640"/>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a:extLst>
              <a:ext uri="{FF2B5EF4-FFF2-40B4-BE49-F238E27FC236}">
                <a16:creationId xmlns:a16="http://schemas.microsoft.com/office/drawing/2014/main" id="{06D46F29-52A0-45B3-BD02-7FDD37AE0428}"/>
              </a:ext>
            </a:extLst>
          </p:cNvPr>
          <p:cNvSpPr>
            <a:spLocks noGrp="1"/>
          </p:cNvSpPr>
          <p:nvPr>
            <p:ph type="dt" sz="half" idx="10"/>
          </p:nvPr>
        </p:nvSpPr>
        <p:spPr/>
        <p:txBody>
          <a:bodyPr/>
          <a:lstStyle>
            <a:lvl1pPr>
              <a:defRPr/>
            </a:lvl1pPr>
          </a:lstStyle>
          <a:p>
            <a:pPr>
              <a:defRPr/>
            </a:pPr>
            <a:endParaRPr lang="en-US"/>
          </a:p>
        </p:txBody>
      </p:sp>
      <p:sp>
        <p:nvSpPr>
          <p:cNvPr id="5" name="Footer Placeholder 18">
            <a:extLst>
              <a:ext uri="{FF2B5EF4-FFF2-40B4-BE49-F238E27FC236}">
                <a16:creationId xmlns:a16="http://schemas.microsoft.com/office/drawing/2014/main" id="{33A1DE49-FE13-48CC-A8AD-72BBA4B40B0D}"/>
              </a:ext>
            </a:extLst>
          </p:cNvPr>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a:extLst>
              <a:ext uri="{FF2B5EF4-FFF2-40B4-BE49-F238E27FC236}">
                <a16:creationId xmlns:a16="http://schemas.microsoft.com/office/drawing/2014/main" id="{B7F1BBA8-C1D5-4EB8-8344-79B8215A0216}"/>
              </a:ext>
            </a:extLst>
          </p:cNvPr>
          <p:cNvSpPr>
            <a:spLocks noGrp="1"/>
          </p:cNvSpPr>
          <p:nvPr>
            <p:ph type="sldNum" sz="quarter" idx="12"/>
          </p:nvPr>
        </p:nvSpPr>
        <p:spPr>
          <a:xfrm>
            <a:off x="8229600" y="6473825"/>
            <a:ext cx="758825" cy="247650"/>
          </a:xfrm>
        </p:spPr>
        <p:txBody>
          <a:bodyPr/>
          <a:lstStyle>
            <a:lvl1pPr>
              <a:defRPr smtClean="0"/>
            </a:lvl1pPr>
          </a:lstStyle>
          <a:p>
            <a:pPr>
              <a:defRPr/>
            </a:pPr>
            <a:fld id="{10863AB0-D550-40B2-B0D6-D02FC45366D0}" type="slidenum">
              <a:rPr lang="en-US" altLang="en-US"/>
              <a:pPr>
                <a:defRPr/>
              </a:pPr>
              <a:t>‹#›</a:t>
            </a:fld>
            <a:endParaRPr lang="en-US" altLang="en-US"/>
          </a:p>
        </p:txBody>
      </p:sp>
    </p:spTree>
    <p:extLst>
      <p:ext uri="{BB962C8B-B14F-4D97-AF65-F5344CB8AC3E}">
        <p14:creationId xmlns:p14="http://schemas.microsoft.com/office/powerpoint/2010/main" val="2343644158"/>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DAE5674C-4D98-44E1-84D7-D980B2309D29}"/>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5" name="Date Placeholder 18">
            <a:extLst>
              <a:ext uri="{FF2B5EF4-FFF2-40B4-BE49-F238E27FC236}">
                <a16:creationId xmlns:a16="http://schemas.microsoft.com/office/drawing/2014/main" id="{7B5FDE80-68D3-4D93-837D-3A128AF770C6}"/>
              </a:ext>
            </a:extLst>
          </p:cNvPr>
          <p:cNvSpPr>
            <a:spLocks noGrp="1"/>
          </p:cNvSpPr>
          <p:nvPr>
            <p:ph type="dt" sz="half" idx="10"/>
          </p:nvPr>
        </p:nvSpPr>
        <p:spPr/>
        <p:txBody>
          <a:bodyPr/>
          <a:lstStyle>
            <a:lvl1pPr>
              <a:defRPr/>
            </a:lvl1pPr>
          </a:lstStyle>
          <a:p>
            <a:pPr>
              <a:defRPr/>
            </a:pPr>
            <a:endParaRPr lang="en-US"/>
          </a:p>
        </p:txBody>
      </p:sp>
      <p:sp>
        <p:nvSpPr>
          <p:cNvPr id="7" name="Footer Placeholder 10">
            <a:extLst>
              <a:ext uri="{FF2B5EF4-FFF2-40B4-BE49-F238E27FC236}">
                <a16:creationId xmlns:a16="http://schemas.microsoft.com/office/drawing/2014/main" id="{2B1D3972-53F9-4D20-8F00-63AFFAA7716C}"/>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15">
            <a:extLst>
              <a:ext uri="{FF2B5EF4-FFF2-40B4-BE49-F238E27FC236}">
                <a16:creationId xmlns:a16="http://schemas.microsoft.com/office/drawing/2014/main" id="{19039797-99E6-44CF-A9B0-62A7F7B3A972}"/>
              </a:ext>
            </a:extLst>
          </p:cNvPr>
          <p:cNvSpPr>
            <a:spLocks noGrp="1"/>
          </p:cNvSpPr>
          <p:nvPr>
            <p:ph type="sldNum" sz="quarter" idx="12"/>
          </p:nvPr>
        </p:nvSpPr>
        <p:spPr/>
        <p:txBody>
          <a:bodyPr/>
          <a:lstStyle>
            <a:lvl1pPr>
              <a:defRPr smtClean="0"/>
            </a:lvl1pPr>
          </a:lstStyle>
          <a:p>
            <a:pPr>
              <a:defRPr/>
            </a:pPr>
            <a:fld id="{DF7860BA-A6A0-41FE-A1C3-714AF3182789}" type="slidenum">
              <a:rPr lang="en-US" altLang="en-US"/>
              <a:pPr>
                <a:defRPr/>
              </a:pPr>
              <a:t>‹#›</a:t>
            </a:fld>
            <a:endParaRPr lang="en-US" altLang="en-US"/>
          </a:p>
        </p:txBody>
      </p:sp>
    </p:spTree>
    <p:extLst>
      <p:ext uri="{BB962C8B-B14F-4D97-AF65-F5344CB8AC3E}">
        <p14:creationId xmlns:p14="http://schemas.microsoft.com/office/powerpoint/2010/main" val="601326204"/>
      </p:ext>
    </p:extLst>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0">
            <a:extLst>
              <a:ext uri="{FF2B5EF4-FFF2-40B4-BE49-F238E27FC236}">
                <a16:creationId xmlns:a16="http://schemas.microsoft.com/office/drawing/2014/main" id="{CAF29A8C-59C6-49BC-B92A-CF3CEAC75179}"/>
              </a:ext>
            </a:extLst>
          </p:cNvPr>
          <p:cNvSpPr>
            <a:spLocks noGrp="1"/>
          </p:cNvSpPr>
          <p:nvPr>
            <p:ph type="dt" sz="half" idx="10"/>
          </p:nvPr>
        </p:nvSpPr>
        <p:spPr/>
        <p:txBody>
          <a:bodyPr/>
          <a:lstStyle>
            <a:lvl1pPr>
              <a:defRPr/>
            </a:lvl1pPr>
          </a:lstStyle>
          <a:p>
            <a:pPr>
              <a:defRPr/>
            </a:pPr>
            <a:endParaRPr lang="en-US"/>
          </a:p>
        </p:txBody>
      </p:sp>
      <p:sp>
        <p:nvSpPr>
          <p:cNvPr id="6" name="Footer Placeholder 27">
            <a:extLst>
              <a:ext uri="{FF2B5EF4-FFF2-40B4-BE49-F238E27FC236}">
                <a16:creationId xmlns:a16="http://schemas.microsoft.com/office/drawing/2014/main" id="{BA00C708-0EDF-42A9-8EB0-7D26CC7A95C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4">
            <a:extLst>
              <a:ext uri="{FF2B5EF4-FFF2-40B4-BE49-F238E27FC236}">
                <a16:creationId xmlns:a16="http://schemas.microsoft.com/office/drawing/2014/main" id="{A8D2A8C5-74EA-40B3-8F76-0C44BE8C21A6}"/>
              </a:ext>
            </a:extLst>
          </p:cNvPr>
          <p:cNvSpPr>
            <a:spLocks noGrp="1"/>
          </p:cNvSpPr>
          <p:nvPr>
            <p:ph type="sldNum" sz="quarter" idx="12"/>
          </p:nvPr>
        </p:nvSpPr>
        <p:spPr/>
        <p:txBody>
          <a:bodyPr/>
          <a:lstStyle>
            <a:lvl1pPr>
              <a:defRPr/>
            </a:lvl1pPr>
          </a:lstStyle>
          <a:p>
            <a:pPr>
              <a:defRPr/>
            </a:pPr>
            <a:fld id="{09295FC1-01A2-45F3-9BCF-351446D1FEFA}" type="slidenum">
              <a:rPr lang="en-US" altLang="en-US"/>
              <a:pPr>
                <a:defRPr/>
              </a:pPr>
              <a:t>‹#›</a:t>
            </a:fld>
            <a:endParaRPr lang="en-US" altLang="en-US"/>
          </a:p>
        </p:txBody>
      </p:sp>
    </p:spTree>
    <p:extLst>
      <p:ext uri="{BB962C8B-B14F-4D97-AF65-F5344CB8AC3E}">
        <p14:creationId xmlns:p14="http://schemas.microsoft.com/office/powerpoint/2010/main" val="1202392602"/>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2A009895-2918-4EE2-BE51-12370FED94B6}"/>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9">
            <a:extLst>
              <a:ext uri="{FF2B5EF4-FFF2-40B4-BE49-F238E27FC236}">
                <a16:creationId xmlns:a16="http://schemas.microsoft.com/office/drawing/2014/main" id="{885388D7-6024-46C8-BD53-2EAC458BCE07}"/>
              </a:ext>
            </a:extLst>
          </p:cNvPr>
          <p:cNvSpPr>
            <a:spLocks noGrp="1"/>
          </p:cNvSpPr>
          <p:nvPr>
            <p:ph type="dt" sz="half" idx="10"/>
          </p:nvPr>
        </p:nvSpPr>
        <p:spPr/>
        <p:txBody>
          <a:bodyPr/>
          <a:lstStyle>
            <a:lvl1pPr>
              <a:defRPr/>
            </a:lvl1pPr>
          </a:lstStyle>
          <a:p>
            <a:pPr>
              <a:defRPr/>
            </a:pPr>
            <a:endParaRPr lang="en-US"/>
          </a:p>
        </p:txBody>
      </p:sp>
      <p:sp>
        <p:nvSpPr>
          <p:cNvPr id="9" name="Footer Placeholder 5">
            <a:extLst>
              <a:ext uri="{FF2B5EF4-FFF2-40B4-BE49-F238E27FC236}">
                <a16:creationId xmlns:a16="http://schemas.microsoft.com/office/drawing/2014/main" id="{85A876C7-3F7C-4AAB-84A2-E6E9924F8340}"/>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B71B2937-94F2-45F4-AC51-9360489DCE81}"/>
              </a:ext>
            </a:extLst>
          </p:cNvPr>
          <p:cNvSpPr>
            <a:spLocks noGrp="1"/>
          </p:cNvSpPr>
          <p:nvPr>
            <p:ph type="sldNum" sz="quarter" idx="12"/>
          </p:nvPr>
        </p:nvSpPr>
        <p:spPr>
          <a:xfrm>
            <a:off x="8229600" y="6477000"/>
            <a:ext cx="762000" cy="247650"/>
          </a:xfrm>
        </p:spPr>
        <p:txBody>
          <a:bodyPr/>
          <a:lstStyle>
            <a:lvl1pPr>
              <a:defRPr smtClean="0"/>
            </a:lvl1pPr>
          </a:lstStyle>
          <a:p>
            <a:pPr>
              <a:defRPr/>
            </a:pPr>
            <a:fld id="{2444DB73-DB1D-43C1-8AFA-3694529AA9CF}" type="slidenum">
              <a:rPr lang="en-US" altLang="en-US"/>
              <a:pPr>
                <a:defRPr/>
              </a:pPr>
              <a:t>‹#›</a:t>
            </a:fld>
            <a:endParaRPr lang="en-US" altLang="en-US"/>
          </a:p>
        </p:txBody>
      </p:sp>
    </p:spTree>
    <p:extLst>
      <p:ext uri="{BB962C8B-B14F-4D97-AF65-F5344CB8AC3E}">
        <p14:creationId xmlns:p14="http://schemas.microsoft.com/office/powerpoint/2010/main" val="1506380337"/>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3" name="Date Placeholder 10">
            <a:extLst>
              <a:ext uri="{FF2B5EF4-FFF2-40B4-BE49-F238E27FC236}">
                <a16:creationId xmlns:a16="http://schemas.microsoft.com/office/drawing/2014/main" id="{9AD32968-41DB-4590-A610-7E451FEAA6A6}"/>
              </a:ext>
            </a:extLst>
          </p:cNvPr>
          <p:cNvSpPr>
            <a:spLocks noGrp="1"/>
          </p:cNvSpPr>
          <p:nvPr>
            <p:ph type="dt" sz="half" idx="10"/>
          </p:nvPr>
        </p:nvSpPr>
        <p:spPr/>
        <p:txBody>
          <a:bodyPr/>
          <a:lstStyle>
            <a:lvl1pPr>
              <a:defRPr/>
            </a:lvl1pPr>
          </a:lstStyle>
          <a:p>
            <a:pPr>
              <a:defRPr/>
            </a:pPr>
            <a:endParaRPr lang="en-US"/>
          </a:p>
        </p:txBody>
      </p:sp>
      <p:sp>
        <p:nvSpPr>
          <p:cNvPr id="4" name="Footer Placeholder 27">
            <a:extLst>
              <a:ext uri="{FF2B5EF4-FFF2-40B4-BE49-F238E27FC236}">
                <a16:creationId xmlns:a16="http://schemas.microsoft.com/office/drawing/2014/main" id="{3796899D-FE2C-4810-9DA5-72B673CC2C37}"/>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5F8DA2BC-F935-4B9C-9654-B56998E65FFB}"/>
              </a:ext>
            </a:extLst>
          </p:cNvPr>
          <p:cNvSpPr>
            <a:spLocks noGrp="1"/>
          </p:cNvSpPr>
          <p:nvPr>
            <p:ph type="sldNum" sz="quarter" idx="12"/>
          </p:nvPr>
        </p:nvSpPr>
        <p:spPr/>
        <p:txBody>
          <a:bodyPr/>
          <a:lstStyle>
            <a:lvl1pPr>
              <a:defRPr/>
            </a:lvl1pPr>
          </a:lstStyle>
          <a:p>
            <a:pPr>
              <a:defRPr/>
            </a:pPr>
            <a:fld id="{64001019-3BDF-4EB5-A20B-4D8547BDE0A6}" type="slidenum">
              <a:rPr lang="en-US" altLang="en-US"/>
              <a:pPr>
                <a:defRPr/>
              </a:pPr>
              <a:t>‹#›</a:t>
            </a:fld>
            <a:endParaRPr lang="en-US" altLang="en-US"/>
          </a:p>
        </p:txBody>
      </p:sp>
    </p:spTree>
    <p:extLst>
      <p:ext uri="{BB962C8B-B14F-4D97-AF65-F5344CB8AC3E}">
        <p14:creationId xmlns:p14="http://schemas.microsoft.com/office/powerpoint/2010/main" val="3047351958"/>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0BC3551E-FBE8-4785-B260-699FF362C30A}"/>
              </a:ext>
            </a:extLst>
          </p:cNvPr>
          <p:cNvSpPr>
            <a:spLocks noGrp="1"/>
          </p:cNvSpPr>
          <p:nvPr>
            <p:ph type="dt" sz="half" idx="10"/>
          </p:nvPr>
        </p:nvSpPr>
        <p:spPr/>
        <p:txBody>
          <a:bodyPr/>
          <a:lstStyle>
            <a:lvl1pPr>
              <a:defRPr/>
            </a:lvl1pPr>
          </a:lstStyle>
          <a:p>
            <a:pPr>
              <a:defRPr/>
            </a:pPr>
            <a:endParaRPr lang="en-US"/>
          </a:p>
        </p:txBody>
      </p:sp>
      <p:sp>
        <p:nvSpPr>
          <p:cNvPr id="3" name="Footer Placeholder 23">
            <a:extLst>
              <a:ext uri="{FF2B5EF4-FFF2-40B4-BE49-F238E27FC236}">
                <a16:creationId xmlns:a16="http://schemas.microsoft.com/office/drawing/2014/main" id="{31F6F44C-561A-40CC-AFB9-E87760EDF602}"/>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6">
            <a:extLst>
              <a:ext uri="{FF2B5EF4-FFF2-40B4-BE49-F238E27FC236}">
                <a16:creationId xmlns:a16="http://schemas.microsoft.com/office/drawing/2014/main" id="{FA81D2D4-1F1A-4B2F-A0E9-8CFD0FAC50DC}"/>
              </a:ext>
            </a:extLst>
          </p:cNvPr>
          <p:cNvSpPr>
            <a:spLocks noGrp="1"/>
          </p:cNvSpPr>
          <p:nvPr>
            <p:ph type="sldNum" sz="quarter" idx="12"/>
          </p:nvPr>
        </p:nvSpPr>
        <p:spPr/>
        <p:txBody>
          <a:bodyPr/>
          <a:lstStyle>
            <a:lvl1pPr>
              <a:defRPr smtClean="0"/>
            </a:lvl1pPr>
          </a:lstStyle>
          <a:p>
            <a:pPr>
              <a:defRPr/>
            </a:pPr>
            <a:fld id="{126FCA58-7976-4BF1-8F0E-016427A98929}" type="slidenum">
              <a:rPr lang="en-US" altLang="en-US"/>
              <a:pPr>
                <a:defRPr/>
              </a:pPr>
              <a:t>‹#›</a:t>
            </a:fld>
            <a:endParaRPr lang="en-US" altLang="en-US"/>
          </a:p>
        </p:txBody>
      </p:sp>
    </p:spTree>
    <p:extLst>
      <p:ext uri="{BB962C8B-B14F-4D97-AF65-F5344CB8AC3E}">
        <p14:creationId xmlns:p14="http://schemas.microsoft.com/office/powerpoint/2010/main" val="991264905"/>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645A0DED-E9C0-4C1A-B9ED-EEE5611E0C42}"/>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4">
            <a:extLst>
              <a:ext uri="{FF2B5EF4-FFF2-40B4-BE49-F238E27FC236}">
                <a16:creationId xmlns:a16="http://schemas.microsoft.com/office/drawing/2014/main" id="{AA61034B-6960-4020-9B93-17D0B2E10DC1}"/>
              </a:ext>
            </a:extLst>
          </p:cNvPr>
          <p:cNvSpPr>
            <a:spLocks noGrp="1"/>
          </p:cNvSpPr>
          <p:nvPr>
            <p:ph type="dt" sz="half" idx="10"/>
          </p:nvPr>
        </p:nvSpPr>
        <p:spPr/>
        <p:txBody>
          <a:bodyPr/>
          <a:lstStyle>
            <a:lvl1pPr>
              <a:defRPr/>
            </a:lvl1pPr>
          </a:lstStyle>
          <a:p>
            <a:pPr>
              <a:defRPr/>
            </a:pPr>
            <a:endParaRPr lang="en-US"/>
          </a:p>
        </p:txBody>
      </p:sp>
      <p:sp>
        <p:nvSpPr>
          <p:cNvPr id="7" name="Footer Placeholder 28">
            <a:extLst>
              <a:ext uri="{FF2B5EF4-FFF2-40B4-BE49-F238E27FC236}">
                <a16:creationId xmlns:a16="http://schemas.microsoft.com/office/drawing/2014/main" id="{F02959A7-8897-4312-9D66-0DCC766DD277}"/>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A81D5697-0F76-42C6-B230-DC01A93E10AC}"/>
              </a:ext>
            </a:extLst>
          </p:cNvPr>
          <p:cNvSpPr>
            <a:spLocks noGrp="1"/>
          </p:cNvSpPr>
          <p:nvPr>
            <p:ph type="sldNum" sz="quarter" idx="12"/>
          </p:nvPr>
        </p:nvSpPr>
        <p:spPr/>
        <p:txBody>
          <a:bodyPr/>
          <a:lstStyle>
            <a:lvl1pPr>
              <a:defRPr smtClean="0"/>
            </a:lvl1pPr>
          </a:lstStyle>
          <a:p>
            <a:pPr>
              <a:defRPr/>
            </a:pPr>
            <a:fld id="{1B953FDB-7DC8-4330-863E-D6C58CBF4B7E}" type="slidenum">
              <a:rPr lang="en-US" altLang="en-US"/>
              <a:pPr>
                <a:defRPr/>
              </a:pPr>
              <a:t>‹#›</a:t>
            </a:fld>
            <a:endParaRPr lang="en-US" altLang="en-US"/>
          </a:p>
        </p:txBody>
      </p:sp>
    </p:spTree>
    <p:extLst>
      <p:ext uri="{BB962C8B-B14F-4D97-AF65-F5344CB8AC3E}">
        <p14:creationId xmlns:p14="http://schemas.microsoft.com/office/powerpoint/2010/main" val="1279739397"/>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a:t>Click icon to add picture</a:t>
            </a:r>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6">
            <a:extLst>
              <a:ext uri="{FF2B5EF4-FFF2-40B4-BE49-F238E27FC236}">
                <a16:creationId xmlns:a16="http://schemas.microsoft.com/office/drawing/2014/main" id="{FD38BF8B-611E-4A2B-9A13-1ACE64AAE682}"/>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6B9E5983-039D-405A-B049-CD51DF5B811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0">
            <a:extLst>
              <a:ext uri="{FF2B5EF4-FFF2-40B4-BE49-F238E27FC236}">
                <a16:creationId xmlns:a16="http://schemas.microsoft.com/office/drawing/2014/main" id="{203026E2-C846-4DEF-8248-1F90ECA9EE7E}"/>
              </a:ext>
            </a:extLst>
          </p:cNvPr>
          <p:cNvSpPr>
            <a:spLocks noGrp="1"/>
          </p:cNvSpPr>
          <p:nvPr>
            <p:ph type="sldNum" sz="quarter" idx="12"/>
          </p:nvPr>
        </p:nvSpPr>
        <p:spPr/>
        <p:txBody>
          <a:bodyPr/>
          <a:lstStyle>
            <a:lvl1pPr>
              <a:defRPr smtClean="0"/>
            </a:lvl1pPr>
          </a:lstStyle>
          <a:p>
            <a:pPr>
              <a:defRPr/>
            </a:pPr>
            <a:fld id="{CC771625-6D10-4AC7-92A7-FCC922AE5BC5}" type="slidenum">
              <a:rPr lang="en-US" altLang="en-US"/>
              <a:pPr>
                <a:defRPr/>
              </a:pPr>
              <a:t>‹#›</a:t>
            </a:fld>
            <a:endParaRPr lang="en-US" altLang="en-US"/>
          </a:p>
        </p:txBody>
      </p:sp>
    </p:spTree>
    <p:extLst>
      <p:ext uri="{BB962C8B-B14F-4D97-AF65-F5344CB8AC3E}">
        <p14:creationId xmlns:p14="http://schemas.microsoft.com/office/powerpoint/2010/main" val="3459551014"/>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BE8AA854-5789-4BA2-9772-8EF1150960F9}"/>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029" name="Text Placeholder 7">
            <a:extLst>
              <a:ext uri="{FF2B5EF4-FFF2-40B4-BE49-F238E27FC236}">
                <a16:creationId xmlns:a16="http://schemas.microsoft.com/office/drawing/2014/main" id="{F575EFCB-A78A-440F-A32A-BB430233FA9C}"/>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Date Placeholder 10">
            <a:extLst>
              <a:ext uri="{FF2B5EF4-FFF2-40B4-BE49-F238E27FC236}">
                <a16:creationId xmlns:a16="http://schemas.microsoft.com/office/drawing/2014/main" id="{F607D69B-F30D-4355-B549-884DA154BB23}"/>
              </a:ext>
            </a:extLst>
          </p:cNvPr>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a:p>
        </p:txBody>
      </p:sp>
      <p:sp>
        <p:nvSpPr>
          <p:cNvPr id="28" name="Footer Placeholder 27">
            <a:extLst>
              <a:ext uri="{FF2B5EF4-FFF2-40B4-BE49-F238E27FC236}">
                <a16:creationId xmlns:a16="http://schemas.microsoft.com/office/drawing/2014/main" id="{D502C8D5-3ED5-47FB-B7AA-11374BEFA2DD}"/>
              </a:ext>
            </a:extLst>
          </p:cNvPr>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a:p>
        </p:txBody>
      </p:sp>
      <p:sp>
        <p:nvSpPr>
          <p:cNvPr id="5" name="Slide Number Placeholder 4">
            <a:extLst>
              <a:ext uri="{FF2B5EF4-FFF2-40B4-BE49-F238E27FC236}">
                <a16:creationId xmlns:a16="http://schemas.microsoft.com/office/drawing/2014/main" id="{05833263-B8D1-4594-BB74-2F33C4D0115A}"/>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solidFill>
                  <a:srgbClr val="D38E27"/>
                </a:solidFill>
              </a:defRPr>
            </a:lvl1pPr>
          </a:lstStyle>
          <a:p>
            <a:pPr>
              <a:defRPr/>
            </a:pPr>
            <a:fld id="{C049A3DE-1A22-4E50-ABC9-1D18982ADC18}" type="slidenum">
              <a:rPr lang="en-US" altLang="en-US"/>
              <a:pPr>
                <a:defRPr/>
              </a:pPr>
              <a:t>‹#›</a:t>
            </a:fld>
            <a:endParaRPr lang="en-US" altLang="en-US"/>
          </a:p>
        </p:txBody>
      </p:sp>
      <p:sp>
        <p:nvSpPr>
          <p:cNvPr id="10" name="Title Placeholder 9">
            <a:extLst>
              <a:ext uri="{FF2B5EF4-FFF2-40B4-BE49-F238E27FC236}">
                <a16:creationId xmlns:a16="http://schemas.microsoft.com/office/drawing/2014/main" id="{8A1B5B0A-E143-4695-A6B6-48BB9AAED872}"/>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a:extLst>
              <a:ext uri="{FF2B5EF4-FFF2-40B4-BE49-F238E27FC236}">
                <a16:creationId xmlns:a16="http://schemas.microsoft.com/office/drawing/2014/main" id="{C68C92B7-EACF-4A30-B8D8-47434AD9EA0C}"/>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Straight Connector 11">
            <a:extLst>
              <a:ext uri="{FF2B5EF4-FFF2-40B4-BE49-F238E27FC236}">
                <a16:creationId xmlns:a16="http://schemas.microsoft.com/office/drawing/2014/main" id="{38D9A2DD-062D-46BA-8086-BE7EAAE3CC57}"/>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Tree>
  </p:cSld>
  <p:clrMap bg1="lt1" tx1="dk1" bg2="lt2" tx2="dk2" accent1="accent1" accent2="accent2" accent3="accent3" accent4="accent4" accent5="accent5" accent6="accent6" hlink="hlink" folHlink="folHlink"/>
  <p:sldLayoutIdLst>
    <p:sldLayoutId id="2147486830" r:id="rId1"/>
    <p:sldLayoutId id="2147486831" r:id="rId2"/>
    <p:sldLayoutId id="2147486832" r:id="rId3"/>
    <p:sldLayoutId id="2147486827" r:id="rId4"/>
    <p:sldLayoutId id="2147486833" r:id="rId5"/>
    <p:sldLayoutId id="2147486828" r:id="rId6"/>
    <p:sldLayoutId id="2147486834" r:id="rId7"/>
    <p:sldLayoutId id="2147486835" r:id="rId8"/>
    <p:sldLayoutId id="2147486836" r:id="rId9"/>
    <p:sldLayoutId id="2147486829" r:id="rId10"/>
    <p:sldLayoutId id="2147486837"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5E59F400-28C0-4958-932E-21E074ACFB09}"/>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r>
              <a:rPr lang="en-US" sz="6000" b="1" dirty="0">
                <a:solidFill>
                  <a:srgbClr val="002060"/>
                </a:solidFill>
                <a:effectLst>
                  <a:outerShdw blurRad="38100" dist="38100" dir="2700000" algn="tl">
                    <a:srgbClr val="000000">
                      <a:alpha val="43137"/>
                    </a:srgbClr>
                  </a:outerShdw>
                </a:effectLst>
              </a:rPr>
              <a:t>the  first  divine test  of fellowship</a:t>
            </a: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3DACC73-66A7-4D0B-8A17-DA34714B8B9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A654BBD-1F4C-47EF-8CFC-E686338350BC}"/>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John 2:15-17</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Do not love the world or anything in the world. If anyone loves the world, the love of the Father is not in him. For everything in the world — the cravings of sinful man, the lust of his eyes and the boasting of what he has and does —comes not from the Father but from the world. The world and its desires pass away, but the man who does the will of God lives forever. </a:t>
            </a:r>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00A7D05-9354-47A0-94BD-AF7C730B932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17E539E-5392-4CD5-8067-8453D626C71B}"/>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2:47</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And the Lord added to their number daily those who were being saved. </a:t>
            </a:r>
          </a:p>
        </p:txBody>
      </p:sp>
    </p:spTree>
    <p:extLst>
      <p:ext uri="{BB962C8B-B14F-4D97-AF65-F5344CB8AC3E}">
        <p14:creationId xmlns:p14="http://schemas.microsoft.com/office/powerpoint/2010/main" val="1039582617"/>
      </p:ext>
    </p:extLst>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BDE9D5D-33E7-456D-87E2-78BB2FCCE1A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A752800-C256-4042-8271-378ABE169673}"/>
              </a:ext>
            </a:extLst>
          </p:cNvPr>
          <p:cNvSpPr>
            <a:spLocks noGrp="1" noChangeArrowheads="1"/>
          </p:cNvSpPr>
          <p:nvPr>
            <p:ph idx="1"/>
          </p:nvPr>
        </p:nvSpPr>
        <p:spPr>
          <a:xfrm>
            <a:off x="381000" y="1066800"/>
            <a:ext cx="8382000" cy="56388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What are the biblical tests of fellowship?</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1</a:t>
            </a:r>
            <a:r>
              <a:rPr lang="en-US" sz="4400" b="1">
                <a:solidFill>
                  <a:srgbClr val="990033"/>
                </a:solidFill>
                <a:effectLst>
                  <a:outerShdw blurRad="38100" dist="38100" dir="2700000" algn="tl">
                    <a:srgbClr val="000000">
                      <a:alpha val="43137"/>
                    </a:srgbClr>
                  </a:outerShdw>
                </a:effectLst>
                <a:latin typeface="Arial Narrow" pitchFamily="34" charset="0"/>
              </a:rPr>
              <a:t>. Commitment </a:t>
            </a:r>
            <a:r>
              <a:rPr lang="en-US" sz="4400" b="1" dirty="0">
                <a:solidFill>
                  <a:srgbClr val="990033"/>
                </a:solidFill>
                <a:effectLst>
                  <a:outerShdw blurRad="38100" dist="38100" dir="2700000" algn="tl">
                    <a:srgbClr val="000000">
                      <a:alpha val="43137"/>
                    </a:srgbClr>
                  </a:outerShdw>
                </a:effectLst>
                <a:latin typeface="Arial Narrow" pitchFamily="34" charset="0"/>
              </a:rPr>
              <a:t>to the Lordship of Christ.</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2. Commitment </a:t>
            </a:r>
            <a:r>
              <a:rPr lang="en-US" sz="4400" b="1" dirty="0">
                <a:solidFill>
                  <a:srgbClr val="990033"/>
                </a:solidFill>
                <a:effectLst>
                  <a:outerShdw blurRad="38100" dist="38100" dir="2700000" algn="tl">
                    <a:srgbClr val="000000">
                      <a:alpha val="43137"/>
                    </a:srgbClr>
                  </a:outerShdw>
                </a:effectLst>
                <a:latin typeface="Arial Narrow" pitchFamily="34" charset="0"/>
              </a:rPr>
              <a:t>to loving one another.</a:t>
            </a:r>
          </a:p>
        </p:txBody>
      </p:sp>
    </p:spTree>
    <p:extLst>
      <p:ext uri="{BB962C8B-B14F-4D97-AF65-F5344CB8AC3E}">
        <p14:creationId xmlns:p14="http://schemas.microsoft.com/office/powerpoint/2010/main" val="2894446997"/>
      </p:ext>
    </p:extLst>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61D0CB2-7CD2-4406-A8ED-7C0B29B2B46E}"/>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6EC96E4-D5AD-4C47-AE56-28FF9CAA5A90}"/>
              </a:ext>
            </a:extLst>
          </p:cNvPr>
          <p:cNvSpPr>
            <a:spLocks noGrp="1" noChangeArrowheads="1"/>
          </p:cNvSpPr>
          <p:nvPr>
            <p:ph idx="1"/>
          </p:nvPr>
        </p:nvSpPr>
        <p:spPr>
          <a:xfrm>
            <a:off x="457200" y="1143000"/>
            <a:ext cx="8229600" cy="4648200"/>
          </a:xfrm>
        </p:spPr>
        <p:txBody>
          <a:bodyPr>
            <a:normAutofit/>
          </a:bodyPr>
          <a:lstStyle/>
          <a:p>
            <a:pPr>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  What’s Love?</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61729B1-5C68-4CE8-9502-28F7ED3EBE4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9CC4674-F865-40E3-9CCB-C8EC0FF3F5C4}"/>
              </a:ext>
            </a:extLst>
          </p:cNvPr>
          <p:cNvSpPr>
            <a:spLocks noGrp="1" noChangeArrowheads="1"/>
          </p:cNvSpPr>
          <p:nvPr>
            <p:ph idx="1"/>
          </p:nvPr>
        </p:nvSpPr>
        <p:spPr>
          <a:xfrm>
            <a:off x="457200" y="9144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biblical love is not.</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8B6E0164-3A0B-4E81-AE8B-3A4AC8505E84}"/>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What’s Love? </a:t>
            </a:r>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6BDBB6D-5C3D-482E-8877-5B6DEBF7568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5F954DD-D5BB-4A7A-AFC2-63714C521ED6}"/>
              </a:ext>
            </a:extLst>
          </p:cNvPr>
          <p:cNvSpPr>
            <a:spLocks noGrp="1" noChangeArrowheads="1"/>
          </p:cNvSpPr>
          <p:nvPr>
            <p:ph idx="1"/>
          </p:nvPr>
        </p:nvSpPr>
        <p:spPr>
          <a:xfrm>
            <a:off x="457200" y="9144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biblical love is not.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B.  Biblical love is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giving</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of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yourself</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to satisfy someone else’ needs!</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E20EAD98-18F2-435B-852E-EC9223E70AE1}"/>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What’s Love? </a:t>
            </a:r>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2E25552-AF63-4D0D-9BAD-EF4FB93570E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E4668C7-3B51-404D-B890-43ABD9C641D4}"/>
              </a:ext>
            </a:extLst>
          </p:cNvPr>
          <p:cNvSpPr>
            <a:spLocks noGrp="1" noChangeArrowheads="1"/>
          </p:cNvSpPr>
          <p:nvPr>
            <p:ph idx="1"/>
          </p:nvPr>
        </p:nvSpPr>
        <p:spPr>
          <a:xfrm>
            <a:off x="457200" y="9144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B.  Biblical love is giving of yourself to satisfy someone else’ needs!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It’s an attitude expressed in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actions</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Words for love</a:t>
            </a: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in the original language.</a:t>
            </a:r>
            <a:endParaRPr lang="en-US" sz="2800" b="1" dirty="0">
              <a:solidFill>
                <a:srgbClr val="006600"/>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23E0E2C7-98CD-4DAB-95C1-300239C4F664}"/>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What’s Love? </a:t>
            </a:r>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F9A8BAA-E0FC-40FF-91D5-3218F374C8F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660D0B4-DFFF-4993-87FC-932A740D0D69}"/>
              </a:ext>
            </a:extLst>
          </p:cNvPr>
          <p:cNvSpPr>
            <a:spLocks noGrp="1" noChangeArrowheads="1"/>
          </p:cNvSpPr>
          <p:nvPr>
            <p:ph idx="1"/>
          </p:nvPr>
        </p:nvSpPr>
        <p:spPr>
          <a:xfrm>
            <a:off x="457200" y="914400"/>
            <a:ext cx="8229600" cy="54102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B.  Biblical love is giving of yourself to satisfy someone else’ needs!</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2. </a:t>
            </a:r>
            <a:r>
              <a:rPr lang="en-US" altLang="en-US" sz="44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e</a:t>
            </a:r>
            <a:r>
              <a:rPr lang="el-GR" altLang="en-US" sz="44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ρως</a:t>
            </a:r>
            <a:r>
              <a:rPr lang="en-US" altLang="en-US" sz="4400" b="1">
                <a:solidFill>
                  <a:srgbClr val="006600"/>
                </a:solidFill>
                <a:effectLst>
                  <a:outerShdw blurRad="38100" dist="38100" dir="2700000" algn="tl">
                    <a:srgbClr val="000000">
                      <a:alpha val="43137"/>
                    </a:srgbClr>
                  </a:outerShdw>
                </a:effectLst>
                <a:latin typeface="Gentium" pitchFamily="2" charset="0"/>
              </a:rPr>
              <a:t> </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giving to get 	something in return</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Selfish 	love</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a:t>
            </a:r>
            <a:endParaRPr lang="en-US" altLang="en-US" sz="44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BD075EF7-6EE0-4DEF-B432-3F0C1407A72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What’s Love? </a:t>
            </a:r>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7C18BD6-ABE9-49BE-B10D-0B3B339480C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E67FC2B-02CD-4245-BC0A-9784E564288F}"/>
              </a:ext>
            </a:extLst>
          </p:cNvPr>
          <p:cNvSpPr>
            <a:spLocks noGrp="1" noChangeArrowheads="1"/>
          </p:cNvSpPr>
          <p:nvPr>
            <p:ph idx="1"/>
          </p:nvPr>
        </p:nvSpPr>
        <p:spPr>
          <a:xfrm>
            <a:off x="457200" y="914400"/>
            <a:ext cx="8229600" cy="5410200"/>
          </a:xfrm>
        </p:spPr>
        <p:txBody>
          <a:bodyPr>
            <a:normAutofit/>
          </a:bodyPr>
          <a:lstStyle/>
          <a:p>
            <a:pPr marL="609600" indent="-609600" algn="just" eaLnBrk="1" hangingPunct="1">
              <a:lnSpc>
                <a:spcPct val="90000"/>
              </a:lnSpc>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B.  Biblical love is giving of yourself to satisfy someone else’ needs!</a:t>
            </a:r>
          </a:p>
          <a:p>
            <a:pPr marL="609600" indent="-609600" algn="just" eaLnBrk="1" hangingPunct="1">
              <a:lnSpc>
                <a:spcPct val="90000"/>
              </a:lnSpc>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2. </a:t>
            </a:r>
            <a:r>
              <a:rPr lang="en-US" altLang="en-US" sz="44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e</a:t>
            </a:r>
            <a:r>
              <a:rPr lang="el-GR" altLang="en-US" sz="44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ρως</a:t>
            </a:r>
            <a:r>
              <a:rPr lang="en-US" altLang="en-US" sz="4400" b="1">
                <a:solidFill>
                  <a:srgbClr val="006600"/>
                </a:solidFill>
                <a:effectLst>
                  <a:outerShdw blurRad="38100" dist="38100" dir="2700000" algn="tl">
                    <a:srgbClr val="000000">
                      <a:alpha val="43137"/>
                    </a:srgbClr>
                  </a:outerShdw>
                </a:effectLst>
                <a:latin typeface="Gentium" pitchFamily="2" charset="0"/>
              </a:rPr>
              <a:t> </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giving to get 	something in return</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Selfish 	love</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a:t>
            </a:r>
          </a:p>
          <a:p>
            <a:pPr marL="609600" indent="-609600" algn="just" eaLnBrk="1" hangingPunct="1">
              <a:lnSpc>
                <a:spcPct val="90000"/>
              </a:lnSpc>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3. </a:t>
            </a:r>
            <a:r>
              <a:rPr lang="el-GR" altLang="en-US" sz="44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φιλέω</a:t>
            </a:r>
            <a:r>
              <a:rPr lang="en-US" altLang="en-US" sz="4400" b="1">
                <a:solidFill>
                  <a:srgbClr val="006600"/>
                </a:solidFill>
                <a:effectLst>
                  <a:outerShdw blurRad="38100" dist="38100" dir="2700000" algn="tl">
                    <a:srgbClr val="000000">
                      <a:alpha val="43137"/>
                    </a:srgbClr>
                  </a:outerShdw>
                </a:effectLst>
                <a:latin typeface="Gentium" pitchFamily="2" charset="0"/>
              </a:rPr>
              <a:t> </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giving because of 	your relationship.</a:t>
            </a:r>
            <a:r>
              <a:rPr lang="en-US" altLang="en-US" sz="28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Relative or 	friendship love</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a:t>
            </a:r>
            <a:endParaRPr lang="el-GR" altLang="en-US" sz="4400" b="1">
              <a:solidFill>
                <a:srgbClr val="990033"/>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1C87FA7D-E4CD-4FD3-8833-538D3003BB93}"/>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What’s Love? </a:t>
            </a:r>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29A438B-3E54-495A-A68A-0786D50C8A9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456C9D7-D2B6-43D0-B069-2568C35B951E}"/>
              </a:ext>
            </a:extLst>
          </p:cNvPr>
          <p:cNvSpPr>
            <a:spLocks noGrp="1" noChangeArrowheads="1"/>
          </p:cNvSpPr>
          <p:nvPr>
            <p:ph idx="1"/>
          </p:nvPr>
        </p:nvSpPr>
        <p:spPr>
          <a:xfrm>
            <a:off x="457200" y="914400"/>
            <a:ext cx="8229600" cy="54102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B.  Biblical love is giving of yourself to satisfy someone else’ needs!</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4. </a:t>
            </a:r>
            <a:r>
              <a:rPr lang="el-GR" altLang="en-US" sz="44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στέργω</a:t>
            </a:r>
            <a:r>
              <a:rPr lang="en-US" altLang="en-US" sz="4400" b="1">
                <a:solidFill>
                  <a:srgbClr val="006600"/>
                </a:solidFill>
                <a:effectLst>
                  <a:outerShdw blurRad="38100" dist="38100" dir="2700000" algn="tl">
                    <a:srgbClr val="000000">
                      <a:alpha val="43137"/>
                    </a:srgbClr>
                  </a:outerShdw>
                </a:effectLst>
                <a:latin typeface="Gentium" pitchFamily="2" charset="0"/>
              </a:rPr>
              <a:t> </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giving primarily 	because of the marriage bond</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Obligation love</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a:t>
            </a:r>
          </a:p>
        </p:txBody>
      </p:sp>
      <p:sp>
        <p:nvSpPr>
          <p:cNvPr id="4" name="Rectangle 3">
            <a:extLst>
              <a:ext uri="{FF2B5EF4-FFF2-40B4-BE49-F238E27FC236}">
                <a16:creationId xmlns:a16="http://schemas.microsoft.com/office/drawing/2014/main" id="{3AD783AF-3DE0-47C3-B70F-9A4074E082B5}"/>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What’s Love? </a:t>
            </a: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D7F87A3-7B0D-4377-8425-228B3E30FEB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5FDDD27-34D5-43B0-9433-7E49F0CC5F24}"/>
              </a:ext>
            </a:extLst>
          </p:cNvPr>
          <p:cNvSpPr>
            <a:spLocks noGrp="1" noChangeArrowheads="1"/>
          </p:cNvSpPr>
          <p:nvPr>
            <p:ph idx="1"/>
          </p:nvPr>
        </p:nvSpPr>
        <p:spPr>
          <a:xfrm>
            <a:off x="381000" y="1066800"/>
            <a:ext cx="8382000" cy="56388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What’s a test of fellowship?</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1. Acceptance of the Apostle’s Creed.</a:t>
            </a: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B60D15D-AFB1-4C9E-82E4-67CF4662C09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6041DD4-52C3-4646-8641-DC75F64A394C}"/>
              </a:ext>
            </a:extLst>
          </p:cNvPr>
          <p:cNvSpPr>
            <a:spLocks noGrp="1" noChangeArrowheads="1"/>
          </p:cNvSpPr>
          <p:nvPr>
            <p:ph idx="1"/>
          </p:nvPr>
        </p:nvSpPr>
        <p:spPr>
          <a:xfrm>
            <a:off x="457200" y="914400"/>
            <a:ext cx="8229600" cy="5410200"/>
          </a:xfrm>
        </p:spPr>
        <p:txBody>
          <a:bodyPr>
            <a:normAutofit/>
          </a:bodyPr>
          <a:lstStyle/>
          <a:p>
            <a:pPr marL="609600" indent="-609600" algn="just" eaLnBrk="1" hangingPunct="1">
              <a:lnSpc>
                <a:spcPct val="90000"/>
              </a:lnSpc>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B.  Biblical love is giving of yourself to satisfy someone else’ needs!</a:t>
            </a:r>
          </a:p>
          <a:p>
            <a:pPr marL="609600" indent="-609600" algn="just" eaLnBrk="1" hangingPunct="1">
              <a:lnSpc>
                <a:spcPct val="90000"/>
              </a:lnSpc>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4. </a:t>
            </a:r>
            <a:r>
              <a:rPr lang="el-GR" altLang="en-US" sz="44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στέργω</a:t>
            </a:r>
            <a:r>
              <a:rPr lang="en-US" altLang="en-US" sz="4400" b="1">
                <a:solidFill>
                  <a:srgbClr val="006600"/>
                </a:solidFill>
                <a:effectLst>
                  <a:outerShdw blurRad="38100" dist="38100" dir="2700000" algn="tl">
                    <a:srgbClr val="000000">
                      <a:alpha val="43137"/>
                    </a:srgbClr>
                  </a:outerShdw>
                </a:effectLst>
                <a:latin typeface="Gentium" pitchFamily="2" charset="0"/>
              </a:rPr>
              <a:t> </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giving primarily 	because of the marriage bond</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Obligation love</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a:t>
            </a:r>
          </a:p>
          <a:p>
            <a:pPr marL="609600" indent="-609600" algn="just" eaLnBrk="1" hangingPunct="1">
              <a:lnSpc>
                <a:spcPct val="90000"/>
              </a:lnSpc>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5.  </a:t>
            </a:r>
            <a:r>
              <a:rPr lang="el-GR" altLang="en-US" sz="44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ἀγαπάω</a:t>
            </a:r>
            <a:r>
              <a:rPr lang="en-US" altLang="en-US" sz="4400" b="1">
                <a:solidFill>
                  <a:srgbClr val="006600"/>
                </a:solidFill>
                <a:effectLst>
                  <a:outerShdw blurRad="38100" dist="38100" dir="2700000" algn="tl">
                    <a:srgbClr val="000000">
                      <a:alpha val="43137"/>
                    </a:srgbClr>
                  </a:outerShdw>
                </a:effectLst>
                <a:latin typeface="Gentium" pitchFamily="2" charset="0"/>
              </a:rPr>
              <a:t> </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giving because of 	the need only.</a:t>
            </a:r>
            <a:r>
              <a:rPr lang="en-US" altLang="en-US" sz="28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God’s love for 	you!</a:t>
            </a:r>
            <a:endParaRPr lang="el-GR" altLang="en-US" sz="4400" b="1">
              <a:solidFill>
                <a:srgbClr val="006600"/>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0B88AFF9-4201-4170-9ECD-2694D34E276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What’s Love? </a:t>
            </a:r>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B21401D-877F-4C8E-8C51-6FFE5E076C1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3DAA414-DAA7-4C23-92DA-1E0F288993C8}"/>
              </a:ext>
            </a:extLst>
          </p:cNvPr>
          <p:cNvSpPr>
            <a:spLocks noGrp="1" noChangeArrowheads="1"/>
          </p:cNvSpPr>
          <p:nvPr>
            <p:ph idx="1"/>
          </p:nvPr>
        </p:nvSpPr>
        <p:spPr>
          <a:xfrm>
            <a:off x="457200" y="9144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C.  It’s a command!</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II John 6 - And this is love: that we walk in obedience to his commands. As you have heard from the beginning,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his command is that you walk in love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234D0F34-3741-44B8-8AAD-95E240AD66FE}"/>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What’s Love? </a:t>
            </a:r>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B21401D-877F-4C8E-8C51-6FFE5E076C1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3DAA414-DAA7-4C23-92DA-1E0F288993C8}"/>
              </a:ext>
            </a:extLst>
          </p:cNvPr>
          <p:cNvSpPr>
            <a:spLocks noGrp="1" noChangeArrowheads="1"/>
          </p:cNvSpPr>
          <p:nvPr>
            <p:ph idx="1"/>
          </p:nvPr>
        </p:nvSpPr>
        <p:spPr>
          <a:xfrm>
            <a:off x="457200" y="9144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C.  It’s a command!</a:t>
            </a:r>
          </a:p>
          <a:p>
            <a:pPr algn="just">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Dear friends, I am not writing you a new command but an old one, which you have had since the beginning. This old command is the message you have heard. Yet I am writing you a new command; its truth is seen in him and you, because the darkness is passing and the true light is already shining. - v7-8.</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234D0F34-3741-44B8-8AAD-95E240AD66FE}"/>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What’s Love? </a:t>
            </a:r>
          </a:p>
        </p:txBody>
      </p:sp>
    </p:spTree>
    <p:extLst>
      <p:ext uri="{BB962C8B-B14F-4D97-AF65-F5344CB8AC3E}">
        <p14:creationId xmlns:p14="http://schemas.microsoft.com/office/powerpoint/2010/main" val="430176651"/>
      </p:ext>
    </p:extLst>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C208D1A-4C6C-4EC4-AFDB-1926EB88B61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F92B006-FAF9-498A-8136-E86A456DE27E}"/>
              </a:ext>
            </a:extLst>
          </p:cNvPr>
          <p:cNvSpPr>
            <a:spLocks noGrp="1" noChangeArrowheads="1"/>
          </p:cNvSpPr>
          <p:nvPr>
            <p:ph idx="1"/>
          </p:nvPr>
        </p:nvSpPr>
        <p:spPr>
          <a:xfrm>
            <a:off x="457200" y="9144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C.  It’s a command!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Why is it said to be old?</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Leviticus 19:18 - Do not seek revenge or bear a grudge against one of your people, but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love your neighbor as yourself</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 am the LORD. </a:t>
            </a:r>
          </a:p>
        </p:txBody>
      </p:sp>
      <p:sp>
        <p:nvSpPr>
          <p:cNvPr id="4" name="Rectangle 3">
            <a:extLst>
              <a:ext uri="{FF2B5EF4-FFF2-40B4-BE49-F238E27FC236}">
                <a16:creationId xmlns:a16="http://schemas.microsoft.com/office/drawing/2014/main" id="{66AFB1FE-C8C6-4A9C-9098-9DC73733D3FB}"/>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What’s Love? </a:t>
            </a:r>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2AAC5F1-1FF2-46F2-A5FA-64CB13F2D52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EA53CE2-CF23-474B-8931-3C928BA7A5F8}"/>
              </a:ext>
            </a:extLst>
          </p:cNvPr>
          <p:cNvSpPr>
            <a:spLocks noGrp="1" noChangeArrowheads="1"/>
          </p:cNvSpPr>
          <p:nvPr>
            <p:ph idx="1"/>
          </p:nvPr>
        </p:nvSpPr>
        <p:spPr>
          <a:xfrm>
            <a:off x="457200" y="9144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C.  It’s a command!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Why is it said to be old?</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Leviticus 19:18 - Do not seek revenge or bear a grudge against one of your people, but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love your neighbor as yourself</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 am the LORD.</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13:34 - A new command I give you: Love one another. As I have loved you, so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you must love one another</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By this all men will know that you are my disciples, if you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love one another</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p>
        </p:txBody>
      </p:sp>
      <p:sp>
        <p:nvSpPr>
          <p:cNvPr id="4" name="Rectangle 3">
            <a:extLst>
              <a:ext uri="{FF2B5EF4-FFF2-40B4-BE49-F238E27FC236}">
                <a16:creationId xmlns:a16="http://schemas.microsoft.com/office/drawing/2014/main" id="{299F7C36-B612-4106-8A14-DAFFA0B457E8}"/>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What’s Love? </a:t>
            </a:r>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C33E3CA-153E-4A8D-8BEA-BE6CC283D01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746A4F7-1EBF-4AC1-BE05-DFBD7D832FD7}"/>
              </a:ext>
            </a:extLst>
          </p:cNvPr>
          <p:cNvSpPr>
            <a:spLocks noGrp="1" noChangeArrowheads="1"/>
          </p:cNvSpPr>
          <p:nvPr>
            <p:ph idx="1"/>
          </p:nvPr>
        </p:nvSpPr>
        <p:spPr>
          <a:xfrm>
            <a:off x="457200" y="9144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C.  It’s a command!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Why is it said to be new?</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Yet I am writing you a new command;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its truth is seen in him</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you, because the darkness is passing and the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true light is already shining</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v8</a:t>
            </a:r>
          </a:p>
        </p:txBody>
      </p:sp>
      <p:sp>
        <p:nvSpPr>
          <p:cNvPr id="4" name="Rectangle 3">
            <a:extLst>
              <a:ext uri="{FF2B5EF4-FFF2-40B4-BE49-F238E27FC236}">
                <a16:creationId xmlns:a16="http://schemas.microsoft.com/office/drawing/2014/main" id="{2FE3CEF6-27FF-4533-B014-2D078E1362E6}"/>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What’s Love? </a:t>
            </a:r>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610B2BD-0EDE-4EB4-B387-D28F492611D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06EF7DA-97CE-420B-8448-642BA5C8A2C9}"/>
              </a:ext>
            </a:extLst>
          </p:cNvPr>
          <p:cNvSpPr>
            <a:spLocks noGrp="1" noChangeArrowheads="1"/>
          </p:cNvSpPr>
          <p:nvPr>
            <p:ph idx="1"/>
          </p:nvPr>
        </p:nvSpPr>
        <p:spPr>
          <a:xfrm>
            <a:off x="457200" y="914400"/>
            <a:ext cx="8229600" cy="5410200"/>
          </a:xfrm>
        </p:spPr>
        <p:txBody>
          <a:bodyPr>
            <a:normAutofit lnSpcReduction="10000"/>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C.  It’s a command!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Why is it said to be new?</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Romans 12:1-2 - Therefore, I urge you, brothers, in view of God’s mercy, to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offer your bodies as living sacrifices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holy and pleasing to God — this is your spiritual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act of worship</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Do not conform any longer to the pattern of this world, but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be transformed by the renewing of your mind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Then you will be able to test and approve what God’s will is — his good, pleasing and perfect will.</a:t>
            </a: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42FB0942-77C1-4716-B3AB-F6587E3E4404}"/>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What’s Love? </a:t>
            </a:r>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46A6E2E-B30C-4DA4-82AC-482E01F4D696}"/>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93FA8E7-5C29-4311-BAFB-AB59E736C2EE}"/>
              </a:ext>
            </a:extLst>
          </p:cNvPr>
          <p:cNvSpPr>
            <a:spLocks noGrp="1" noChangeArrowheads="1"/>
          </p:cNvSpPr>
          <p:nvPr>
            <p:ph idx="1"/>
          </p:nvPr>
        </p:nvSpPr>
        <p:spPr>
          <a:xfrm>
            <a:off x="457200" y="1143000"/>
            <a:ext cx="8229600" cy="4648200"/>
          </a:xfrm>
        </p:spPr>
        <p:txBody>
          <a:bodyPr>
            <a:normAutofit/>
          </a:bodyPr>
          <a:lstStyle/>
          <a:p>
            <a:pPr>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What’s Love?</a:t>
            </a:r>
          </a:p>
          <a:p>
            <a:pPr>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cs typeface="Arial" pitchFamily="34" charset="0"/>
              </a:rPr>
              <a:t>II. What’s the Incentive for Love?</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12F27BD-2E49-44D3-B1C7-D24D31B1C49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404C4C1-08FF-429E-9170-5F202F7A0B2C}"/>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You are to love because of the </a:t>
            </a:r>
            <a:r>
              <a:rPr lang="en-US" sz="4400" b="1" u="sng" dirty="0">
                <a:solidFill>
                  <a:srgbClr val="990033"/>
                </a:solidFill>
                <a:effectLst>
                  <a:outerShdw blurRad="38100" dist="38100" dir="2700000" algn="tl">
                    <a:srgbClr val="000000">
                      <a:alpha val="43137"/>
                    </a:srgbClr>
                  </a:outerShdw>
                </a:effectLst>
                <a:latin typeface="Arial Narrow" pitchFamily="34" charset="0"/>
              </a:rPr>
              <a:t>benefits</a:t>
            </a:r>
            <a:r>
              <a:rPr lang="en-US" sz="4400" b="1" dirty="0">
                <a:solidFill>
                  <a:srgbClr val="990033"/>
                </a:solidFill>
                <a:effectLst>
                  <a:outerShdw blurRad="38100" dist="38100" dir="2700000" algn="tl">
                    <a:srgbClr val="000000">
                      <a:alpha val="43137"/>
                    </a:srgbClr>
                  </a:outerShdw>
                </a:effectLst>
                <a:latin typeface="Arial Narrow" pitchFamily="34" charset="0"/>
              </a:rPr>
              <a:t> you will have.</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E7AFD1A4-3667-491A-94D4-129C6C30122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What’s the Incentive for Love?</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8F988D9-57EC-4462-977B-D934106B9B6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B161F4B-FFDB-4B55-B23C-7A749AA0793B}"/>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You are to love because of the </a:t>
            </a:r>
            <a:r>
              <a:rPr lang="en-US" sz="4400" b="1" u="sng" dirty="0">
                <a:solidFill>
                  <a:srgbClr val="990033"/>
                </a:solidFill>
                <a:effectLst>
                  <a:outerShdw blurRad="38100" dist="38100" dir="2700000" algn="tl">
                    <a:srgbClr val="000000">
                      <a:alpha val="43137"/>
                    </a:srgbClr>
                  </a:outerShdw>
                </a:effectLst>
                <a:latin typeface="Arial Narrow" pitchFamily="34" charset="0"/>
              </a:rPr>
              <a:t>benefits</a:t>
            </a:r>
            <a:r>
              <a:rPr lang="en-US" sz="4400" b="1" dirty="0">
                <a:solidFill>
                  <a:srgbClr val="990033"/>
                </a:solidFill>
                <a:effectLst>
                  <a:outerShdw blurRad="38100" dist="38100" dir="2700000" algn="tl">
                    <a:srgbClr val="000000">
                      <a:alpha val="43137"/>
                    </a:srgbClr>
                  </a:outerShdw>
                </a:effectLst>
                <a:latin typeface="Arial Narrow" pitchFamily="34" charset="0"/>
              </a:rPr>
              <a:t> you will have.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You have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forgiveness</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write to you, dear children, because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your sins have been forgiven</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on account of his name. - v12</a:t>
            </a:r>
          </a:p>
        </p:txBody>
      </p:sp>
      <p:sp>
        <p:nvSpPr>
          <p:cNvPr id="4" name="Rectangle 3">
            <a:extLst>
              <a:ext uri="{FF2B5EF4-FFF2-40B4-BE49-F238E27FC236}">
                <a16:creationId xmlns:a16="http://schemas.microsoft.com/office/drawing/2014/main" id="{F977A06F-A6D1-4FBD-AD14-37DB26A12198}"/>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What’s the Incentive for Love?</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1D47121-5020-4869-8088-934E5184BE6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DCD43A0-19C5-4EC8-8C5E-ABEAA7DE8F32}"/>
              </a:ext>
            </a:extLst>
          </p:cNvPr>
          <p:cNvSpPr>
            <a:spLocks noGrp="1" noChangeArrowheads="1"/>
          </p:cNvSpPr>
          <p:nvPr>
            <p:ph idx="1"/>
          </p:nvPr>
        </p:nvSpPr>
        <p:spPr>
          <a:xfrm>
            <a:off x="381000" y="1066800"/>
            <a:ext cx="8382000" cy="56388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What’s a test of fellowship?</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1. Acceptance of the Apostle’s Creed.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2. The right understanding of the Millennium.</a:t>
            </a: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F576885-6148-4934-8A80-BC1B2909C92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202A6C8-6305-44CF-B4BB-8D78D7A707B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You are to love because of the </a:t>
            </a:r>
            <a:r>
              <a:rPr lang="en-US" sz="4400" b="1" u="sng" dirty="0">
                <a:solidFill>
                  <a:srgbClr val="990033"/>
                </a:solidFill>
                <a:effectLst>
                  <a:outerShdw blurRad="38100" dist="38100" dir="2700000" algn="tl">
                    <a:srgbClr val="000000">
                      <a:alpha val="43137"/>
                    </a:srgbClr>
                  </a:outerShdw>
                </a:effectLst>
                <a:latin typeface="Arial Narrow" pitchFamily="34" charset="0"/>
              </a:rPr>
              <a:t>benefits</a:t>
            </a:r>
            <a:r>
              <a:rPr lang="en-US" sz="4400" b="1" dirty="0">
                <a:solidFill>
                  <a:srgbClr val="990033"/>
                </a:solidFill>
                <a:effectLst>
                  <a:outerShdw blurRad="38100" dist="38100" dir="2700000" algn="tl">
                    <a:srgbClr val="000000">
                      <a:alpha val="43137"/>
                    </a:srgbClr>
                  </a:outerShdw>
                </a:effectLst>
                <a:latin typeface="Arial Narrow" pitchFamily="34" charset="0"/>
              </a:rPr>
              <a:t> you will have.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You have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power</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write to you, young men, because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you have overcome the evil one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v13</a:t>
            </a:r>
          </a:p>
        </p:txBody>
      </p:sp>
      <p:sp>
        <p:nvSpPr>
          <p:cNvPr id="4" name="Rectangle 3">
            <a:extLst>
              <a:ext uri="{FF2B5EF4-FFF2-40B4-BE49-F238E27FC236}">
                <a16:creationId xmlns:a16="http://schemas.microsoft.com/office/drawing/2014/main" id="{630DBF1E-73D4-4C3A-B810-9A3E95C37DA8}"/>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What’s the Incentive for Love?</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43C571E-5535-4AD7-BB9C-664E3FE3090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D04422A-4A18-4E75-A78F-B79248784C5A}"/>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You are to love because of the </a:t>
            </a:r>
            <a:r>
              <a:rPr lang="en-US" sz="4400" b="1" u="sng" dirty="0">
                <a:solidFill>
                  <a:srgbClr val="990033"/>
                </a:solidFill>
                <a:effectLst>
                  <a:outerShdw blurRad="38100" dist="38100" dir="2700000" algn="tl">
                    <a:srgbClr val="000000">
                      <a:alpha val="43137"/>
                    </a:srgbClr>
                  </a:outerShdw>
                </a:effectLst>
                <a:latin typeface="Arial Narrow" pitchFamily="34" charset="0"/>
              </a:rPr>
              <a:t>benefits</a:t>
            </a:r>
            <a:r>
              <a:rPr lang="en-US" sz="4400" b="1" dirty="0">
                <a:solidFill>
                  <a:srgbClr val="990033"/>
                </a:solidFill>
                <a:effectLst>
                  <a:outerShdw blurRad="38100" dist="38100" dir="2700000" algn="tl">
                    <a:srgbClr val="000000">
                      <a:alpha val="43137"/>
                    </a:srgbClr>
                  </a:outerShdw>
                </a:effectLst>
                <a:latin typeface="Arial Narrow" pitchFamily="34" charset="0"/>
              </a:rPr>
              <a:t> you will have.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3.  You are an </a:t>
            </a:r>
            <a:r>
              <a:rPr lang="en-US" sz="4400" b="1" u="sng" dirty="0" err="1">
                <a:solidFill>
                  <a:srgbClr val="990033"/>
                </a:solidFill>
                <a:effectLst>
                  <a:outerShdw blurRad="38100" dist="38100" dir="2700000" algn="tl">
                    <a:srgbClr val="000000">
                      <a:alpha val="43137"/>
                    </a:srgbClr>
                  </a:outerShdw>
                </a:effectLst>
                <a:latin typeface="Arial Narrow" pitchFamily="34" charset="0"/>
                <a:cs typeface="Arial" pitchFamily="34" charset="0"/>
              </a:rPr>
              <a:t>overcomer</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write to you, young men, because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you are strong, and the word of God lives in you</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you have overcome the evil one. - v14</a:t>
            </a:r>
          </a:p>
        </p:txBody>
      </p:sp>
      <p:sp>
        <p:nvSpPr>
          <p:cNvPr id="4" name="Rectangle 3">
            <a:extLst>
              <a:ext uri="{FF2B5EF4-FFF2-40B4-BE49-F238E27FC236}">
                <a16:creationId xmlns:a16="http://schemas.microsoft.com/office/drawing/2014/main" id="{5225E46C-09D3-4C99-A8A7-7C3BD9BC1D2E}"/>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What’s the Incentive for Love?</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C7903EB-6AD1-4761-A398-096B7A1AA77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50BCE20-A9E1-4CF7-8829-7E87A02EEE00}"/>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You are to love because of the </a:t>
            </a:r>
            <a:r>
              <a:rPr lang="en-US" sz="4400" b="1" u="sng" dirty="0">
                <a:solidFill>
                  <a:srgbClr val="990033"/>
                </a:solidFill>
                <a:effectLst>
                  <a:outerShdw blurRad="38100" dist="38100" dir="2700000" algn="tl">
                    <a:srgbClr val="000000">
                      <a:alpha val="43137"/>
                    </a:srgbClr>
                  </a:outerShdw>
                </a:effectLst>
                <a:latin typeface="Arial Narrow" pitchFamily="34" charset="0"/>
              </a:rPr>
              <a:t>benefits</a:t>
            </a:r>
            <a:r>
              <a:rPr lang="en-US" sz="4400" b="1" dirty="0">
                <a:solidFill>
                  <a:srgbClr val="990033"/>
                </a:solidFill>
                <a:effectLst>
                  <a:outerShdw blurRad="38100" dist="38100" dir="2700000" algn="tl">
                    <a:srgbClr val="000000">
                      <a:alpha val="43137"/>
                    </a:srgbClr>
                  </a:outerShdw>
                </a:effectLst>
                <a:latin typeface="Arial Narrow" pitchFamily="34" charset="0"/>
              </a:rPr>
              <a:t> you will have.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B. You love because it determines where you have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fellowship</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18B08FA2-830D-4A87-ACD9-90B48D3B154F}"/>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What’s the Incentive for Love?</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C548FD4-457E-436F-B89C-EBB8D2DF06C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277B7CF-F811-4C65-A298-28EA14E9FA6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B. You love because it determines where you have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fellowship</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Love puts you in the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light</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6E9B053F-C404-4BEC-B214-3D160FAF667F}"/>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What’s the Incentive for Love?</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E46760C-70A9-4A88-9387-327FD120CE1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8E092D7-59AF-44F2-8F11-9351DE24E1C2}"/>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B. You love because it determines where you have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fellowship</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Love puts you in the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light</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Ephesians 5:8 - For you were once darkness, but now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you are light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in the Lord. Live as children of light.</a:t>
            </a:r>
          </a:p>
        </p:txBody>
      </p:sp>
      <p:sp>
        <p:nvSpPr>
          <p:cNvPr id="4" name="Rectangle 3">
            <a:extLst>
              <a:ext uri="{FF2B5EF4-FFF2-40B4-BE49-F238E27FC236}">
                <a16:creationId xmlns:a16="http://schemas.microsoft.com/office/drawing/2014/main" id="{56EF5463-8ABB-4038-8657-AACFF60AB993}"/>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What’s the Incentive for Love?</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6232972-C165-427A-8BAD-77D1D702FE2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2DA125E-6F02-4F3E-ABE0-BBF177AA1AE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B. You love because it determines where you have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fellowship</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Love puts you in the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light</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Yet I am writing you a new command; its truth is seen in him and you, because the darkness is passing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true light is already shining</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v8</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 world and its desires pass away,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but the man who does the will of God lives forever</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-v17</a:t>
            </a:r>
          </a:p>
        </p:txBody>
      </p:sp>
      <p:sp>
        <p:nvSpPr>
          <p:cNvPr id="4" name="Rectangle 3">
            <a:extLst>
              <a:ext uri="{FF2B5EF4-FFF2-40B4-BE49-F238E27FC236}">
                <a16:creationId xmlns:a16="http://schemas.microsoft.com/office/drawing/2014/main" id="{2BDBA04C-A97F-4858-8333-47A1F8C5AD7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What’s the Incentive for Love?</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05D7F66-10CF-45EC-9778-F1ACAB52BAB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D829352-F809-4506-ACE8-5E2D940F5DB2}"/>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B. You love because it determines where you have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fellowship</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Love puts you in the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light</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Anyone who claims to be in the light but hates his brother is still in the darkness. </a:t>
            </a:r>
            <a:r>
              <a:rPr lang="en-US" sz="28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Whoever loves his brother lives in the light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there is nothing in him to make him stumble. - v9-10</a:t>
            </a:r>
          </a:p>
        </p:txBody>
      </p:sp>
      <p:sp>
        <p:nvSpPr>
          <p:cNvPr id="4" name="Rectangle 3">
            <a:extLst>
              <a:ext uri="{FF2B5EF4-FFF2-40B4-BE49-F238E27FC236}">
                <a16:creationId xmlns:a16="http://schemas.microsoft.com/office/drawing/2014/main" id="{43901CE2-BCAB-4896-AC5B-DBFC437B9FFB}"/>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What’s the Incentive for Love?</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BF6E0BE-77C7-40F1-93AC-104CB8005D7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33665F7-59BF-47B0-805F-8875D6F0F330}"/>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B. You love because it determines where you have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fellowship</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Lack of love puts you in the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dark</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p:txBody>
      </p:sp>
      <p:sp>
        <p:nvSpPr>
          <p:cNvPr id="4" name="Rectangle 3">
            <a:extLst>
              <a:ext uri="{FF2B5EF4-FFF2-40B4-BE49-F238E27FC236}">
                <a16:creationId xmlns:a16="http://schemas.microsoft.com/office/drawing/2014/main" id="{8C8AA373-CF12-4C27-ADD8-C6AB7E116FC5}"/>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What’s the Incentive for Love?</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DEDBBA5-526B-4CAD-BA19-96617ADDA27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461BB6E-A8EF-4CF1-A9D1-8C021BC29B7F}"/>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Lack of love puts you in the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darkness</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James 4:4 - You adulterous people, don’t you know that friendship with the world is hatred toward God?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Anyone who chooses to be a friend of the world becomes an enemy of God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A4EDF931-B6D2-40B7-BE52-A8680733D3E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What’s the Incentive for Love?</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BD0E3B6-F37B-43AA-A0D4-92F3277E056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4B81C61-1288-42B5-9D75-B6EA61259467}"/>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3.  Lack of love makes you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blind</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But whoever hates his brother is in the darkness and walks around in the darkness; he does not know where he is going,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because the darkness has blinded him</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v11</a:t>
            </a:r>
          </a:p>
        </p:txBody>
      </p:sp>
      <p:sp>
        <p:nvSpPr>
          <p:cNvPr id="4" name="Rectangle 3">
            <a:extLst>
              <a:ext uri="{FF2B5EF4-FFF2-40B4-BE49-F238E27FC236}">
                <a16:creationId xmlns:a16="http://schemas.microsoft.com/office/drawing/2014/main" id="{9DAA2728-C556-4EE6-84D9-A050AF9988B9}"/>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What’s the Incentive for Love?</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6DF2CB0-2429-4717-9C90-C97ABABF64C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9CF7457-4FD5-4FA1-BD34-84F2C54C805D}"/>
              </a:ext>
            </a:extLst>
          </p:cNvPr>
          <p:cNvSpPr>
            <a:spLocks noGrp="1" noChangeArrowheads="1"/>
          </p:cNvSpPr>
          <p:nvPr>
            <p:ph idx="1"/>
          </p:nvPr>
        </p:nvSpPr>
        <p:spPr>
          <a:xfrm>
            <a:off x="381000" y="1066800"/>
            <a:ext cx="8382000" cy="56388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What’s a test of fellowship?</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1. Acceptance of the Apostle’s Creed.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2. The right understanding of the Millennium.</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3. In Fundamentalist churches - the 5 doctrines.</a:t>
            </a:r>
          </a:p>
        </p:txBody>
      </p:sp>
    </p:spTree>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DA8F436-E048-401B-AC51-D90DAB8D9DD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1CF4B42-FF95-4D31-9DD6-ED335F2BAEF6}"/>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3.  Lack of love makes you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blind</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II Peter 1:9 - But if anyone does not have them,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he is nearsighted and blind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 .</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II Corinthians 4:3-4 - And even if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our gospel is veiled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it is veiled to those who are perishing.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god of this age has blinded the minds of unbelievers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so that they cannot see the light of the gospel of the glory of Christ, who is the image of God. </a:t>
            </a:r>
          </a:p>
        </p:txBody>
      </p:sp>
      <p:sp>
        <p:nvSpPr>
          <p:cNvPr id="4" name="Rectangle 3">
            <a:extLst>
              <a:ext uri="{FF2B5EF4-FFF2-40B4-BE49-F238E27FC236}">
                <a16:creationId xmlns:a16="http://schemas.microsoft.com/office/drawing/2014/main" id="{66A8C37B-8A03-4E78-8719-930442629DB6}"/>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What’s the Incentive for Love?</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BD2EAC7-95D5-4BE9-A5A1-1A07ABC5424A}"/>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E29FC1B-B4BA-4B3B-BA39-F7B9A9A9C58C}"/>
              </a:ext>
            </a:extLst>
          </p:cNvPr>
          <p:cNvSpPr>
            <a:spLocks noGrp="1" noChangeArrowheads="1"/>
          </p:cNvSpPr>
          <p:nvPr>
            <p:ph idx="1"/>
          </p:nvPr>
        </p:nvSpPr>
        <p:spPr>
          <a:xfrm>
            <a:off x="457200" y="1143000"/>
            <a:ext cx="8229600" cy="4648200"/>
          </a:xfrm>
        </p:spPr>
        <p:txBody>
          <a:bodyPr>
            <a:normAutofit/>
          </a:bodyPr>
          <a:lstStyle/>
          <a:p>
            <a:pPr>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What’s Love?</a:t>
            </a:r>
          </a:p>
          <a:p>
            <a:pPr>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cs typeface="Arial" pitchFamily="34" charset="0"/>
              </a:rPr>
              <a:t>II. What’s the Incentive for Love?</a:t>
            </a:r>
          </a:p>
          <a:p>
            <a:pPr>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cs typeface="Arial" pitchFamily="34" charset="0"/>
              </a:rPr>
              <a:t>III. Who Should I Love?</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4FC2656-3A67-4C0B-B821-A50D77CC11D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10CFD66-5B83-4563-82F6-315AB5D5171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Who are you </a:t>
            </a:r>
            <a:r>
              <a:rPr lang="en-US" sz="4400" b="1" u="sng" dirty="0">
                <a:solidFill>
                  <a:srgbClr val="990033"/>
                </a:solidFill>
                <a:effectLst>
                  <a:outerShdw blurRad="38100" dist="38100" dir="2700000" algn="tl">
                    <a:srgbClr val="000000">
                      <a:alpha val="43137"/>
                    </a:srgbClr>
                  </a:outerShdw>
                </a:effectLst>
                <a:latin typeface="Arial Narrow" pitchFamily="34" charset="0"/>
              </a:rPr>
              <a:t>not</a:t>
            </a:r>
            <a:r>
              <a:rPr lang="en-US" sz="4400" b="1" dirty="0">
                <a:solidFill>
                  <a:srgbClr val="990033"/>
                </a:solidFill>
                <a:effectLst>
                  <a:outerShdw blurRad="38100" dist="38100" dir="2700000" algn="tl">
                    <a:srgbClr val="000000">
                      <a:alpha val="43137"/>
                    </a:srgbClr>
                  </a:outerShdw>
                </a:effectLst>
                <a:latin typeface="Arial Narrow" pitchFamily="34" charset="0"/>
              </a:rPr>
              <a:t> to love?</a:t>
            </a:r>
          </a:p>
          <a:p>
            <a:pPr marL="609600" indent="-609600" algn="just" eaLnBrk="1" fontAlgn="auto" hangingPunct="1">
              <a:spcAft>
                <a:spcPts val="0"/>
              </a:spcAft>
              <a:buFont typeface="Wingdings 2" panose="05020102010507070707" pitchFamily="18" charset="2"/>
              <a:buNone/>
              <a:defRPr/>
            </a:pP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Do not love the world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or anything in the world. If anyone loves the world, the love of the Father is not in him. - v15</a:t>
            </a: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The consequences of</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loving the world are:</a:t>
            </a:r>
          </a:p>
        </p:txBody>
      </p:sp>
      <p:sp>
        <p:nvSpPr>
          <p:cNvPr id="4" name="Rectangle 3">
            <a:extLst>
              <a:ext uri="{FF2B5EF4-FFF2-40B4-BE49-F238E27FC236}">
                <a16:creationId xmlns:a16="http://schemas.microsoft.com/office/drawing/2014/main" id="{B2406A28-5F08-4564-966D-13214D7C1FB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Who Should I Love?</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531A2A3-0644-412C-A4A7-CC0599673AF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79CF007-26D2-4180-9A18-8DF9B88BAE2F}"/>
              </a:ext>
            </a:extLst>
          </p:cNvPr>
          <p:cNvSpPr>
            <a:spLocks noGrp="1" noChangeArrowheads="1"/>
          </p:cNvSpPr>
          <p:nvPr>
            <p:ph idx="1"/>
          </p:nvPr>
        </p:nvSpPr>
        <p:spPr>
          <a:xfrm>
            <a:off x="457200" y="1143000"/>
            <a:ext cx="8229600" cy="5410200"/>
          </a:xfrm>
        </p:spPr>
        <p:txBody>
          <a:bodyPr>
            <a:normAutofit lnSpcReduction="10000"/>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Who are you </a:t>
            </a:r>
            <a:r>
              <a:rPr lang="en-US" sz="4400" b="1" u="sng" dirty="0">
                <a:solidFill>
                  <a:srgbClr val="990033"/>
                </a:solidFill>
                <a:effectLst>
                  <a:outerShdw blurRad="38100" dist="38100" dir="2700000" algn="tl">
                    <a:srgbClr val="000000">
                      <a:alpha val="43137"/>
                    </a:srgbClr>
                  </a:outerShdw>
                </a:effectLst>
                <a:latin typeface="Arial Narrow" pitchFamily="34" charset="0"/>
              </a:rPr>
              <a:t>not</a:t>
            </a:r>
            <a:r>
              <a:rPr lang="en-US" sz="4400" b="1" dirty="0">
                <a:solidFill>
                  <a:srgbClr val="990033"/>
                </a:solidFill>
                <a:effectLst>
                  <a:outerShdw blurRad="38100" dist="38100" dir="2700000" algn="tl">
                    <a:srgbClr val="000000">
                      <a:alpha val="43137"/>
                    </a:srgbClr>
                  </a:outerShdw>
                </a:effectLst>
                <a:latin typeface="Arial Narrow" pitchFamily="34" charset="0"/>
              </a:rPr>
              <a:t> to love?</a:t>
            </a:r>
          </a:p>
          <a:p>
            <a:pPr marL="609600" indent="-609600"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Do not love the world or anything in the world. If anyone loves the world,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love of the Father is not in him</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For everything in the world — the cravings of sinful man, the lust of his eyes and the boasting of what he has and does — comes not from the Father but from the world. - v15-16</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You will not have</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the Father’s love in you!</a:t>
            </a: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C41C7174-A9E4-4602-AC05-852FF464EE15}"/>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Who Should I Love?</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DDA64CF-20E8-40BA-A37A-FB5616ECCA92}"/>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5D43E96-E0D2-4B09-9B4D-D5F412362090}"/>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For everything in the world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cravings of sinful man</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the lust of his eyes and the boasting of what he has and does — comes not from the Father but from the world. - v16</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 cravings of sinful man </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worldly ambition, selfish aims, 	passing judgments using the 	world’s standards.</a:t>
            </a:r>
          </a:p>
        </p:txBody>
      </p:sp>
      <p:sp>
        <p:nvSpPr>
          <p:cNvPr id="4" name="Rectangle 3">
            <a:extLst>
              <a:ext uri="{FF2B5EF4-FFF2-40B4-BE49-F238E27FC236}">
                <a16:creationId xmlns:a16="http://schemas.microsoft.com/office/drawing/2014/main" id="{955E86C2-F34D-47DC-84CA-69C0A7E31A8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Who Should I Love?</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8D82952-DBF3-4116-8A8D-231C462309D3}"/>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F1BC5ED-A9A6-4A96-A43B-1996C42A1FBE}"/>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For everything in the world — the cravings of sinful man,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lust of his eyes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the boasting of what he has and does — comes not from the Father but from the world. - v16</a:t>
            </a:r>
            <a:endParaRPr lang="en-US" sz="2800" b="1" dirty="0">
              <a:solidFill>
                <a:srgbClr val="990033"/>
              </a:solidFill>
              <a:effectLst>
                <a:outerShdw blurRad="38100" dist="38100" dir="2700000" algn="tl">
                  <a:srgbClr val="000000">
                    <a:alpha val="43137"/>
                  </a:srgbClr>
                </a:outerShdw>
              </a:effectLst>
              <a:latin typeface="Arial Narrow" pitchFamily="34" charset="0"/>
              <a:cs typeface="Arial"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 lust of the eyes </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the 	motivation to get material things 	&amp; placing value only on them.</a:t>
            </a:r>
          </a:p>
        </p:txBody>
      </p:sp>
      <p:sp>
        <p:nvSpPr>
          <p:cNvPr id="4" name="Rectangle 3">
            <a:extLst>
              <a:ext uri="{FF2B5EF4-FFF2-40B4-BE49-F238E27FC236}">
                <a16:creationId xmlns:a16="http://schemas.microsoft.com/office/drawing/2014/main" id="{D9B0F691-DA58-4A4E-82C5-2C607CE1DFA8}"/>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Who Should I Love?</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5166052-2894-42C2-BA1B-1BD2E238B5DC}"/>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D2B16E0-5181-4E60-9768-F9DC858C2D3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For everything in the world — the cravings of sinful man, the lust of his eyes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boasting of what he has and does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comes not from the Father but from the world. 	- v16</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3.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 boasting of what he has &amp; 	does </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the continual attempt to 	impress others &amp; deceive by 	pretending to be </a:t>
            </a: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someone you 	are not</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p:txBody>
      </p:sp>
      <p:sp>
        <p:nvSpPr>
          <p:cNvPr id="4" name="Rectangle 3">
            <a:extLst>
              <a:ext uri="{FF2B5EF4-FFF2-40B4-BE49-F238E27FC236}">
                <a16:creationId xmlns:a16="http://schemas.microsoft.com/office/drawing/2014/main" id="{BD526F91-95EC-402E-A148-067FC81E91F7}"/>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Who Should I Love?</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6E3FFD1-203D-4B93-886B-DA6C6BD01ADA}"/>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E270AF5-3D0E-484C-9E37-44384F03D890}"/>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4. How are you with your 	relationship to the Lord?</a:t>
            </a:r>
          </a:p>
        </p:txBody>
      </p:sp>
      <p:sp>
        <p:nvSpPr>
          <p:cNvPr id="4" name="Rectangle 3">
            <a:extLst>
              <a:ext uri="{FF2B5EF4-FFF2-40B4-BE49-F238E27FC236}">
                <a16:creationId xmlns:a16="http://schemas.microsoft.com/office/drawing/2014/main" id="{9F648428-85B8-4D64-B827-559BB6294DE4}"/>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Who Should I Love?</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0A490CF-A910-482E-82EE-D521C0FA8AFB}"/>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86F1A81-AEFE-483F-AC87-F0278865E916}"/>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  Who are you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not</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to love?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B.  Who are you to love?</a:t>
            </a:r>
          </a:p>
          <a:p>
            <a:pPr algn="just">
              <a:buFont typeface="Wingdings 2" panose="05020102010507070707" pitchFamily="18" charset="2"/>
              <a:buNone/>
              <a:defRPr/>
            </a:pP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Whoever loves his brother lives in the light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there is nothing in him to make him stumble. - v10</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John 4:21 - And he has given us this command: Whoever loves God must also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love his brother</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C266E43F-C562-4282-97FB-F53906CF1DDB}"/>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Who Should I Love?</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5A8F991-8A99-492C-8474-BD749A366BC4}"/>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2A26790-90BF-417B-B173-1701E657DD95}"/>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B.  Who are you to love?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Who is my brother?</a:t>
            </a:r>
          </a:p>
        </p:txBody>
      </p:sp>
      <p:sp>
        <p:nvSpPr>
          <p:cNvPr id="4" name="Rectangle 3">
            <a:extLst>
              <a:ext uri="{FF2B5EF4-FFF2-40B4-BE49-F238E27FC236}">
                <a16:creationId xmlns:a16="http://schemas.microsoft.com/office/drawing/2014/main" id="{CC72C23C-072A-41EE-BDC0-7426BC791F0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Who Should I Love?</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DE0434E-A387-46AC-9791-06C5B0908B0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7457936-8333-4D2F-B7BA-B8444236EF61}"/>
              </a:ext>
            </a:extLst>
          </p:cNvPr>
          <p:cNvSpPr>
            <a:spLocks noGrp="1" noChangeArrowheads="1"/>
          </p:cNvSpPr>
          <p:nvPr>
            <p:ph idx="1"/>
          </p:nvPr>
        </p:nvSpPr>
        <p:spPr>
          <a:xfrm>
            <a:off x="381000" y="1066800"/>
            <a:ext cx="8382000" cy="56388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What’s a test of fellowship?</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4. The use of instrumental music in worship.</a:t>
            </a:r>
          </a:p>
        </p:txBody>
      </p:sp>
    </p:spTree>
  </p:cSld>
  <p:clrMapOvr>
    <a:masterClrMapping/>
  </p:clrMapOvr>
  <p:transition>
    <p:dissolv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30DDC39-7562-4475-A070-E7AF34090B34}"/>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F917A2F-5267-42C9-BCDE-0F31E4B7ABB6}"/>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B.  Who are you to love?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Who is my brother?</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The Lord’s Answer</a:t>
            </a:r>
          </a:p>
          <a:p>
            <a:pPr algn="ctr">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Luke 10:29-37</a:t>
            </a:r>
          </a:p>
        </p:txBody>
      </p:sp>
      <p:sp>
        <p:nvSpPr>
          <p:cNvPr id="4" name="Rectangle 3">
            <a:extLst>
              <a:ext uri="{FF2B5EF4-FFF2-40B4-BE49-F238E27FC236}">
                <a16:creationId xmlns:a16="http://schemas.microsoft.com/office/drawing/2014/main" id="{3D44CB6B-7DA9-4FD8-ACFA-211B7B39C3C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Who Should I Love?</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83641B1-AB14-4EED-B27A-7F5B5656BB2E}"/>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6B70203-D7B6-41BC-A96C-7F5516C6784F}"/>
              </a:ext>
            </a:extLst>
          </p:cNvPr>
          <p:cNvSpPr>
            <a:spLocks noGrp="1" noChangeArrowheads="1"/>
          </p:cNvSpPr>
          <p:nvPr>
            <p:ph idx="1"/>
          </p:nvPr>
        </p:nvSpPr>
        <p:spPr>
          <a:xfrm>
            <a:off x="457200" y="1143000"/>
            <a:ext cx="8229600" cy="54102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While you must live in the world </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you must never let the world</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live in you!</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Would you really give sacrificially to meet another person’s needs?</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If you wouldn’t - you may not really be loving God!</a:t>
            </a: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AB658A0-BD78-48B5-8038-EBA00F9FD32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040AAA7-0D1E-4984-B6FD-4E57DE0E05AD}"/>
              </a:ext>
            </a:extLst>
          </p:cNvPr>
          <p:cNvSpPr>
            <a:spLocks noGrp="1" noChangeArrowheads="1"/>
          </p:cNvSpPr>
          <p:nvPr>
            <p:ph idx="1"/>
          </p:nvPr>
        </p:nvSpPr>
        <p:spPr>
          <a:xfrm>
            <a:off x="381000" y="1066800"/>
            <a:ext cx="8382000" cy="56388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What’s a test of fellowship?</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4. The use of instrumental music in worship.</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5.  The form &amp; purpose of baptism.</a:t>
            </a: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750D96A-8A6F-44AB-A028-737C43EEC2A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BFE1400-1567-41DE-A481-EC64010A3A5A}"/>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John 2:7-8</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Dear friends, I am not writing you a new command but an old one, which you have had since the beginning. This old command is the message you have heard. Yet I am writing you a new command; its truth is seen in him and you, because the darkness is passing and the true light is already shining. </a:t>
            </a:r>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84A8EB9-25CE-4119-B2A1-1A4063CC55F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0D00666-3C5A-481A-ACD3-F04466E8D5B5}"/>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John 2:9-11</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Anyone who claims to be in the light but hates his brother is still in the darkness. Whoever loves his brother lives in the light, and there is nothing in him to make him stumble. But whoever hates his brother is in the darkness and walks around in the darkness; he does not know where he is going, because the darkness has blinded him.</a:t>
            </a:r>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B3E89AB-BA76-4832-94F3-9082180C7BD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57217A6-3453-48E8-9BDA-FD473B6BD562}"/>
              </a:ext>
            </a:extLst>
          </p:cNvPr>
          <p:cNvSpPr>
            <a:spLocks noGrp="1" noChangeArrowheads="1"/>
          </p:cNvSpPr>
          <p:nvPr>
            <p:ph idx="1"/>
          </p:nvPr>
        </p:nvSpPr>
        <p:spPr>
          <a:xfrm>
            <a:off x="381000" y="1066800"/>
            <a:ext cx="8382000" cy="5638800"/>
          </a:xfrm>
        </p:spPr>
        <p:txBody>
          <a:bodyPr>
            <a:normAutofit lnSpcReduction="10000"/>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John 2:12-14</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write to you, dear children, because your sins have been forgiven on account of his name. I write to you, fathers, because you have known him who is from the beginning. I write to you, young men, because you have overcome the evil one. I write to you, dear children, because you have known the Father. </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write to you, fathers, because you have known him who is from the beginning. I write to you, young men, because you are strong, and the word of God lives in you, and you have overcome the evil one. </a:t>
            </a:r>
          </a:p>
        </p:txBody>
      </p:sp>
    </p:spTree>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35417</TotalTime>
  <Words>2586</Words>
  <Application>Microsoft Office PowerPoint</Application>
  <PresentationFormat>On-screen Show (4:3)</PresentationFormat>
  <Paragraphs>270</Paragraphs>
  <Slides>51</Slides>
  <Notes>51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51</vt:i4>
      </vt:variant>
    </vt:vector>
  </HeadingPairs>
  <TitlesOfParts>
    <vt:vector size="61" baseType="lpstr">
      <vt:lpstr>Arial</vt:lpstr>
      <vt:lpstr>Arial Narrow</vt:lpstr>
      <vt:lpstr>Calibri</vt:lpstr>
      <vt:lpstr>Franklin Gothic Medium</vt:lpstr>
      <vt:lpstr>Gentium</vt:lpstr>
      <vt:lpstr>Lucida Sans Unicode</vt:lpstr>
      <vt:lpstr>Segoe UI Symbol</vt:lpstr>
      <vt:lpstr>Times New Roman</vt:lpstr>
      <vt:lpstr>Wingdings 2</vt:lpstr>
      <vt:lpstr>Trek</vt:lpstr>
      <vt:lpstr>the  first  divine test  of fellowship</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1791</cp:revision>
  <dcterms:created xsi:type="dcterms:W3CDTF">2005-04-23T22:37:40Z</dcterms:created>
  <dcterms:modified xsi:type="dcterms:W3CDTF">2024-07-09T18:19:12Z</dcterms:modified>
</cp:coreProperties>
</file>