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6"/>
  </p:notesMasterIdLst>
  <p:handoutMasterIdLst>
    <p:handoutMasterId r:id="rId47"/>
  </p:handoutMasterIdLst>
  <p:sldIdLst>
    <p:sldId id="398" r:id="rId2"/>
    <p:sldId id="3079" r:id="rId3"/>
    <p:sldId id="3040" r:id="rId4"/>
    <p:sldId id="3080" r:id="rId5"/>
    <p:sldId id="3081" r:id="rId6"/>
    <p:sldId id="3082" r:id="rId7"/>
    <p:sldId id="3083" r:id="rId8"/>
    <p:sldId id="3084" r:id="rId9"/>
    <p:sldId id="3114" r:id="rId10"/>
    <p:sldId id="3115" r:id="rId11"/>
    <p:sldId id="3116" r:id="rId12"/>
    <p:sldId id="3117" r:id="rId13"/>
    <p:sldId id="1362" r:id="rId14"/>
    <p:sldId id="2078" r:id="rId15"/>
    <p:sldId id="3085" r:id="rId16"/>
    <p:sldId id="3086" r:id="rId17"/>
    <p:sldId id="3087" r:id="rId18"/>
    <p:sldId id="3088" r:id="rId19"/>
    <p:sldId id="3089" r:id="rId20"/>
    <p:sldId id="3090" r:id="rId21"/>
    <p:sldId id="3091" r:id="rId22"/>
    <p:sldId id="3092" r:id="rId23"/>
    <p:sldId id="3093" r:id="rId24"/>
    <p:sldId id="3109" r:id="rId25"/>
    <p:sldId id="3094" r:id="rId26"/>
    <p:sldId id="3095" r:id="rId27"/>
    <p:sldId id="3118" r:id="rId28"/>
    <p:sldId id="3096" r:id="rId29"/>
    <p:sldId id="2871" r:id="rId30"/>
    <p:sldId id="3097" r:id="rId31"/>
    <p:sldId id="3098" r:id="rId32"/>
    <p:sldId id="3099" r:id="rId33"/>
    <p:sldId id="3100" r:id="rId34"/>
    <p:sldId id="3112" r:id="rId35"/>
    <p:sldId id="3101" r:id="rId36"/>
    <p:sldId id="3110" r:id="rId37"/>
    <p:sldId id="3111" r:id="rId38"/>
    <p:sldId id="3104" r:id="rId39"/>
    <p:sldId id="3105" r:id="rId40"/>
    <p:sldId id="3106" r:id="rId41"/>
    <p:sldId id="3113" r:id="rId42"/>
    <p:sldId id="3107" r:id="rId43"/>
    <p:sldId id="3108" r:id="rId44"/>
    <p:sldId id="3029" r:id="rId45"/>
  </p:sldIdLst>
  <p:sldSz cx="9144000" cy="6858000" type="screen4x3"/>
  <p:notesSz cx="6858000" cy="9117013"/>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600"/>
    <a:srgbClr val="990033"/>
    <a:srgbClr val="339966"/>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2645" autoAdjust="0"/>
    <p:restoredTop sz="90401" autoAdjust="0"/>
  </p:normalViewPr>
  <p:slideViewPr>
    <p:cSldViewPr>
      <p:cViewPr varScale="1">
        <p:scale>
          <a:sx n="101" d="100"/>
          <a:sy n="101" d="100"/>
        </p:scale>
        <p:origin x="1512" y="102"/>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68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471DF324-0801-4DDB-96CA-25B9D0B20A4B}"/>
              </a:ext>
            </a:extLst>
          </p:cNvPr>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A0BC006E-710B-4EFB-9A9E-E8A1ECE3D576}"/>
              </a:ext>
            </a:extLst>
          </p:cNvPr>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B6D36CD2-4B13-4AAE-A39E-641ADFE61B89}"/>
              </a:ext>
            </a:extLst>
          </p:cNvPr>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7693062E-31FB-4BB8-9527-AC2545E9600A}"/>
              </a:ext>
            </a:extLst>
          </p:cNvPr>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DB1279B7-2FCE-4DFD-844B-E2B97D2B4AC7}"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FD89F1D-FADC-4BA0-B490-119B93074A05}"/>
              </a:ext>
            </a:extLst>
          </p:cNvPr>
          <p:cNvSpPr>
            <a:spLocks noGrp="1"/>
          </p:cNvSpPr>
          <p:nvPr>
            <p:ph type="hdr" sz="quarter"/>
          </p:nvPr>
        </p:nvSpPr>
        <p:spPr>
          <a:xfrm>
            <a:off x="0" y="0"/>
            <a:ext cx="2971800" cy="455613"/>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3CF44ECD-022D-43ED-ACAF-9B3CFCC0816F}"/>
              </a:ext>
            </a:extLst>
          </p:cNvPr>
          <p:cNvSpPr>
            <a:spLocks noGrp="1"/>
          </p:cNvSpPr>
          <p:nvPr>
            <p:ph type="dt" idx="1"/>
          </p:nvPr>
        </p:nvSpPr>
        <p:spPr>
          <a:xfrm>
            <a:off x="3884613" y="0"/>
            <a:ext cx="2971800" cy="455613"/>
          </a:xfrm>
          <a:prstGeom prst="rect">
            <a:avLst/>
          </a:prstGeom>
        </p:spPr>
        <p:txBody>
          <a:bodyPr vert="horz" lIns="91440" tIns="45720" rIns="91440" bIns="45720" rtlCol="0"/>
          <a:lstStyle>
            <a:lvl1pPr algn="r" eaLnBrk="1" hangingPunct="1">
              <a:defRPr sz="1200"/>
            </a:lvl1pPr>
          </a:lstStyle>
          <a:p>
            <a:pPr>
              <a:defRPr/>
            </a:pPr>
            <a:fld id="{2453B905-4D4D-4A61-9006-0A031BEF5081}" type="datetimeFigureOut">
              <a:rPr lang="en-US"/>
              <a:pPr>
                <a:defRPr/>
              </a:pPr>
              <a:t>7/9/2024</a:t>
            </a:fld>
            <a:endParaRPr lang="en-US" dirty="0"/>
          </a:p>
        </p:txBody>
      </p:sp>
      <p:sp>
        <p:nvSpPr>
          <p:cNvPr id="4" name="Slide Image Placeholder 3">
            <a:extLst>
              <a:ext uri="{FF2B5EF4-FFF2-40B4-BE49-F238E27FC236}">
                <a16:creationId xmlns:a16="http://schemas.microsoft.com/office/drawing/2014/main" id="{9EBAFC66-F3A6-4A37-82B2-E0BCDC4DF333}"/>
              </a:ext>
            </a:extLst>
          </p:cNvPr>
          <p:cNvSpPr>
            <a:spLocks noGrp="1" noRot="1" noChangeAspect="1"/>
          </p:cNvSpPr>
          <p:nvPr>
            <p:ph type="sldImg" idx="2"/>
          </p:nvPr>
        </p:nvSpPr>
        <p:spPr>
          <a:xfrm>
            <a:off x="1150938" y="684213"/>
            <a:ext cx="4556125" cy="34178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593F2D6B-FE71-4C9D-81A3-ACDE4D0B9579}"/>
              </a:ext>
            </a:extLst>
          </p:cNvPr>
          <p:cNvSpPr>
            <a:spLocks noGrp="1"/>
          </p:cNvSpPr>
          <p:nvPr>
            <p:ph type="body" sz="quarter" idx="3"/>
          </p:nvPr>
        </p:nvSpPr>
        <p:spPr>
          <a:xfrm>
            <a:off x="685800" y="4330700"/>
            <a:ext cx="5486400" cy="41021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0FFCA73-23FD-4E86-8AC7-F87C12670E74}"/>
              </a:ext>
            </a:extLst>
          </p:cNvPr>
          <p:cNvSpPr>
            <a:spLocks noGrp="1"/>
          </p:cNvSpPr>
          <p:nvPr>
            <p:ph type="ftr" sz="quarter" idx="4"/>
          </p:nvPr>
        </p:nvSpPr>
        <p:spPr>
          <a:xfrm>
            <a:off x="0" y="8659813"/>
            <a:ext cx="2971800" cy="455612"/>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A8DA90ED-51D4-4480-97CA-48F7EEDD6CD7}"/>
              </a:ext>
            </a:extLst>
          </p:cNvPr>
          <p:cNvSpPr>
            <a:spLocks noGrp="1"/>
          </p:cNvSpPr>
          <p:nvPr>
            <p:ph type="sldNum" sz="quarter" idx="5"/>
          </p:nvPr>
        </p:nvSpPr>
        <p:spPr>
          <a:xfrm>
            <a:off x="3884613" y="8659813"/>
            <a:ext cx="2971800" cy="4556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2135D7FA-7972-4ACE-9DBC-83A2AEBCC9E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E8F7682E-B507-486A-B7A0-B6BC2AB2484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6A32AC38-3C52-4443-8029-D969B8CDB45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361DF3CF-96AE-4BCE-81F5-64424B9AD63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D8B54FF-82D4-43A8-9A40-84A477AABA8F}"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8A9F7292-4FAD-40FC-877C-EF618EB619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732B9FDF-E4DF-4BB5-93DF-7FF8672D94B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7E1737CC-B689-4310-8B7C-8DE03A22472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D379D2A-7E87-4A9C-92D5-76ED38D4A108}"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41323883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9E4B1ADF-BBC0-4A59-ADA6-F44265F1732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8028578F-A4B9-4B98-A460-8B4CF9CC416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948EAFAF-8319-47B6-ACCC-A2AE078484E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44AC65D-2F1D-4A56-9B69-78C1E78C0C50}"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7167920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D488D8FD-039C-4731-8408-BB11E9CC2DB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7BCFF5E2-037E-4163-B374-DF7C10AE8DE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10122734-B8D7-48ED-A66C-D0D16A82BB1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92E4C11-A471-4664-AF8B-AABC1229B85F}"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35971674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89E77F54-5907-4C11-8A4D-184307A5364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AA2AA511-413B-41F5-91C3-F142BD4CB7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0309AE7B-B4BE-4253-B38E-EB9FA7125CB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CE4EE21-B3EB-43D0-BC52-F17DCF7850BA}"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8E48A57C-D35D-4CEB-AEA7-DEBE03D92DE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B8F88BC5-F036-4D1C-9F50-BB4F05B0ABD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DBDC2685-4DCC-421E-97A4-F45FC0CF97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7D0AD42-CE25-40A0-9E51-0D0B8F57C080}"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AD748525-5764-4766-B470-BD243F4F5CE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816E9BC6-8FCC-4635-A86C-21F7857D703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261C1DB7-9CEF-4758-A379-C7A7CF7971D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3BDC41F-626E-4635-8D84-9600B39DF3D7}"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DFE0DBD8-D584-4D47-8A30-8983B48993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C2013C84-2C94-405B-9208-9781904F5D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A96B18E1-8FA3-44EB-ACC0-C1EAE936043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95F4DD0-A099-45BC-B587-A8A4CA76FA5A}"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221349F6-4756-4379-B5D9-8ECBD054947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B20E4AE9-FCB5-4B10-BDAB-1AC6192F68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DB71AFD9-C431-4928-9D56-D0AEE793307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2D2DEDE-2161-4886-837C-218753DF2731}"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8A179DA6-3E71-4C24-847E-47A570BA428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CE8770BF-A1E7-4555-A825-B834F26ED32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96F04803-E95B-4079-8CA2-A017E1DC71F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DB15BB3-14A1-4D5D-9EEC-D1ABF1CEC28B}"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98F58300-8316-4B88-9C53-29C44F7C1C2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9F935D80-4B22-422E-B25C-302E3EB0D5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ACA4833A-912C-4075-8246-8A0CAD91933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28AB386-29BA-4319-9531-9D4EBFCB5CDA}"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11D2B13A-CD8A-4454-AF29-EACAD15E2DD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79A80BEF-D52B-4265-B951-287C2A751FF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D5A8618C-36A9-494E-8B0F-E857FBE3F7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8167C16-A687-4DA6-9B3A-F29BB938B872}"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35DE1915-7313-431C-9352-895D03B38F3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F66CED60-3BA5-4D0B-8D60-9ACAA43E69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EAE9A6A7-5BEA-4CC3-B35E-7492BD16252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3CD89E-1BE9-4DF2-8834-4BC7F4F2EAFB}"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EF3DABC3-ECE5-4F12-83E5-18107E7C3B3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3FC930EB-5F96-4FA9-9611-067D9506DF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4448B352-5192-40FA-B71D-919C50C3F01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1F1105D-B4B2-4BF7-A405-A80E4BD7EC9E}"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3BEC850D-079B-41E8-86D2-5D3AB8212B4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1F33D0FC-84CB-4E30-AE0A-B9835488F7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B4DF7C8E-B84F-4094-849F-7724184E550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5CB6747-4932-423E-AEB6-EC3F8D3CAFC3}"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AF2B245C-8D55-480C-B5A2-C2F541E3464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B1B3D0F9-F3C5-46BD-B4BA-F704431CFC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E341C312-887A-416B-9639-7B93E0E904E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4647948-AB66-4D6C-B691-49DC8F48E6A0}"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8AB1F44B-8EBE-49E5-9F10-1FB0D3731EE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CB54B896-CFD3-4FF8-8543-C1DE552516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E28D3279-DDDA-49D9-95BF-1F980D6F79A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D46896-4D77-4759-84D0-DE0DD98C2615}"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2C13DE32-2D69-41E2-B7DF-3E854AE87C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132DD2D5-E936-4452-96D4-D846B22351A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3544921C-4027-4F87-AEE9-F4B21FC7C7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6F77891-7A72-464F-AA07-DC4C63A3F4F3}"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26B58F1E-0029-444E-BDFD-FEA14BAA1CB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4CB009E3-60A0-44C7-BC49-B4560B61A9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358D82FB-7546-4D83-9F73-CB920E3CE0B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B5C7A1E-F69C-4019-8150-D7CFCAC80B8A}"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26B58F1E-0029-444E-BDFD-FEA14BAA1CB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4CB009E3-60A0-44C7-BC49-B4560B61A9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358D82FB-7546-4D83-9F73-CB920E3CE0B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B5C7A1E-F69C-4019-8150-D7CFCAC80B8A}"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22634101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A0319BE6-7736-4ACE-8A3C-577A06C187F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7C68BE29-7933-4E8C-AF83-BF930327E2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C00C82F3-D3BE-448C-96E3-9072C660A1A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4AAF8BF-C268-4C3B-833E-227ABE253E8F}"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A438C97D-8D3E-4740-963F-1808F85AE5A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40A5E084-A463-420B-940F-431B149749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A4A2E5CC-C72B-4C11-BCE8-005136B6F9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EA84BEA-9DF8-4381-93E3-2985F41769E0}"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64C51DF1-C622-43BD-862D-02CD2E01C0A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7CD9F3F6-D9E2-4002-B7F4-CCAF6517D37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608FA162-5394-485A-8204-D6BF555493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04D9A1F-A67C-4792-A2B7-30D87D4B66E3}"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AE2C92F2-FE06-4E96-9EF6-55C6A52BEC2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A2E58346-053A-4282-9043-9A9224009B6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8BC15B0B-0F69-472A-B8C5-12B1FF830D3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A3763DE-7E09-43A1-93DF-6C527625DB5D}"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0A8ECED2-320E-4934-BED1-54C0938CCDE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945EF91C-89D7-4F15-B6B8-D0A47EA996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4715F19F-EBA0-4544-B89A-51A2D087403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6D46585-FF74-4670-97E7-85C46973EBFD}"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70C4A3BE-9828-48C4-9559-4BA7C44AADD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EC9E698B-0DD1-44F3-A572-7C5EB830C9B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D04E9E0B-0C7F-4F42-BA0A-513F07EB59B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90DCC50-0570-491D-B537-8F9CF00EC04A}"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5C096AD0-ED22-465D-9D25-810B37F3F31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8FAF244F-3E50-4F2B-9E96-D5B446F49BD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ABFC4D90-89F6-49DA-B95F-06F507E00E6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C7732B4-4CD3-4DA0-BF3E-3D26F271D994}"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DA093929-B382-483C-8615-87B9516ACF4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6DE156A7-891B-4DE3-B0F4-7AC61DB9BBD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55884DCC-70DC-43AB-B85B-69527D3D5FD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0D0B32E-A7E0-4BF5-80C0-19A6401B8B2B}"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DBD1B72E-7A06-436A-A7DD-C1B443BDEBC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178D9BE7-D494-40D6-92CF-53B2806990B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615D6867-14E9-4A49-9945-11645F7D82A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00B9BE3-FC3A-43A9-ADA6-4ADF2D20EA5D}"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0AAD7061-99E3-4270-AC71-62CF838576F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74723958-2AD3-446B-9D3F-5F5DCAB3D48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FD7DE9AB-8E5D-4D87-BC32-58B083BB5AE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7A73C3A-5F8B-4CFF-B32B-DE13CFC99662}" type="slidenum">
              <a:rPr lang="en-US" altLang="en-US">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EFC4E254-997E-4F7B-A724-2F23A5A1210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AE1A46DC-1B30-4FDB-BD35-93291846D5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0AD9435E-2208-4E2D-89C4-7EDBCEDF64C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CF8958B-EDB1-4786-961B-024C9642EDE3}" type="slidenum">
              <a:rPr lang="en-US" altLang="en-US">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73E17B84-9F13-49C5-B3CD-BB5ADC9ABE6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6737F046-69DB-482B-B9BC-83454FAE69D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E7B58205-1A1D-4FF0-9ED3-0BE3D2A4579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49277CD-772F-482F-B1CA-6F236755E67D}" type="slidenum">
              <a:rPr lang="en-US" altLang="en-US">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7821A67E-30E5-4E80-AFBC-D4B7E871990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BA579AB6-C4FC-4E97-9184-41AAABEC90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81D085D0-5F77-4641-9A0F-8A5F5849F4D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C45A495-EF6E-4007-BAB6-6ED50906AF60}" type="slidenum">
              <a:rPr lang="en-US" altLang="en-US">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A437E549-E667-4B65-AC8A-275B9935761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A0EC5A3C-E1CA-4FF1-9992-EEAF73071E7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0C46EFBB-07E6-4C1B-89E0-4FE35016AF7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7864A02-D947-48F8-9001-3EAB9BD0DF64}"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4CB15765-E5B1-4C85-B531-40E7BB8F169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C2045641-4CE1-4B46-BF75-EEB887869CD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5DA48591-5BF0-4905-99CB-15AF83EC18D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9AAAAED-353A-43A9-97B4-613FBA6770D7}" type="slidenum">
              <a:rPr lang="en-US" altLang="en-US">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1D5AE1A6-8613-4E52-870F-75E8BF2E872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24A0B905-1E50-4292-8518-C09008BD5D1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501F735F-ACD1-469C-8E9F-B4BE2356204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A4516DF-ECD4-4B29-ABD4-2814800A1B3B}" type="slidenum">
              <a:rPr lang="en-US" altLang="en-US">
                <a:solidFill>
                  <a:srgbClr val="990033"/>
                </a:solidFill>
                <a:latin typeface="Arial Narrow" panose="020B0606020202030204" pitchFamily="34" charset="0"/>
              </a:rPr>
              <a:pPr>
                <a:spcBef>
                  <a:spcPct val="0"/>
                </a:spcBef>
              </a:pPr>
              <a:t>41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F929B7DD-F6B4-4B3E-BA64-9100217D7F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ED3426B6-1589-4431-9775-1E85D9DDBEE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a:extLst>
              <a:ext uri="{FF2B5EF4-FFF2-40B4-BE49-F238E27FC236}">
                <a16:creationId xmlns:a16="http://schemas.microsoft.com/office/drawing/2014/main" id="{EE10AFC1-E0CB-4754-93B5-3893147DAD9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6212367-FEFA-42BE-AE5C-42E29A8F829A}" type="slidenum">
              <a:rPr lang="en-US" altLang="en-US">
                <a:solidFill>
                  <a:srgbClr val="990033"/>
                </a:solidFill>
                <a:latin typeface="Arial Narrow" panose="020B0606020202030204" pitchFamily="34" charset="0"/>
              </a:rPr>
              <a:pPr>
                <a:spcBef>
                  <a:spcPct val="0"/>
                </a:spcBef>
              </a:pPr>
              <a:t>42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95AF5581-71BA-46B2-A984-C68C9EAB7F2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5CCF2E98-2E9D-4750-8EDF-D9E104B60A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EE7E919C-BB81-4829-BB0D-E407A03C806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17792A4-E014-4D68-81ED-6EF8FF021F00}" type="slidenum">
              <a:rPr lang="en-US" altLang="en-US">
                <a:solidFill>
                  <a:srgbClr val="990033"/>
                </a:solidFill>
                <a:latin typeface="Arial Narrow" panose="020B0606020202030204" pitchFamily="34" charset="0"/>
              </a:rPr>
              <a:pPr>
                <a:spcBef>
                  <a:spcPct val="0"/>
                </a:spcBef>
              </a:pPr>
              <a:t>43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9A1C89F3-9D92-4DAC-AC25-218AB31D66C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3A61A554-182D-468C-A58D-1AF3C87B38A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9332" name="Slide Number Placeholder 3">
            <a:extLst>
              <a:ext uri="{FF2B5EF4-FFF2-40B4-BE49-F238E27FC236}">
                <a16:creationId xmlns:a16="http://schemas.microsoft.com/office/drawing/2014/main" id="{7F5BD785-CC03-4C19-BD76-7E023E8400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CB61203-2FAE-4A90-B1E0-FF35D77CD4B1}" type="slidenum">
              <a:rPr lang="en-US" altLang="en-US">
                <a:solidFill>
                  <a:srgbClr val="990033"/>
                </a:solidFill>
                <a:latin typeface="Arial Narrow" panose="020B0606020202030204" pitchFamily="34" charset="0"/>
              </a:rPr>
              <a:pPr>
                <a:spcBef>
                  <a:spcPct val="0"/>
                </a:spcBef>
              </a:pPr>
              <a:t>44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A22D5AB4-C355-4109-839D-C07E8D5F3C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49FD387E-2F05-4309-813C-79C1E8B4021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694AD800-A413-4CE4-8CAC-C4B11734C5F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0BA48FE-FEFA-4579-BBF3-C167D2C81348}"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A323403F-D363-47FF-841F-98E9F8DBA18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C23484E5-89E8-4859-A763-B56A05E34E2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21AAF2B2-9A56-429A-AF1A-0FAAD2E833C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BED12E7-499E-49DC-AB40-FB8539CE7AE6}"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0F63EE14-207C-41E7-8D27-4DF8D75C9BF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73DE8554-FD3B-489A-8DB6-3DC40ED4044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421BE9A2-E528-482C-B7E8-A5099D046A8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C214EED-9B4D-4C8A-A83A-601CA2102D38}"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0CD82E42-4663-4C94-94EE-77D40A88F6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01BFFC4E-E572-4538-98F4-32ADA3FF1DD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C7FC04F5-D655-41D6-8DCE-4814EBBD44D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83AE9FE-5DE7-4AA9-9F01-3EB1A549F2BC}"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A38E03C0-A841-44E5-A605-82CB2165F1E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B9360443-95A3-4583-A392-A1D2555148E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5E879CDB-B592-4EE3-A0CE-57122FC610F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BBF4069-3E31-4DB7-8DD3-299262A865E2}"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extLst>
      <p:ext uri="{BB962C8B-B14F-4D97-AF65-F5344CB8AC3E}">
        <p14:creationId xmlns:p14="http://schemas.microsoft.com/office/powerpoint/2010/main" val="155732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69ABD470-750E-43E4-85D1-29C6A74634D4}"/>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272FBFFB-A40B-4CE2-8205-D22900AC3061}"/>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B21FAB07-7F12-4264-9227-4DAD31D73AC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1E58C9D9-9F99-402F-AAD4-AF468BF39135}"/>
              </a:ext>
            </a:extLst>
          </p:cNvPr>
          <p:cNvSpPr>
            <a:spLocks noGrp="1"/>
          </p:cNvSpPr>
          <p:nvPr>
            <p:ph type="sldNum" sz="quarter" idx="12"/>
          </p:nvPr>
        </p:nvSpPr>
        <p:spPr>
          <a:xfrm>
            <a:off x="8229600" y="6473825"/>
            <a:ext cx="758825" cy="247650"/>
          </a:xfrm>
        </p:spPr>
        <p:txBody>
          <a:bodyPr/>
          <a:lstStyle>
            <a:lvl1pPr>
              <a:defRPr smtClean="0"/>
            </a:lvl1pPr>
          </a:lstStyle>
          <a:p>
            <a:pPr>
              <a:defRPr/>
            </a:pPr>
            <a:fld id="{29CC8D4D-4D98-4F67-A2CA-40B384CB22F2}" type="slidenum">
              <a:rPr lang="en-US" altLang="en-US"/>
              <a:pPr>
                <a:defRPr/>
              </a:pPr>
              <a:t>‹#›</a:t>
            </a:fld>
            <a:endParaRPr lang="en-US" altLang="en-US"/>
          </a:p>
        </p:txBody>
      </p:sp>
    </p:spTree>
    <p:extLst>
      <p:ext uri="{BB962C8B-B14F-4D97-AF65-F5344CB8AC3E}">
        <p14:creationId xmlns:p14="http://schemas.microsoft.com/office/powerpoint/2010/main" val="3373732701"/>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23A027D2-D907-4A4B-A081-D761B07C0CBD}"/>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E8EEEBB9-8E4A-426C-9A60-6A49ED66D12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E7E90D19-D992-4D9B-9CCE-26FD21923917}"/>
              </a:ext>
            </a:extLst>
          </p:cNvPr>
          <p:cNvSpPr>
            <a:spLocks noGrp="1"/>
          </p:cNvSpPr>
          <p:nvPr>
            <p:ph type="sldNum" sz="quarter" idx="12"/>
          </p:nvPr>
        </p:nvSpPr>
        <p:spPr/>
        <p:txBody>
          <a:bodyPr/>
          <a:lstStyle>
            <a:lvl1pPr>
              <a:defRPr/>
            </a:lvl1pPr>
          </a:lstStyle>
          <a:p>
            <a:pPr>
              <a:defRPr/>
            </a:pPr>
            <a:fld id="{FE3FA3AB-DC99-4348-8E79-0282408F87CC}" type="slidenum">
              <a:rPr lang="en-US" altLang="en-US"/>
              <a:pPr>
                <a:defRPr/>
              </a:pPr>
              <a:t>‹#›</a:t>
            </a:fld>
            <a:endParaRPr lang="en-US" altLang="en-US"/>
          </a:p>
        </p:txBody>
      </p:sp>
    </p:spTree>
    <p:extLst>
      <p:ext uri="{BB962C8B-B14F-4D97-AF65-F5344CB8AC3E}">
        <p14:creationId xmlns:p14="http://schemas.microsoft.com/office/powerpoint/2010/main" val="3178913721"/>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05CF33-8D28-426C-B99D-3F8A65D7FF4D}"/>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B73C1BD4-D298-4A90-9F1F-E98EDCEE6887}"/>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624B28F-25D7-4FE7-B289-BE59D4F56920}"/>
              </a:ext>
            </a:extLst>
          </p:cNvPr>
          <p:cNvSpPr>
            <a:spLocks noGrp="1"/>
          </p:cNvSpPr>
          <p:nvPr>
            <p:ph type="sldNum" sz="quarter" idx="12"/>
          </p:nvPr>
        </p:nvSpPr>
        <p:spPr/>
        <p:txBody>
          <a:bodyPr/>
          <a:lstStyle>
            <a:lvl1pPr>
              <a:defRPr smtClean="0"/>
            </a:lvl1pPr>
          </a:lstStyle>
          <a:p>
            <a:pPr>
              <a:defRPr/>
            </a:pPr>
            <a:fld id="{74DF7FB1-F411-4639-BCF2-EAFEDF10F9BF}" type="slidenum">
              <a:rPr lang="en-US" altLang="en-US"/>
              <a:pPr>
                <a:defRPr/>
              </a:pPr>
              <a:t>‹#›</a:t>
            </a:fld>
            <a:endParaRPr lang="en-US" altLang="en-US"/>
          </a:p>
        </p:txBody>
      </p:sp>
    </p:spTree>
    <p:extLst>
      <p:ext uri="{BB962C8B-B14F-4D97-AF65-F5344CB8AC3E}">
        <p14:creationId xmlns:p14="http://schemas.microsoft.com/office/powerpoint/2010/main" val="3782406007"/>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50C20827-EE13-4C54-9F29-9D2830E77F5E}"/>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D4201F67-D657-4598-B2E8-C48A9421F48F}"/>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16AD9B7B-C9EF-46DE-BC58-8ECE16FC7C7C}"/>
              </a:ext>
            </a:extLst>
          </p:cNvPr>
          <p:cNvSpPr>
            <a:spLocks noGrp="1"/>
          </p:cNvSpPr>
          <p:nvPr>
            <p:ph type="sldNum" sz="quarter" idx="12"/>
          </p:nvPr>
        </p:nvSpPr>
        <p:spPr>
          <a:xfrm>
            <a:off x="8229600" y="6473825"/>
            <a:ext cx="758825" cy="247650"/>
          </a:xfrm>
        </p:spPr>
        <p:txBody>
          <a:bodyPr/>
          <a:lstStyle>
            <a:lvl1pPr>
              <a:defRPr smtClean="0"/>
            </a:lvl1pPr>
          </a:lstStyle>
          <a:p>
            <a:pPr>
              <a:defRPr/>
            </a:pPr>
            <a:fld id="{0AFE380A-2477-4D2F-9766-F08942002CAF}" type="slidenum">
              <a:rPr lang="en-US" altLang="en-US"/>
              <a:pPr>
                <a:defRPr/>
              </a:pPr>
              <a:t>‹#›</a:t>
            </a:fld>
            <a:endParaRPr lang="en-US" altLang="en-US"/>
          </a:p>
        </p:txBody>
      </p:sp>
    </p:spTree>
    <p:extLst>
      <p:ext uri="{BB962C8B-B14F-4D97-AF65-F5344CB8AC3E}">
        <p14:creationId xmlns:p14="http://schemas.microsoft.com/office/powerpoint/2010/main" val="4177138694"/>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738B4BE9-C50C-47BE-85DA-B20211DA7463}"/>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F8BF35AD-4A02-4827-B9B8-531C94EE50F9}"/>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035FFCB5-C5EB-4822-A805-D1CA82F1FB5C}"/>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7F4C45FE-33CA-4225-B16A-ACF92D02E8D2}"/>
              </a:ext>
            </a:extLst>
          </p:cNvPr>
          <p:cNvSpPr>
            <a:spLocks noGrp="1"/>
          </p:cNvSpPr>
          <p:nvPr>
            <p:ph type="sldNum" sz="quarter" idx="12"/>
          </p:nvPr>
        </p:nvSpPr>
        <p:spPr/>
        <p:txBody>
          <a:bodyPr/>
          <a:lstStyle>
            <a:lvl1pPr>
              <a:defRPr smtClean="0"/>
            </a:lvl1pPr>
          </a:lstStyle>
          <a:p>
            <a:pPr>
              <a:defRPr/>
            </a:pPr>
            <a:fld id="{1720B0B3-DDE3-4CD8-B828-C62BB5CE73F6}" type="slidenum">
              <a:rPr lang="en-US" altLang="en-US"/>
              <a:pPr>
                <a:defRPr/>
              </a:pPr>
              <a:t>‹#›</a:t>
            </a:fld>
            <a:endParaRPr lang="en-US" altLang="en-US"/>
          </a:p>
        </p:txBody>
      </p:sp>
    </p:spTree>
    <p:extLst>
      <p:ext uri="{BB962C8B-B14F-4D97-AF65-F5344CB8AC3E}">
        <p14:creationId xmlns:p14="http://schemas.microsoft.com/office/powerpoint/2010/main" val="3413402579"/>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47A98931-4DA3-4805-8932-15BE4F859343}"/>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EEB62776-4E39-418C-90E0-765C9F50DEB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C6460641-374D-4264-AECC-B728656E6D52}"/>
              </a:ext>
            </a:extLst>
          </p:cNvPr>
          <p:cNvSpPr>
            <a:spLocks noGrp="1"/>
          </p:cNvSpPr>
          <p:nvPr>
            <p:ph type="sldNum" sz="quarter" idx="12"/>
          </p:nvPr>
        </p:nvSpPr>
        <p:spPr/>
        <p:txBody>
          <a:bodyPr/>
          <a:lstStyle>
            <a:lvl1pPr>
              <a:defRPr/>
            </a:lvl1pPr>
          </a:lstStyle>
          <a:p>
            <a:pPr>
              <a:defRPr/>
            </a:pPr>
            <a:fld id="{F68FFF8B-4952-410E-A660-7A74AB80999A}" type="slidenum">
              <a:rPr lang="en-US" altLang="en-US"/>
              <a:pPr>
                <a:defRPr/>
              </a:pPr>
              <a:t>‹#›</a:t>
            </a:fld>
            <a:endParaRPr lang="en-US" altLang="en-US"/>
          </a:p>
        </p:txBody>
      </p:sp>
    </p:spTree>
    <p:extLst>
      <p:ext uri="{BB962C8B-B14F-4D97-AF65-F5344CB8AC3E}">
        <p14:creationId xmlns:p14="http://schemas.microsoft.com/office/powerpoint/2010/main" val="3910794177"/>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7D6EF7C6-E46E-4F8F-9741-BBDC58AF993B}"/>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C6A6CB8C-B13C-4D48-8F38-F925D85EE5FE}"/>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60EF34B9-6C55-4592-9A34-8EE8F0AC6D08}"/>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10665B7F-75C3-4854-81D5-FD8EE5011CC1}"/>
              </a:ext>
            </a:extLst>
          </p:cNvPr>
          <p:cNvSpPr>
            <a:spLocks noGrp="1"/>
          </p:cNvSpPr>
          <p:nvPr>
            <p:ph type="sldNum" sz="quarter" idx="12"/>
          </p:nvPr>
        </p:nvSpPr>
        <p:spPr>
          <a:xfrm>
            <a:off x="8229600" y="6477000"/>
            <a:ext cx="762000" cy="247650"/>
          </a:xfrm>
        </p:spPr>
        <p:txBody>
          <a:bodyPr/>
          <a:lstStyle>
            <a:lvl1pPr>
              <a:defRPr smtClean="0"/>
            </a:lvl1pPr>
          </a:lstStyle>
          <a:p>
            <a:pPr>
              <a:defRPr/>
            </a:pPr>
            <a:fld id="{6823A39D-043D-40F4-AE0B-000350C14013}" type="slidenum">
              <a:rPr lang="en-US" altLang="en-US"/>
              <a:pPr>
                <a:defRPr/>
              </a:pPr>
              <a:t>‹#›</a:t>
            </a:fld>
            <a:endParaRPr lang="en-US" altLang="en-US"/>
          </a:p>
        </p:txBody>
      </p:sp>
    </p:spTree>
    <p:extLst>
      <p:ext uri="{BB962C8B-B14F-4D97-AF65-F5344CB8AC3E}">
        <p14:creationId xmlns:p14="http://schemas.microsoft.com/office/powerpoint/2010/main" val="647741759"/>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3F41FAD2-34DB-4546-86D8-54E7F87C2F0D}"/>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60F08E59-9F15-4F13-8B97-71AD4F618522}"/>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78686F3F-2BF1-4F94-BC74-8E210929E2D5}"/>
              </a:ext>
            </a:extLst>
          </p:cNvPr>
          <p:cNvSpPr>
            <a:spLocks noGrp="1"/>
          </p:cNvSpPr>
          <p:nvPr>
            <p:ph type="sldNum" sz="quarter" idx="12"/>
          </p:nvPr>
        </p:nvSpPr>
        <p:spPr/>
        <p:txBody>
          <a:bodyPr/>
          <a:lstStyle>
            <a:lvl1pPr>
              <a:defRPr/>
            </a:lvl1pPr>
          </a:lstStyle>
          <a:p>
            <a:pPr>
              <a:defRPr/>
            </a:pPr>
            <a:fld id="{56D1E0F2-B2B0-48FB-ABE8-3A54A9FE1B8D}" type="slidenum">
              <a:rPr lang="en-US" altLang="en-US"/>
              <a:pPr>
                <a:defRPr/>
              </a:pPr>
              <a:t>‹#›</a:t>
            </a:fld>
            <a:endParaRPr lang="en-US" altLang="en-US"/>
          </a:p>
        </p:txBody>
      </p:sp>
    </p:spTree>
    <p:extLst>
      <p:ext uri="{BB962C8B-B14F-4D97-AF65-F5344CB8AC3E}">
        <p14:creationId xmlns:p14="http://schemas.microsoft.com/office/powerpoint/2010/main" val="570178290"/>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CAE925C4-F0A6-436F-ACA8-6C1CE0CF9A10}"/>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375F1E96-BF5A-4216-A229-DE8D61F53969}"/>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42A8424F-F886-48A8-8124-80A716344674}"/>
              </a:ext>
            </a:extLst>
          </p:cNvPr>
          <p:cNvSpPr>
            <a:spLocks noGrp="1"/>
          </p:cNvSpPr>
          <p:nvPr>
            <p:ph type="sldNum" sz="quarter" idx="12"/>
          </p:nvPr>
        </p:nvSpPr>
        <p:spPr/>
        <p:txBody>
          <a:bodyPr/>
          <a:lstStyle>
            <a:lvl1pPr>
              <a:defRPr smtClean="0"/>
            </a:lvl1pPr>
          </a:lstStyle>
          <a:p>
            <a:pPr>
              <a:defRPr/>
            </a:pPr>
            <a:fld id="{116F661C-9503-4FCC-AAA2-BA387CBAB847}" type="slidenum">
              <a:rPr lang="en-US" altLang="en-US"/>
              <a:pPr>
                <a:defRPr/>
              </a:pPr>
              <a:t>‹#›</a:t>
            </a:fld>
            <a:endParaRPr lang="en-US" altLang="en-US"/>
          </a:p>
        </p:txBody>
      </p:sp>
    </p:spTree>
    <p:extLst>
      <p:ext uri="{BB962C8B-B14F-4D97-AF65-F5344CB8AC3E}">
        <p14:creationId xmlns:p14="http://schemas.microsoft.com/office/powerpoint/2010/main" val="958623847"/>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57DE996D-E475-47DB-BCCF-F6CD345AA282}"/>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A039A3FA-BCAE-4225-A92A-83261720D779}"/>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7AD38446-D79B-4DC0-8994-586AAE8A0361}"/>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0FD8BF8F-671D-44CB-9CE5-1955F4594C8A}"/>
              </a:ext>
            </a:extLst>
          </p:cNvPr>
          <p:cNvSpPr>
            <a:spLocks noGrp="1"/>
          </p:cNvSpPr>
          <p:nvPr>
            <p:ph type="sldNum" sz="quarter" idx="12"/>
          </p:nvPr>
        </p:nvSpPr>
        <p:spPr/>
        <p:txBody>
          <a:bodyPr/>
          <a:lstStyle>
            <a:lvl1pPr>
              <a:defRPr smtClean="0"/>
            </a:lvl1pPr>
          </a:lstStyle>
          <a:p>
            <a:pPr>
              <a:defRPr/>
            </a:pPr>
            <a:fld id="{BEF9C580-5FC7-420C-BC75-EE5BE5E304D8}" type="slidenum">
              <a:rPr lang="en-US" altLang="en-US"/>
              <a:pPr>
                <a:defRPr/>
              </a:pPr>
              <a:t>‹#›</a:t>
            </a:fld>
            <a:endParaRPr lang="en-US" altLang="en-US"/>
          </a:p>
        </p:txBody>
      </p:sp>
    </p:spTree>
    <p:extLst>
      <p:ext uri="{BB962C8B-B14F-4D97-AF65-F5344CB8AC3E}">
        <p14:creationId xmlns:p14="http://schemas.microsoft.com/office/powerpoint/2010/main" val="3307733044"/>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B692793F-7BA4-41E0-9B3A-60BA8A436848}"/>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9927E8DD-B478-4205-B8F5-26B174614AC1}"/>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50C93B54-1672-4CB0-A458-935463B990AA}"/>
              </a:ext>
            </a:extLst>
          </p:cNvPr>
          <p:cNvSpPr>
            <a:spLocks noGrp="1"/>
          </p:cNvSpPr>
          <p:nvPr>
            <p:ph type="sldNum" sz="quarter" idx="12"/>
          </p:nvPr>
        </p:nvSpPr>
        <p:spPr/>
        <p:txBody>
          <a:bodyPr/>
          <a:lstStyle>
            <a:lvl1pPr>
              <a:defRPr smtClean="0"/>
            </a:lvl1pPr>
          </a:lstStyle>
          <a:p>
            <a:pPr>
              <a:defRPr/>
            </a:pPr>
            <a:fld id="{AC1D6592-DE03-439F-B4B2-FAFC3FDD1D40}" type="slidenum">
              <a:rPr lang="en-US" altLang="en-US"/>
              <a:pPr>
                <a:defRPr/>
              </a:pPr>
              <a:t>‹#›</a:t>
            </a:fld>
            <a:endParaRPr lang="en-US" altLang="en-US"/>
          </a:p>
        </p:txBody>
      </p:sp>
    </p:spTree>
    <p:extLst>
      <p:ext uri="{BB962C8B-B14F-4D97-AF65-F5344CB8AC3E}">
        <p14:creationId xmlns:p14="http://schemas.microsoft.com/office/powerpoint/2010/main" val="1754115589"/>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D67BC3AA-7375-4BB9-98DD-DD491AE4A036}"/>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3CE76672-5383-4B8E-B0BD-11A06C0116A9}"/>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ADB2CA7E-953B-4758-AA70-30DF22FCE8E5}"/>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52554797-CD37-46B4-8443-867AA766A90E}"/>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5092C04A-8BE0-47C3-9FF8-AABC8B2DB015}"/>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C4970EFF-318E-430E-AEBF-11E735C32754}"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215A87E8-084C-4471-8DAF-B7C146B769E3}"/>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E0C4E231-D71F-43F1-8823-3265E5AB31E2}"/>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9122524E-9CB7-4D6F-AD6F-ABAE48E233D1}"/>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6849" r:id="rId1"/>
    <p:sldLayoutId id="2147486850" r:id="rId2"/>
    <p:sldLayoutId id="2147486851" r:id="rId3"/>
    <p:sldLayoutId id="2147486846" r:id="rId4"/>
    <p:sldLayoutId id="2147486852" r:id="rId5"/>
    <p:sldLayoutId id="2147486847" r:id="rId6"/>
    <p:sldLayoutId id="2147486853" r:id="rId7"/>
    <p:sldLayoutId id="2147486854" r:id="rId8"/>
    <p:sldLayoutId id="2147486855" r:id="rId9"/>
    <p:sldLayoutId id="2147486848" r:id="rId10"/>
    <p:sldLayoutId id="2147486856"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58934766-36D0-4694-94E5-A86B47439834}"/>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000" b="1" dirty="0">
                <a:solidFill>
                  <a:srgbClr val="002060"/>
                </a:solidFill>
                <a:effectLst>
                  <a:outerShdw blurRad="38100" dist="38100" dir="2700000" algn="tl">
                    <a:srgbClr val="000000">
                      <a:alpha val="43137"/>
                    </a:srgbClr>
                  </a:outerShdw>
                </a:effectLst>
              </a:rPr>
              <a:t>the  second divine  test  of fellowship</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5C6A6D1-7122-4FEB-B2E8-2E338AA5A5C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E254BF4-E332-42AB-B345-4CCAF4FE2638}"/>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John 2:20-23</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But you have an anointing from the Holy One, and all of you know the truth. I do not write to you because you do not know the truth, but because you do know it and because no lie comes from the truth. Who is the liar? It is the man who denies that Jesus is the Christ. Such a man is the antichrist — he denies the Father and the Son. No one who denies the Son has the Father; whoever acknowledges the Son has the Father also.</a:t>
            </a:r>
          </a:p>
        </p:txBody>
      </p:sp>
    </p:spTree>
    <p:extLst>
      <p:ext uri="{BB962C8B-B14F-4D97-AF65-F5344CB8AC3E}">
        <p14:creationId xmlns:p14="http://schemas.microsoft.com/office/powerpoint/2010/main" val="523554069"/>
      </p:ext>
    </p:extLst>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3FECD75-11A2-436C-AFA2-201A3BF16FA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FCB8829-A60E-48AC-BAAD-231ED61F2ED1}"/>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John 2:24-25</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See that what you have heard from the beginning remains in you. If it does, you also will remain in the Son and in the Father. And this is what he promised us — even eternal life.</a:t>
            </a:r>
          </a:p>
        </p:txBody>
      </p:sp>
    </p:spTree>
    <p:extLst>
      <p:ext uri="{BB962C8B-B14F-4D97-AF65-F5344CB8AC3E}">
        <p14:creationId xmlns:p14="http://schemas.microsoft.com/office/powerpoint/2010/main" val="54268359"/>
      </p:ext>
    </p:extLst>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AF36623-0981-44F1-87BA-FF2C9CB427E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7F863A2-7327-44E0-8817-DD5F1C817A2E}"/>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John 2:26-27</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am writing these things to you about those who are trying to lead you astray.  As for you, the anointing you received from him remains in you, and you do not need anyone to teach you. But as his anointing teaches you about all things and as that anointing is real, not counterfeit — just as it has taught you, remain in him.</a:t>
            </a:r>
          </a:p>
        </p:txBody>
      </p:sp>
    </p:spTree>
    <p:extLst>
      <p:ext uri="{BB962C8B-B14F-4D97-AF65-F5344CB8AC3E}">
        <p14:creationId xmlns:p14="http://schemas.microsoft.com/office/powerpoint/2010/main" val="2255706183"/>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C3C424A-DB21-4793-BEEC-4ADAD112401C}"/>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960642C-95A5-41FA-8E2B-C3FB5149DF5E}"/>
              </a:ext>
            </a:extLst>
          </p:cNvPr>
          <p:cNvSpPr>
            <a:spLocks noGrp="1" noChangeArrowheads="1"/>
          </p:cNvSpPr>
          <p:nvPr>
            <p:ph idx="1"/>
          </p:nvPr>
        </p:nvSpPr>
        <p:spPr>
          <a:xfrm>
            <a:off x="457200" y="1143000"/>
            <a:ext cx="8229600" cy="4648200"/>
          </a:xfrm>
        </p:spPr>
        <p:txBody>
          <a:bodyPr>
            <a:normAutofit/>
          </a:bodyPr>
          <a:lstStyle/>
          <a:p>
            <a:pPr>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What Do You Mean When You Say, “Jesus is the Christ”?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8EFB33A-23AF-4F4E-9434-C27AA60B538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BFF110D-D7D7-465C-9CAE-D429C56309BE}"/>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does the Good Confession mean?</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16:16 - Simon Peter answered,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are the Christ, the Son of the living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26BEDA1A-1851-4028-9B06-7617F13203FE}"/>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Do You Mean When You Say,</a:t>
            </a:r>
          </a:p>
          <a:p>
            <a:pPr algn="ctr" eaLnBrk="1" hangingPunct="1">
              <a:defRPr/>
            </a:pPr>
            <a:r>
              <a:rPr lang="en-US" dirty="0">
                <a:solidFill>
                  <a:srgbClr val="002060"/>
                </a:solidFill>
                <a:effectLst>
                  <a:outerShdw blurRad="38100" dist="38100" dir="2700000" algn="tl">
                    <a:srgbClr val="000000">
                      <a:alpha val="43137"/>
                    </a:srgbClr>
                  </a:outerShdw>
                </a:effectLst>
              </a:rPr>
              <a:t>“Jesus is the Christ”? </a:t>
            </a:r>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B502E7A-4CCF-43CD-82A4-C28FBA64B65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FDEB866-EFB0-4ABC-AFEE-8CE36C820A42}"/>
              </a:ext>
            </a:extLst>
          </p:cNvPr>
          <p:cNvSpPr>
            <a:spLocks noGrp="1" noChangeArrowheads="1"/>
          </p:cNvSpPr>
          <p:nvPr>
            <p:ph idx="1"/>
          </p:nvPr>
        </p:nvSpPr>
        <p:spPr>
          <a:xfrm>
            <a:off x="457200" y="1219200"/>
            <a:ext cx="8229600" cy="51054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What does the Good Confession mean?</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Messiah</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&amp;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Christ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anoin-	ted (ceremonially rubbed with 	oil),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set aside for a divine 	purpose</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FrankRuehl" panose="020E0503060101010101" pitchFamily="34" charset="-79"/>
                <a:cs typeface="FrankRuehl" panose="020E0503060101010101" pitchFamily="34" charset="-79"/>
              </a:rPr>
              <a:t>* </a:t>
            </a:r>
            <a:r>
              <a:rPr lang="he-IL" altLang="en-US" sz="2800" b="1">
                <a:solidFill>
                  <a:schemeClr val="tx1"/>
                </a:solidFill>
                <a:effectLst>
                  <a:outerShdw blurRad="38100" dist="38100" dir="2700000" algn="tl">
                    <a:srgbClr val="000000">
                      <a:alpha val="43137"/>
                    </a:srgbClr>
                  </a:outerShdw>
                </a:effectLst>
                <a:latin typeface="FrankRuehl" panose="020E0503060101010101" pitchFamily="34" charset="-79"/>
                <a:cs typeface="FrankRuehl" panose="020E0503060101010101" pitchFamily="34" charset="-79"/>
              </a:rPr>
              <a:t>מָשִׁיחַ</a:t>
            </a:r>
            <a:endParaRPr lang="en-US" altLang="en-US" sz="2800" b="1">
              <a:solidFill>
                <a:schemeClr val="tx1"/>
              </a:solidFill>
              <a:effectLst>
                <a:outerShdw blurRad="38100" dist="38100" dir="2700000" algn="tl">
                  <a:srgbClr val="000000">
                    <a:alpha val="43137"/>
                  </a:srgbClr>
                </a:outerShdw>
              </a:effectLst>
              <a:latin typeface="FrankRuehl" panose="020E0503060101010101" pitchFamily="34" charset="-79"/>
              <a:cs typeface="FrankRuehl" panose="020E0503060101010101" pitchFamily="34" charset="-79"/>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Χριστός</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p:txBody>
      </p:sp>
      <p:sp>
        <p:nvSpPr>
          <p:cNvPr id="4" name="Rectangle 3">
            <a:extLst>
              <a:ext uri="{FF2B5EF4-FFF2-40B4-BE49-F238E27FC236}">
                <a16:creationId xmlns:a16="http://schemas.microsoft.com/office/drawing/2014/main" id="{A6242D5D-913F-4A3F-A07A-99A7DDCDD557}"/>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Do You Mean When You Say,</a:t>
            </a:r>
          </a:p>
          <a:p>
            <a:pPr algn="ctr" eaLnBrk="1" hangingPunct="1">
              <a:defRPr/>
            </a:pPr>
            <a:r>
              <a:rPr lang="en-US" dirty="0">
                <a:solidFill>
                  <a:srgbClr val="002060"/>
                </a:solidFill>
                <a:effectLst>
                  <a:outerShdw blurRad="38100" dist="38100" dir="2700000" algn="tl">
                    <a:srgbClr val="000000">
                      <a:alpha val="43137"/>
                    </a:srgbClr>
                  </a:outerShdw>
                </a:effectLst>
              </a:rPr>
              <a:t>“Jesus is the Christ”? </a:t>
            </a:r>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D59756C-7171-4024-92CE-9AC5DC202BD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C87CE3B-5492-44E4-83E5-768347547F94}"/>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does the Good Confession mean?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Who were the anointed ones in 	the Bible?</a:t>
            </a:r>
          </a:p>
        </p:txBody>
      </p:sp>
      <p:sp>
        <p:nvSpPr>
          <p:cNvPr id="4" name="Rectangle 3">
            <a:extLst>
              <a:ext uri="{FF2B5EF4-FFF2-40B4-BE49-F238E27FC236}">
                <a16:creationId xmlns:a16="http://schemas.microsoft.com/office/drawing/2014/main" id="{32B34D7E-05A9-4F9D-9DAE-FB74F9EBFBF0}"/>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Do You Mean When You Say,</a:t>
            </a:r>
          </a:p>
          <a:p>
            <a:pPr algn="ctr" eaLnBrk="1" hangingPunct="1">
              <a:defRPr/>
            </a:pPr>
            <a:r>
              <a:rPr lang="en-US" dirty="0">
                <a:solidFill>
                  <a:srgbClr val="002060"/>
                </a:solidFill>
                <a:effectLst>
                  <a:outerShdw blurRad="38100" dist="38100" dir="2700000" algn="tl">
                    <a:srgbClr val="000000">
                      <a:alpha val="43137"/>
                    </a:srgbClr>
                  </a:outerShdw>
                </a:effectLst>
              </a:rPr>
              <a:t>“Jesus is the Christ”? </a:t>
            </a:r>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30F70DA-3869-4398-827A-BB1EC34A594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6C6A495-DF50-419A-8CA4-0F8C3EE8F613}"/>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Who were the anointed ones in 	the Bible?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Prophets were anointed to 		speak for God.</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Kings 19:6 - Also,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anoint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Jehu son of </a:t>
            </a:r>
            <a:r>
              <a:rPr lang="en-US" sz="2800" b="1" dirty="0" err="1">
                <a:solidFill>
                  <a:schemeClr val="tx1"/>
                </a:solidFill>
                <a:effectLst>
                  <a:outerShdw blurRad="38100" dist="38100" dir="2700000" algn="tl">
                    <a:srgbClr val="000000">
                      <a:alpha val="43137"/>
                    </a:srgbClr>
                  </a:outerShdw>
                </a:effectLst>
                <a:latin typeface="Arial" pitchFamily="34" charset="0"/>
                <a:cs typeface="Arial" pitchFamily="34" charset="0"/>
              </a:rPr>
              <a:t>Nimshi</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king over Israel, and anoint Elisha son of </a:t>
            </a:r>
            <a:r>
              <a:rPr lang="en-US" sz="2800" b="1" dirty="0" err="1">
                <a:solidFill>
                  <a:schemeClr val="tx1"/>
                </a:solidFill>
                <a:effectLst>
                  <a:outerShdw blurRad="38100" dist="38100" dir="2700000" algn="tl">
                    <a:srgbClr val="000000">
                      <a:alpha val="43137"/>
                    </a:srgbClr>
                  </a:outerShdw>
                </a:effectLst>
                <a:latin typeface="Arial" pitchFamily="34" charset="0"/>
                <a:cs typeface="Arial" pitchFamily="34" charset="0"/>
              </a:rPr>
              <a:t>Shaphat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from Abel </a:t>
            </a:r>
            <a:r>
              <a:rPr lang="en-US" sz="2800" b="1" dirty="0" err="1">
                <a:solidFill>
                  <a:schemeClr val="tx1"/>
                </a:solidFill>
                <a:effectLst>
                  <a:outerShdw blurRad="38100" dist="38100" dir="2700000" algn="tl">
                    <a:srgbClr val="000000">
                      <a:alpha val="43137"/>
                    </a:srgbClr>
                  </a:outerShdw>
                </a:effectLst>
                <a:latin typeface="Arial" pitchFamily="34" charset="0"/>
                <a:cs typeface="Arial" pitchFamily="34" charset="0"/>
              </a:rPr>
              <a:t>Meholah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to succeed you as prophet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E1F02DC8-4C51-4009-AD16-23DC0D5D393C}"/>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Do You Mean When You Say,</a:t>
            </a:r>
          </a:p>
          <a:p>
            <a:pPr algn="ctr" eaLnBrk="1" hangingPunct="1">
              <a:defRPr/>
            </a:pPr>
            <a:r>
              <a:rPr lang="en-US" dirty="0">
                <a:solidFill>
                  <a:srgbClr val="002060"/>
                </a:solidFill>
                <a:effectLst>
                  <a:outerShdw blurRad="38100" dist="38100" dir="2700000" algn="tl">
                    <a:srgbClr val="000000">
                      <a:alpha val="43137"/>
                    </a:srgbClr>
                  </a:outerShdw>
                </a:effectLst>
              </a:rPr>
              <a:t>“Jesus is the Christ”? </a:t>
            </a:r>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EB29FA9-97F3-4EDD-95FC-B9236AF5986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9065E1A-CD7D-43E5-90B1-0C195DCAFA3C}"/>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Who were the anointed ones in 	the Bible?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Priests were anointed to 			mediate between God &amp; 			man.</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Exodus 40:15 -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Anoint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them just as you anointed their father,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so they may serve me as priests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055BDE44-F1F1-499B-8183-D16CBD5C5A55}"/>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Do You Mean When You Say,</a:t>
            </a:r>
          </a:p>
          <a:p>
            <a:pPr algn="ctr" eaLnBrk="1" hangingPunct="1">
              <a:defRPr/>
            </a:pPr>
            <a:r>
              <a:rPr lang="en-US" dirty="0">
                <a:solidFill>
                  <a:srgbClr val="002060"/>
                </a:solidFill>
                <a:effectLst>
                  <a:outerShdw blurRad="38100" dist="38100" dir="2700000" algn="tl">
                    <a:srgbClr val="000000">
                      <a:alpha val="43137"/>
                    </a:srgbClr>
                  </a:outerShdw>
                </a:effectLst>
              </a:rPr>
              <a:t>“Jesus is the Christ”? </a:t>
            </a: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2BDEC4C-234D-47B5-B901-E2E84DD5929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8D780D7-78E3-480E-8466-F2AE790FF489}"/>
              </a:ext>
            </a:extLst>
          </p:cNvPr>
          <p:cNvSpPr>
            <a:spLocks noGrp="1" noChangeArrowheads="1"/>
          </p:cNvSpPr>
          <p:nvPr>
            <p:ph idx="1"/>
          </p:nvPr>
        </p:nvSpPr>
        <p:spPr>
          <a:xfrm>
            <a:off x="457200" y="1219200"/>
            <a:ext cx="8229600" cy="51054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Who were the anointed ones in 	the Bible?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c.  Kings were anointed to rule 		for God.</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Samuel 9:15-16 - Now the day before Saul came, the LORD had revealed this to Samuel:</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“About this time tomorrow I will send you a man from the land of Benjamin.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Anoint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him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leader over my people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Israel; he will deliver my people from the hand of the Philistines.</a:t>
            </a:r>
          </a:p>
        </p:txBody>
      </p:sp>
      <p:sp>
        <p:nvSpPr>
          <p:cNvPr id="4" name="Rectangle 3">
            <a:extLst>
              <a:ext uri="{FF2B5EF4-FFF2-40B4-BE49-F238E27FC236}">
                <a16:creationId xmlns:a16="http://schemas.microsoft.com/office/drawing/2014/main" id="{7C82210B-2A7A-42CC-81E5-33D4A1379993}"/>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Do You Mean When You Say,</a:t>
            </a:r>
          </a:p>
          <a:p>
            <a:pPr algn="ctr" eaLnBrk="1" hangingPunct="1">
              <a:defRPr/>
            </a:pPr>
            <a:r>
              <a:rPr lang="en-US" dirty="0">
                <a:solidFill>
                  <a:srgbClr val="002060"/>
                </a:solidFill>
                <a:effectLst>
                  <a:outerShdw blurRad="38100" dist="38100" dir="2700000" algn="tl">
                    <a:srgbClr val="000000">
                      <a:alpha val="43137"/>
                    </a:srgbClr>
                  </a:outerShdw>
                </a:effectLst>
              </a:rPr>
              <a:t>“Jesus is the Christ”? </a:t>
            </a: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7987F44-C15A-4007-A860-74CE52DC956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0C5CA09-3C2B-481D-8372-787DDD0B5A7E}"/>
              </a:ext>
            </a:extLst>
          </p:cNvPr>
          <p:cNvSpPr>
            <a:spLocks noGrp="1" noChangeArrowheads="1"/>
          </p:cNvSpPr>
          <p:nvPr>
            <p:ph idx="1"/>
          </p:nvPr>
        </p:nvSpPr>
        <p:spPr>
          <a:xfrm>
            <a:off x="381000" y="1066800"/>
            <a:ext cx="8382000" cy="56388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What is the First Divine Test of Fellowship?</a:t>
            </a: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Commitment to loving one another.</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89B7195-10F2-4F14-9FF6-696FD72FEF0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EB9A0FE-171C-4ECA-9D4C-7832BDEAD674}"/>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does the Good Confession mean?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Jesus became the </a:t>
            </a:r>
            <a:r>
              <a:rPr lang="en-US" sz="4400" b="1" u="sng" dirty="0">
                <a:solidFill>
                  <a:srgbClr val="990033"/>
                </a:solidFill>
                <a:effectLst>
                  <a:outerShdw blurRad="38100" dist="38100" dir="2700000" algn="tl">
                    <a:srgbClr val="000000">
                      <a:alpha val="43137"/>
                    </a:srgbClr>
                  </a:outerShdw>
                </a:effectLst>
                <a:latin typeface="Arial Narrow" pitchFamily="34" charset="0"/>
              </a:rPr>
              <a:t>final</a:t>
            </a:r>
            <a:r>
              <a:rPr lang="en-US" sz="4400" b="1" dirty="0">
                <a:solidFill>
                  <a:srgbClr val="990033"/>
                </a:solidFill>
                <a:effectLst>
                  <a:outerShdw blurRad="38100" dist="38100" dir="2700000" algn="tl">
                    <a:srgbClr val="000000">
                      <a:alpha val="43137"/>
                    </a:srgbClr>
                  </a:outerShdw>
                </a:effectLst>
                <a:latin typeface="Arial Narrow" pitchFamily="34" charset="0"/>
              </a:rPr>
              <a:t> anointed prophet/priest/king.</a:t>
            </a:r>
          </a:p>
        </p:txBody>
      </p:sp>
      <p:sp>
        <p:nvSpPr>
          <p:cNvPr id="4" name="Rectangle 3">
            <a:extLst>
              <a:ext uri="{FF2B5EF4-FFF2-40B4-BE49-F238E27FC236}">
                <a16:creationId xmlns:a16="http://schemas.microsoft.com/office/drawing/2014/main" id="{11DBFB1B-5706-427A-A350-603DD9626C35}"/>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Do You Mean When You Say,</a:t>
            </a:r>
          </a:p>
          <a:p>
            <a:pPr algn="ctr" eaLnBrk="1" hangingPunct="1">
              <a:defRPr/>
            </a:pPr>
            <a:r>
              <a:rPr lang="en-US" dirty="0">
                <a:solidFill>
                  <a:srgbClr val="002060"/>
                </a:solidFill>
                <a:effectLst>
                  <a:outerShdw blurRad="38100" dist="38100" dir="2700000" algn="tl">
                    <a:srgbClr val="000000">
                      <a:alpha val="43137"/>
                    </a:srgbClr>
                  </a:outerShdw>
                </a:effectLst>
              </a:rPr>
              <a:t>“Jesus is the Christ”? </a:t>
            </a: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185602E-D9D7-41BE-B353-687DF54D970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0A71EF2-6FF7-40CA-9421-1CFEEBF91C09}"/>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Jesus became the </a:t>
            </a:r>
            <a:r>
              <a:rPr lang="en-US" sz="4400" b="1" u="sng" dirty="0">
                <a:solidFill>
                  <a:srgbClr val="990033"/>
                </a:solidFill>
                <a:effectLst>
                  <a:outerShdw blurRad="38100" dist="38100" dir="2700000" algn="tl">
                    <a:srgbClr val="000000">
                      <a:alpha val="43137"/>
                    </a:srgbClr>
                  </a:outerShdw>
                </a:effectLst>
                <a:latin typeface="Arial Narrow" pitchFamily="34" charset="0"/>
              </a:rPr>
              <a:t>final</a:t>
            </a:r>
            <a:r>
              <a:rPr lang="en-US" sz="4400" b="1" dirty="0">
                <a:solidFill>
                  <a:srgbClr val="990033"/>
                </a:solidFill>
                <a:effectLst>
                  <a:outerShdw blurRad="38100" dist="38100" dir="2700000" algn="tl">
                    <a:srgbClr val="000000">
                      <a:alpha val="43137"/>
                    </a:srgbClr>
                  </a:outerShdw>
                </a:effectLst>
                <a:latin typeface="Arial Narrow" pitchFamily="34" charset="0"/>
              </a:rPr>
              <a:t> anointed prophet/priest/king.</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2:36 - Therefore 	let all Israel be assured of this: God has made this Jesus, whom you crucified, both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Lord and Christ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510EEFED-5B1F-4C7F-A0B5-5983056E8846}"/>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Do You Mean When You Say,</a:t>
            </a:r>
          </a:p>
          <a:p>
            <a:pPr algn="ctr" eaLnBrk="1" hangingPunct="1">
              <a:defRPr/>
            </a:pPr>
            <a:r>
              <a:rPr lang="en-US" dirty="0">
                <a:solidFill>
                  <a:srgbClr val="002060"/>
                </a:solidFill>
                <a:effectLst>
                  <a:outerShdw blurRad="38100" dist="38100" dir="2700000" algn="tl">
                    <a:srgbClr val="000000">
                      <a:alpha val="43137"/>
                    </a:srgbClr>
                  </a:outerShdw>
                </a:effectLst>
              </a:rPr>
              <a:t>“Jesus is the Christ”? </a:t>
            </a: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7BFDADB-AF81-410C-948F-AA13016E470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46D5095-3F17-4B77-B467-03842D4B6F7F}"/>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Jesus became the </a:t>
            </a:r>
            <a:r>
              <a:rPr lang="en-US" sz="4400" b="1" u="sng" dirty="0">
                <a:solidFill>
                  <a:srgbClr val="990033"/>
                </a:solidFill>
                <a:effectLst>
                  <a:outerShdw blurRad="38100" dist="38100" dir="2700000" algn="tl">
                    <a:srgbClr val="000000">
                      <a:alpha val="43137"/>
                    </a:srgbClr>
                  </a:outerShdw>
                </a:effectLst>
                <a:latin typeface="Arial Narrow" pitchFamily="34" charset="0"/>
              </a:rPr>
              <a:t>final</a:t>
            </a:r>
            <a:r>
              <a:rPr lang="en-US" sz="4400" b="1" dirty="0">
                <a:solidFill>
                  <a:srgbClr val="990033"/>
                </a:solidFill>
                <a:effectLst>
                  <a:outerShdw blurRad="38100" dist="38100" dir="2700000" algn="tl">
                    <a:srgbClr val="000000">
                      <a:alpha val="43137"/>
                    </a:srgbClr>
                  </a:outerShdw>
                </a:effectLst>
                <a:latin typeface="Arial Narrow" pitchFamily="34" charset="0"/>
              </a:rPr>
              <a:t> anointed prophet/priest/king.</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2:36 - Therefore 	let all Israel be assured of this: God has made this Jesus, whom you crucified, both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Lord and Christ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17:3 - This Jesus I am proclaiming to you is the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Christ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2B583F13-FAE9-422B-8116-5CBBDE190CDA}"/>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Do You Mean When You Say,</a:t>
            </a:r>
          </a:p>
          <a:p>
            <a:pPr algn="ctr" eaLnBrk="1" hangingPunct="1">
              <a:defRPr/>
            </a:pPr>
            <a:r>
              <a:rPr lang="en-US" dirty="0">
                <a:solidFill>
                  <a:srgbClr val="002060"/>
                </a:solidFill>
                <a:effectLst>
                  <a:outerShdw blurRad="38100" dist="38100" dir="2700000" algn="tl">
                    <a:srgbClr val="000000">
                      <a:alpha val="43137"/>
                    </a:srgbClr>
                  </a:outerShdw>
                </a:effectLst>
              </a:rPr>
              <a:t>“Jesus is the Christ”? </a:t>
            </a: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229CAD3-95F2-4B66-926B-6048C59D0AC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EE6494A-4920-4BC9-9FF7-9D75297D489B}"/>
              </a:ext>
            </a:extLst>
          </p:cNvPr>
          <p:cNvSpPr>
            <a:spLocks noGrp="1" noChangeArrowheads="1"/>
          </p:cNvSpPr>
          <p:nvPr>
            <p:ph idx="1"/>
          </p:nvPr>
        </p:nvSpPr>
        <p:spPr>
          <a:xfrm>
            <a:off x="457200" y="1219200"/>
            <a:ext cx="8229600" cy="5105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What does this mean that 	Jesus was set apart to function </a:t>
            </a:r>
            <a:r>
              <a:rPr lang="en-US" sz="4400" b="1">
                <a:solidFill>
                  <a:srgbClr val="990033"/>
                </a:solidFill>
                <a:effectLst>
                  <a:outerShdw blurRad="38100" dist="38100" dir="2700000" algn="tl">
                    <a:srgbClr val="000000">
                      <a:alpha val="43137"/>
                    </a:srgbClr>
                  </a:outerShdw>
                </a:effectLst>
                <a:latin typeface="Arial Narrow" pitchFamily="34" charset="0"/>
              </a:rPr>
              <a:t>	in these </a:t>
            </a:r>
            <a:r>
              <a:rPr lang="en-US" sz="4400" b="1" dirty="0">
                <a:solidFill>
                  <a:srgbClr val="990033"/>
                </a:solidFill>
                <a:effectLst>
                  <a:outerShdw blurRad="38100" dist="38100" dir="2700000" algn="tl">
                    <a:srgbClr val="000000">
                      <a:alpha val="43137"/>
                    </a:srgbClr>
                  </a:outerShdw>
                </a:effectLst>
                <a:latin typeface="Arial Narrow" pitchFamily="34" charset="0"/>
              </a:rPr>
              <a:t>ways?</a:t>
            </a:r>
          </a:p>
        </p:txBody>
      </p:sp>
      <p:sp>
        <p:nvSpPr>
          <p:cNvPr id="4" name="Rectangle 3">
            <a:extLst>
              <a:ext uri="{FF2B5EF4-FFF2-40B4-BE49-F238E27FC236}">
                <a16:creationId xmlns:a16="http://schemas.microsoft.com/office/drawing/2014/main" id="{CD1FCC46-FEE7-4EE5-85FA-1523BFB97DB2}"/>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Do You Mean When You Say,</a:t>
            </a:r>
          </a:p>
          <a:p>
            <a:pPr algn="ctr" eaLnBrk="1" hangingPunct="1">
              <a:defRPr/>
            </a:pPr>
            <a:r>
              <a:rPr lang="en-US" dirty="0">
                <a:solidFill>
                  <a:srgbClr val="002060"/>
                </a:solidFill>
                <a:effectLst>
                  <a:outerShdw blurRad="38100" dist="38100" dir="2700000" algn="tl">
                    <a:srgbClr val="000000">
                      <a:alpha val="43137"/>
                    </a:srgbClr>
                  </a:outerShdw>
                </a:effectLst>
              </a:rPr>
              <a:t>“Jesus is the Christ”? </a:t>
            </a: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1AD36EE-1FB0-45F9-B6D8-89DB5CB3F1F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9FADE48-8639-44F1-B5F3-C462A85C016F}"/>
              </a:ext>
            </a:extLst>
          </p:cNvPr>
          <p:cNvSpPr>
            <a:spLocks noGrp="1" noChangeArrowheads="1"/>
          </p:cNvSpPr>
          <p:nvPr>
            <p:ph idx="1"/>
          </p:nvPr>
        </p:nvSpPr>
        <p:spPr>
          <a:xfrm>
            <a:off x="457200" y="1219200"/>
            <a:ext cx="8229600" cy="51054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What does this mean that 	Jesus was set apart </a:t>
            </a:r>
            <a:r>
              <a:rPr lang="en-US" sz="4400" b="1">
                <a:solidFill>
                  <a:srgbClr val="990033"/>
                </a:solidFill>
                <a:effectLst>
                  <a:outerShdw blurRad="38100" dist="38100" dir="2700000" algn="tl">
                    <a:srgbClr val="000000">
                      <a:alpha val="43137"/>
                    </a:srgbClr>
                  </a:outerShdw>
                </a:effectLst>
                <a:latin typeface="Arial Narrow" pitchFamily="34" charset="0"/>
              </a:rPr>
              <a:t>to function 	in these </a:t>
            </a:r>
            <a:r>
              <a:rPr lang="en-US" sz="4400" b="1" dirty="0">
                <a:solidFill>
                  <a:srgbClr val="990033"/>
                </a:solidFill>
                <a:effectLst>
                  <a:outerShdw blurRad="38100" dist="38100" dir="2700000" algn="tl">
                    <a:srgbClr val="000000">
                      <a:alpha val="43137"/>
                    </a:srgbClr>
                  </a:outerShdw>
                </a:effectLst>
                <a:latin typeface="Arial Narrow" pitchFamily="34" charset="0"/>
              </a:rPr>
              <a:t>ways?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Prophet.</a:t>
            </a:r>
          </a:p>
          <a:p>
            <a:pPr algn="jus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John 7:40 - On hearing his words, some of the people said, “Surely this man is </a:t>
            </a:r>
            <a:r>
              <a:rPr lang="en-US" sz="27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prophet</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p>
          <a:p>
            <a:pPr algn="ctr">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If He is the Prophet,</a:t>
            </a:r>
            <a:br>
              <a:rPr lang="en-US" sz="4400" b="1" dirty="0">
                <a:solidFill>
                  <a:srgbClr val="006600"/>
                </a:solidFill>
                <a:effectLst>
                  <a:outerShdw blurRad="38100" dist="38100" dir="2700000" algn="tl">
                    <a:srgbClr val="000000">
                      <a:alpha val="43137"/>
                    </a:srgbClr>
                  </a:outerShdw>
                </a:effectLst>
                <a:latin typeface="Arial Narrow" pitchFamily="34" charset="0"/>
              </a:rPr>
            </a:br>
            <a:r>
              <a:rPr lang="en-US" sz="4400" b="1" dirty="0">
                <a:solidFill>
                  <a:srgbClr val="006600"/>
                </a:solidFill>
                <a:effectLst>
                  <a:outerShdw blurRad="38100" dist="38100" dir="2700000" algn="tl">
                    <a:srgbClr val="000000">
                      <a:alpha val="43137"/>
                    </a:srgbClr>
                  </a:outerShdw>
                </a:effectLst>
                <a:latin typeface="Arial Narrow" pitchFamily="34" charset="0"/>
              </a:rPr>
              <a:t>you need to follow His teachings!</a:t>
            </a:r>
          </a:p>
        </p:txBody>
      </p:sp>
      <p:sp>
        <p:nvSpPr>
          <p:cNvPr id="4" name="Rectangle 3">
            <a:extLst>
              <a:ext uri="{FF2B5EF4-FFF2-40B4-BE49-F238E27FC236}">
                <a16:creationId xmlns:a16="http://schemas.microsoft.com/office/drawing/2014/main" id="{AC5A0CA5-0152-4D1A-BF19-7EBACDB745C1}"/>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Do You Mean When You Say,</a:t>
            </a:r>
          </a:p>
          <a:p>
            <a:pPr algn="ctr" eaLnBrk="1" hangingPunct="1">
              <a:defRPr/>
            </a:pPr>
            <a:r>
              <a:rPr lang="en-US" dirty="0">
                <a:solidFill>
                  <a:srgbClr val="002060"/>
                </a:solidFill>
                <a:effectLst>
                  <a:outerShdw blurRad="38100" dist="38100" dir="2700000" algn="tl">
                    <a:srgbClr val="000000">
                      <a:alpha val="43137"/>
                    </a:srgbClr>
                  </a:outerShdw>
                </a:effectLst>
              </a:rPr>
              <a:t>“Jesus is the Christ”? </a:t>
            </a: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2710E22-B8D5-424D-8E8E-F723FD9DF44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F9DED6B-3E0D-43FF-B0C2-55479F9E1A8F}"/>
              </a:ext>
            </a:extLst>
          </p:cNvPr>
          <p:cNvSpPr>
            <a:spLocks noGrp="1" noChangeArrowheads="1"/>
          </p:cNvSpPr>
          <p:nvPr>
            <p:ph idx="1"/>
          </p:nvPr>
        </p:nvSpPr>
        <p:spPr>
          <a:xfrm>
            <a:off x="457200" y="1219200"/>
            <a:ext cx="8229600" cy="5105400"/>
          </a:xfrm>
        </p:spPr>
        <p:txBody>
          <a:bodyPr>
            <a:normAutofit fontScale="92500"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800" b="1" dirty="0">
                <a:solidFill>
                  <a:srgbClr val="990033"/>
                </a:solidFill>
                <a:effectLst>
                  <a:outerShdw blurRad="38100" dist="38100" dir="2700000" algn="tl">
                    <a:srgbClr val="000000">
                      <a:alpha val="43137"/>
                    </a:srgbClr>
                  </a:outerShdw>
                </a:effectLst>
                <a:latin typeface="Arial Narrow" pitchFamily="34" charset="0"/>
              </a:rPr>
              <a:t>2. What does this mean that 	</a:t>
            </a:r>
            <a:r>
              <a:rPr lang="en-US" sz="4800" b="1">
                <a:solidFill>
                  <a:srgbClr val="990033"/>
                </a:solidFill>
                <a:effectLst>
                  <a:outerShdw blurRad="38100" dist="38100" dir="2700000" algn="tl">
                    <a:srgbClr val="000000">
                      <a:alpha val="43137"/>
                    </a:srgbClr>
                  </a:outerShdw>
                </a:effectLst>
                <a:latin typeface="Arial Narrow" pitchFamily="34" charset="0"/>
              </a:rPr>
              <a:t>Jesus was </a:t>
            </a:r>
            <a:r>
              <a:rPr lang="en-US" sz="4800" b="1" dirty="0">
                <a:solidFill>
                  <a:srgbClr val="990033"/>
                </a:solidFill>
                <a:effectLst>
                  <a:outerShdw blurRad="38100" dist="38100" dir="2700000" algn="tl">
                    <a:srgbClr val="000000">
                      <a:alpha val="43137"/>
                    </a:srgbClr>
                  </a:outerShdw>
                </a:effectLst>
                <a:latin typeface="Arial Narrow" pitchFamily="34" charset="0"/>
              </a:rPr>
              <a:t>set apart </a:t>
            </a:r>
            <a:r>
              <a:rPr lang="en-US" sz="4800" b="1">
                <a:solidFill>
                  <a:srgbClr val="990033"/>
                </a:solidFill>
                <a:effectLst>
                  <a:outerShdw blurRad="38100" dist="38100" dir="2700000" algn="tl">
                    <a:srgbClr val="000000">
                      <a:alpha val="43137"/>
                    </a:srgbClr>
                  </a:outerShdw>
                </a:effectLst>
                <a:latin typeface="Arial Narrow" pitchFamily="34" charset="0"/>
              </a:rPr>
              <a:t>to function 	in these ways</a:t>
            </a:r>
            <a:r>
              <a:rPr lang="en-US" sz="48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800" b="1" dirty="0">
                <a:solidFill>
                  <a:srgbClr val="990033"/>
                </a:solidFill>
                <a:effectLst>
                  <a:outerShdw blurRad="38100" dist="38100" dir="2700000" algn="tl">
                    <a:srgbClr val="000000">
                      <a:alpha val="43137"/>
                    </a:srgbClr>
                  </a:outerShdw>
                </a:effectLst>
                <a:latin typeface="Arial Narrow" pitchFamily="34" charset="0"/>
              </a:rPr>
              <a:t>		b.  Priest.</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Hebrews 5:6 - And he says in another place, “</a:t>
            </a:r>
            <a:r>
              <a:rPr lang="en-US" sz="26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are a priest forever</a:t>
            </a: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 in the order of Melchizedek.” (Ps 110:4)</a:t>
            </a:r>
          </a:p>
          <a:p>
            <a:pPr algn="ctr">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If He is the Priest, you need to approach Him as mediator!</a:t>
            </a:r>
          </a:p>
        </p:txBody>
      </p:sp>
      <p:sp>
        <p:nvSpPr>
          <p:cNvPr id="4" name="Rectangle 3">
            <a:extLst>
              <a:ext uri="{FF2B5EF4-FFF2-40B4-BE49-F238E27FC236}">
                <a16:creationId xmlns:a16="http://schemas.microsoft.com/office/drawing/2014/main" id="{DC0FC6F8-A2E2-4EC0-87C1-851D476DDCC7}"/>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Do You Mean When You Say,</a:t>
            </a:r>
          </a:p>
          <a:p>
            <a:pPr algn="ctr" eaLnBrk="1" hangingPunct="1">
              <a:defRPr/>
            </a:pPr>
            <a:r>
              <a:rPr lang="en-US" dirty="0">
                <a:solidFill>
                  <a:srgbClr val="002060"/>
                </a:solidFill>
                <a:effectLst>
                  <a:outerShdw blurRad="38100" dist="38100" dir="2700000" algn="tl">
                    <a:srgbClr val="000000">
                      <a:alpha val="43137"/>
                    </a:srgbClr>
                  </a:outerShdw>
                </a:effectLst>
              </a:rPr>
              <a:t>“Jesus is the Christ”? </a:t>
            </a: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8C94634-C913-44DB-AFE8-613953E8B43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F90732D-FE32-4DFC-96DD-24351DEA69C6}"/>
              </a:ext>
            </a:extLst>
          </p:cNvPr>
          <p:cNvSpPr>
            <a:spLocks noGrp="1" noChangeArrowheads="1"/>
          </p:cNvSpPr>
          <p:nvPr>
            <p:ph idx="1"/>
          </p:nvPr>
        </p:nvSpPr>
        <p:spPr>
          <a:xfrm>
            <a:off x="457200" y="1219200"/>
            <a:ext cx="8229600" cy="51054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What does this mean that 	Jesus was set apart to function </a:t>
            </a:r>
            <a:r>
              <a:rPr lang="en-US" sz="4400" b="1">
                <a:solidFill>
                  <a:srgbClr val="990033"/>
                </a:solidFill>
                <a:effectLst>
                  <a:outerShdw blurRad="38100" dist="38100" dir="2700000" algn="tl">
                    <a:srgbClr val="000000">
                      <a:alpha val="43137"/>
                    </a:srgbClr>
                  </a:outerShdw>
                </a:effectLst>
                <a:latin typeface="Arial Narrow" pitchFamily="34" charset="0"/>
              </a:rPr>
              <a:t>	in these </a:t>
            </a:r>
            <a:r>
              <a:rPr lang="en-US" sz="4400" b="1" dirty="0">
                <a:solidFill>
                  <a:srgbClr val="990033"/>
                </a:solidFill>
                <a:effectLst>
                  <a:outerShdw blurRad="38100" dist="38100" dir="2700000" algn="tl">
                    <a:srgbClr val="000000">
                      <a:alpha val="43137"/>
                    </a:srgbClr>
                  </a:outerShdw>
                </a:effectLst>
                <a:latin typeface="Arial Narrow" pitchFamily="34" charset="0"/>
              </a:rPr>
              <a:t>ways?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c.  King.</a:t>
            </a:r>
          </a:p>
          <a:p>
            <a:pPr algn="just">
              <a:buFont typeface="Wingdings 2" panose="05020102010507070707" pitchFamily="18" charset="2"/>
              <a:buNone/>
              <a:defRPr/>
            </a:pPr>
            <a:r>
              <a:rPr lang="en-US" sz="2600" b="1" dirty="0">
                <a:solidFill>
                  <a:schemeClr val="tx1"/>
                </a:solidFill>
                <a:effectLst>
                  <a:outerShdw blurRad="38100" dist="38100" dir="2700000" algn="tl">
                    <a:srgbClr val="000000">
                      <a:alpha val="43137"/>
                    </a:srgbClr>
                  </a:outerShdw>
                </a:effectLst>
                <a:latin typeface="Arial" pitchFamily="34" charset="0"/>
                <a:cs typeface="Arial" pitchFamily="34" charset="0"/>
              </a:rPr>
              <a:t>I Timothy 6:14-15 -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to keep this command without spot or blame until the appearing of our Lord Jesus Christ . .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King of kings and Lord of lords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p>
          <a:p>
            <a:pPr algn="ctr">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If He is King, you need to obey Him!</a:t>
            </a:r>
          </a:p>
        </p:txBody>
      </p:sp>
      <p:sp>
        <p:nvSpPr>
          <p:cNvPr id="4" name="Rectangle 3">
            <a:extLst>
              <a:ext uri="{FF2B5EF4-FFF2-40B4-BE49-F238E27FC236}">
                <a16:creationId xmlns:a16="http://schemas.microsoft.com/office/drawing/2014/main" id="{A0F1AF22-F58E-4D0F-8C43-FD76FBDD147D}"/>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Do You Mean When You Say,</a:t>
            </a:r>
          </a:p>
          <a:p>
            <a:pPr algn="ctr" eaLnBrk="1" hangingPunct="1">
              <a:defRPr/>
            </a:pPr>
            <a:r>
              <a:rPr lang="en-US" dirty="0">
                <a:solidFill>
                  <a:srgbClr val="002060"/>
                </a:solidFill>
                <a:effectLst>
                  <a:outerShdw blurRad="38100" dist="38100" dir="2700000" algn="tl">
                    <a:srgbClr val="000000">
                      <a:alpha val="43137"/>
                    </a:srgbClr>
                  </a:outerShdw>
                </a:effectLst>
              </a:rPr>
              <a:t>“Jesus is the Christ”? </a:t>
            </a: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8C94634-C913-44DB-AFE8-613953E8B43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F90732D-FE32-4DFC-96DD-24351DEA69C6}"/>
              </a:ext>
            </a:extLst>
          </p:cNvPr>
          <p:cNvSpPr>
            <a:spLocks noGrp="1" noChangeArrowheads="1"/>
          </p:cNvSpPr>
          <p:nvPr>
            <p:ph idx="1"/>
          </p:nvPr>
        </p:nvSpPr>
        <p:spPr>
          <a:xfrm>
            <a:off x="457200" y="1219200"/>
            <a:ext cx="8229600" cy="51054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What does this mean that 	Jesus was set apart to function </a:t>
            </a:r>
            <a:r>
              <a:rPr lang="en-US" sz="4400" b="1">
                <a:solidFill>
                  <a:srgbClr val="990033"/>
                </a:solidFill>
                <a:effectLst>
                  <a:outerShdw blurRad="38100" dist="38100" dir="2700000" algn="tl">
                    <a:srgbClr val="000000">
                      <a:alpha val="43137"/>
                    </a:srgbClr>
                  </a:outerShdw>
                </a:effectLst>
                <a:latin typeface="Arial Narrow" pitchFamily="34" charset="0"/>
              </a:rPr>
              <a:t>	in these </a:t>
            </a:r>
            <a:r>
              <a:rPr lang="en-US" sz="4400" b="1" dirty="0">
                <a:solidFill>
                  <a:srgbClr val="990033"/>
                </a:solidFill>
                <a:effectLst>
                  <a:outerShdw blurRad="38100" dist="38100" dir="2700000" algn="tl">
                    <a:srgbClr val="000000">
                      <a:alpha val="43137"/>
                    </a:srgbClr>
                  </a:outerShdw>
                </a:effectLst>
                <a:latin typeface="Arial Narrow" pitchFamily="34" charset="0"/>
              </a:rPr>
              <a:t>ways?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c.  King.</a:t>
            </a:r>
          </a:p>
          <a:p>
            <a:pPr marL="0" indent="0" algn="just">
              <a:buNone/>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Romans 10:9 - That </a:t>
            </a:r>
            <a:r>
              <a:rPr lang="en-US" sz="2800" b="1" u="sng">
                <a:solidFill>
                  <a:schemeClr val="tx1"/>
                </a:solidFill>
                <a:effectLst>
                  <a:outerShdw blurRad="38100" dist="38100" dir="2700000" algn="tl">
                    <a:srgbClr val="000000">
                      <a:alpha val="43137"/>
                    </a:srgbClr>
                  </a:outerShdw>
                </a:effectLst>
                <a:latin typeface="Arial" pitchFamily="34" charset="0"/>
                <a:cs typeface="Arial" pitchFamily="34" charset="0"/>
              </a:rPr>
              <a:t>if you confess with your mouth</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“Jesus is Lord”, and believe in your heart that God raised Him from the death, you will be saved.</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ctr">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If He is King, you need to obey Him!</a:t>
            </a:r>
          </a:p>
        </p:txBody>
      </p:sp>
      <p:sp>
        <p:nvSpPr>
          <p:cNvPr id="4" name="Rectangle 3">
            <a:extLst>
              <a:ext uri="{FF2B5EF4-FFF2-40B4-BE49-F238E27FC236}">
                <a16:creationId xmlns:a16="http://schemas.microsoft.com/office/drawing/2014/main" id="{A0F1AF22-F58E-4D0F-8C43-FD76FBDD147D}"/>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What Do You Mean When You Say,</a:t>
            </a:r>
          </a:p>
          <a:p>
            <a:pPr algn="ctr" eaLnBrk="1" hangingPunct="1">
              <a:defRPr/>
            </a:pPr>
            <a:r>
              <a:rPr lang="en-US" dirty="0">
                <a:solidFill>
                  <a:srgbClr val="002060"/>
                </a:solidFill>
                <a:effectLst>
                  <a:outerShdw blurRad="38100" dist="38100" dir="2700000" algn="tl">
                    <a:srgbClr val="000000">
                      <a:alpha val="43137"/>
                    </a:srgbClr>
                  </a:outerShdw>
                </a:effectLst>
              </a:rPr>
              <a:t>“Jesus is the Christ”? </a:t>
            </a:r>
          </a:p>
        </p:txBody>
      </p:sp>
    </p:spTree>
    <p:extLst>
      <p:ext uri="{BB962C8B-B14F-4D97-AF65-F5344CB8AC3E}">
        <p14:creationId xmlns:p14="http://schemas.microsoft.com/office/powerpoint/2010/main" val="2258743452"/>
      </p:ext>
    </p:extLst>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201336C-700B-4378-BE97-86E86E677CB9}"/>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C22015D-531B-4FBA-A8A7-057EE29621FE}"/>
              </a:ext>
            </a:extLst>
          </p:cNvPr>
          <p:cNvSpPr>
            <a:spLocks noGrp="1" noChangeArrowheads="1"/>
          </p:cNvSpPr>
          <p:nvPr>
            <p:ph idx="1"/>
          </p:nvPr>
        </p:nvSpPr>
        <p:spPr>
          <a:xfrm>
            <a:off x="457200" y="1143000"/>
            <a:ext cx="8229600" cy="4648200"/>
          </a:xfrm>
        </p:spPr>
        <p:txBody>
          <a:bodyPr>
            <a:normAutofit/>
          </a:bodyPr>
          <a:lstStyle/>
          <a:p>
            <a:pPr>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What Do You Mean When You Say, “Jesus is the Christ”?</a:t>
            </a:r>
          </a:p>
          <a:p>
            <a:pPr>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cs typeface="Arial" pitchFamily="34" charset="0"/>
              </a:rPr>
              <a:t>II. Church People Can Be Either True Christians or Antichrists!</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13F25B1-8DC9-4743-8164-8FE72CAC725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92A6B87-A6BE-49AA-9CFC-6E5EDB53530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Both true Christians &amp; Antichrists claim to be Christians.</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E0101EDB-16AE-4008-97C3-7B45A3AC3A62}"/>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Church People Can Be Either True Christians</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or Antichrists!</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A249D1B-77F7-4270-9C88-11C29D7CF51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2B94A41-42FA-462A-88B8-CF4AA17B998A}"/>
              </a:ext>
            </a:extLst>
          </p:cNvPr>
          <p:cNvSpPr>
            <a:spLocks noGrp="1" noChangeArrowheads="1"/>
          </p:cNvSpPr>
          <p:nvPr>
            <p:ph idx="1"/>
          </p:nvPr>
        </p:nvSpPr>
        <p:spPr>
          <a:xfrm>
            <a:off x="381000" y="1066800"/>
            <a:ext cx="8382000" cy="56388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What are the 4 characteristics</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of a cult?</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92858FC-CC6C-4EBF-9E92-DF72E9C4964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4D067A4-5AEF-4461-AEEE-9A30CDB6AB94}"/>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Both true Christians &amp; Antichrists claim to be Christians.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14:6 - Jesus answered, “I am the way and the truth and the life.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No one comes to the Father except through me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C56FB5E9-9E7F-463E-B015-829F16A9387E}"/>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Church People Can Be Either True Christians</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or Antichrists!</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C98F59B-FCDF-4915-8DF5-73867AC1C67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49E2305-C069-432E-A0E3-E4CC2818E02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Both true Christians &amp; Antichrists claim to be Christians.</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14:6 - Jesus answered, “I am the way and the truth and the life.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No one comes to the Father except through me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7:21 -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Not everyone who says to me, ‘Lord, Lord,’ will enter the kingdom of heaven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but only he who does the will of my Father who is in heaven.</a:t>
            </a:r>
          </a:p>
        </p:txBody>
      </p:sp>
      <p:sp>
        <p:nvSpPr>
          <p:cNvPr id="4" name="Rectangle 3">
            <a:extLst>
              <a:ext uri="{FF2B5EF4-FFF2-40B4-BE49-F238E27FC236}">
                <a16:creationId xmlns:a16="http://schemas.microsoft.com/office/drawing/2014/main" id="{035EB942-CCA3-4930-A05C-4AFABF8F65E3}"/>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Church People Can Be Either True Christians</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or Antichrists!</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EF22758-CF92-466B-A275-DB61588B7A1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1AEDC1B-303B-4090-A383-57A31A846011}"/>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Both true Christians &amp; Antichrists claim to be Christians.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How can I recognize the difference between a true Christian &amp; an Antichrist?</a:t>
            </a:r>
          </a:p>
        </p:txBody>
      </p:sp>
      <p:sp>
        <p:nvSpPr>
          <p:cNvPr id="4" name="Rectangle 3">
            <a:extLst>
              <a:ext uri="{FF2B5EF4-FFF2-40B4-BE49-F238E27FC236}">
                <a16:creationId xmlns:a16="http://schemas.microsoft.com/office/drawing/2014/main" id="{14AFD8FF-333C-4139-9288-97F56EB71C14}"/>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Church People Can Be Either True Christians</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or Antichrists!</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F6041A7-4E28-4954-A3DE-274829EDAAD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0C62DA8-5FD8-45A6-9B36-8BA18F43FE9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True Christians </a:t>
            </a:r>
            <a:r>
              <a:rPr lang="en-US" sz="4400" b="1" u="sng" dirty="0">
                <a:solidFill>
                  <a:srgbClr val="990033"/>
                </a:solidFill>
                <a:effectLst>
                  <a:outerShdw blurRad="38100" dist="38100" dir="2700000" algn="tl">
                    <a:srgbClr val="000000">
                      <a:alpha val="43137"/>
                    </a:srgbClr>
                  </a:outerShdw>
                </a:effectLst>
                <a:latin typeface="Arial Narrow" pitchFamily="34" charset="0"/>
              </a:rPr>
              <a:t>remain</a:t>
            </a:r>
            <a:r>
              <a:rPr lang="en-US" sz="4400" b="1" dirty="0">
                <a:solidFill>
                  <a:srgbClr val="990033"/>
                </a:solidFill>
                <a:effectLst>
                  <a:outerShdw blurRad="38100" dist="38100" dir="2700000" algn="tl">
                    <a:srgbClr val="000000">
                      <a:alpha val="43137"/>
                    </a:srgbClr>
                  </a:outerShdw>
                </a:effectLst>
                <a:latin typeface="Arial Narrow" pitchFamily="34" charset="0"/>
              </a:rPr>
              <a:t> in the 	truth.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Jude 3</a:t>
            </a:r>
          </a:p>
        </p:txBody>
      </p:sp>
      <p:sp>
        <p:nvSpPr>
          <p:cNvPr id="4" name="Rectangle 3">
            <a:extLst>
              <a:ext uri="{FF2B5EF4-FFF2-40B4-BE49-F238E27FC236}">
                <a16:creationId xmlns:a16="http://schemas.microsoft.com/office/drawing/2014/main" id="{5ED6B8C1-3152-4BF0-8C65-79DBFF7E2E5F}"/>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Church People Can Be Either True Christians</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or Antichrists!</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741F75D-8251-47D1-9286-3CBD0F0837E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644E615-6CB4-43F2-8275-FE8E4362450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True Christians </a:t>
            </a:r>
            <a:r>
              <a:rPr lang="en-US" sz="4400" b="1" u="sng" dirty="0">
                <a:solidFill>
                  <a:srgbClr val="990033"/>
                </a:solidFill>
                <a:effectLst>
                  <a:outerShdw blurRad="38100" dist="38100" dir="2700000" algn="tl">
                    <a:srgbClr val="000000">
                      <a:alpha val="43137"/>
                    </a:srgbClr>
                  </a:outerShdw>
                </a:effectLst>
                <a:latin typeface="Arial Narrow" pitchFamily="34" charset="0"/>
              </a:rPr>
              <a:t>remain</a:t>
            </a:r>
            <a:r>
              <a:rPr lang="en-US" sz="4400" b="1" dirty="0">
                <a:solidFill>
                  <a:srgbClr val="990033"/>
                </a:solidFill>
                <a:effectLst>
                  <a:outerShdw blurRad="38100" dist="38100" dir="2700000" algn="tl">
                    <a:srgbClr val="000000">
                      <a:alpha val="43137"/>
                    </a:srgbClr>
                  </a:outerShdw>
                </a:effectLst>
                <a:latin typeface="Arial Narrow" pitchFamily="34" charset="0"/>
              </a:rPr>
              <a:t> in the 	truth.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Jude 3</a:t>
            </a:r>
          </a:p>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See that </a:t>
            </a:r>
            <a:r>
              <a:rPr lang="en-US" sz="27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what you have heard from the beginning remains in you</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If it does, you also will remain in the Son and in the Father. - v24</a:t>
            </a:r>
          </a:p>
          <a:p>
            <a:pPr algn="jus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As for you, </a:t>
            </a:r>
            <a:r>
              <a:rPr lang="en-US" sz="27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anointing you received from him remains in you</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and you do not need anyone to teach you. But as his anointing teaches you about all things and as </a:t>
            </a:r>
            <a:r>
              <a:rPr lang="en-US" sz="27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that anointing is real, not counterfeit</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 just as it has taught you, remain in him. - v27</a:t>
            </a:r>
          </a:p>
        </p:txBody>
      </p:sp>
      <p:sp>
        <p:nvSpPr>
          <p:cNvPr id="4" name="Rectangle 3">
            <a:extLst>
              <a:ext uri="{FF2B5EF4-FFF2-40B4-BE49-F238E27FC236}">
                <a16:creationId xmlns:a16="http://schemas.microsoft.com/office/drawing/2014/main" id="{D683E797-7AC7-4BFE-A88D-BF8568BA272A}"/>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Church People Can Be Either True Christians</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or Antichrists!</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243342D-8AD3-4B13-994B-B969FC65738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BE8AFFB-0062-4006-9B90-05839579591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True Christians </a:t>
            </a:r>
            <a:r>
              <a:rPr lang="en-US" sz="4400" b="1" u="sng" dirty="0">
                <a:solidFill>
                  <a:srgbClr val="990033"/>
                </a:solidFill>
                <a:effectLst>
                  <a:outerShdw blurRad="38100" dist="38100" dir="2700000" algn="tl">
                    <a:srgbClr val="000000">
                      <a:alpha val="43137"/>
                    </a:srgbClr>
                  </a:outerShdw>
                </a:effectLst>
                <a:latin typeface="Arial Narrow" pitchFamily="34" charset="0"/>
              </a:rPr>
              <a:t>remain</a:t>
            </a:r>
            <a:r>
              <a:rPr lang="en-US" sz="4400" b="1" dirty="0">
                <a:solidFill>
                  <a:srgbClr val="990033"/>
                </a:solidFill>
                <a:effectLst>
                  <a:outerShdw blurRad="38100" dist="38100" dir="2700000" algn="tl">
                    <a:srgbClr val="000000">
                      <a:alpha val="43137"/>
                    </a:srgbClr>
                  </a:outerShdw>
                </a:effectLst>
                <a:latin typeface="Arial Narrow" pitchFamily="34" charset="0"/>
              </a:rPr>
              <a:t> in the 	truth.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Jude 3</a:t>
            </a:r>
          </a:p>
          <a:p>
            <a:pPr marL="609600" indent="-609600" algn="just" eaLnBrk="1" fontAlgn="auto" hangingPunct="1">
              <a:spcAft>
                <a:spcPts val="0"/>
              </a:spcAft>
              <a:buFont typeface="Wingdings 2" panose="05020102010507070707" pitchFamily="18" charset="2"/>
              <a:buNone/>
              <a:defRPr/>
            </a:pP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They went out from us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but they did not really belong to us. For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if they had belonged to us, they would have remained with us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but their going showed that none of them belonged to us. - v19</a:t>
            </a:r>
            <a:endPar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3AC79E43-D3AB-4C78-BA48-D67EF263B7E7}"/>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Church People Can Be Either True Christians</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or Antichrists!</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AA463CB-ED8E-4BB3-BDD8-B3C3F15FE11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23E5A49-6125-41D1-B6D1-CE572F67E23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True Christians are the ones 	who have the real </a:t>
            </a:r>
            <a:r>
              <a:rPr lang="en-US" sz="4400" b="1" u="sng" dirty="0">
                <a:solidFill>
                  <a:srgbClr val="990033"/>
                </a:solidFill>
                <a:effectLst>
                  <a:outerShdw blurRad="38100" dist="38100" dir="2700000" algn="tl">
                    <a:srgbClr val="000000">
                      <a:alpha val="43137"/>
                    </a:srgbClr>
                  </a:outerShdw>
                </a:effectLst>
                <a:latin typeface="Arial Narrow" pitchFamily="34" charset="0"/>
              </a:rPr>
              <a:t>knowledge</a:t>
            </a:r>
            <a:r>
              <a:rPr lang="en-US" sz="4400" b="1" dirty="0">
                <a:solidFill>
                  <a:srgbClr val="990033"/>
                </a:solidFill>
                <a:effectLst>
                  <a:outerShdw blurRad="38100" dist="38100" dir="2700000" algn="tl">
                    <a:srgbClr val="000000">
                      <a:alpha val="43137"/>
                    </a:srgbClr>
                  </a:outerShdw>
                </a:effectLst>
                <a:latin typeface="Arial Narrow" pitchFamily="34" charset="0"/>
              </a:rPr>
              <a:t>.</a:t>
            </a:r>
            <a:r>
              <a:rPr lang="en-US" sz="44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But you have an anointing from the Holy One, and all of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know the truth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 do not write to you because you do not know the truth, but because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 do know 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because no lie comes from the truth. - v20-21</a:t>
            </a:r>
          </a:p>
          <a:p>
            <a:pPr marL="609600" indent="-609600" algn="just" eaLnBrk="1" fontAlgn="auto" hangingPunct="1">
              <a:spcAft>
                <a:spcPts val="0"/>
              </a:spcAft>
              <a:buFont typeface="Wingdings 2" panose="05020102010507070707" pitchFamily="18" charset="2"/>
              <a:buNone/>
              <a:defRPr/>
            </a:pPr>
            <a:br>
              <a:rPr lang="en-US" sz="2800" b="1" dirty="0">
                <a:solidFill>
                  <a:srgbClr val="990033"/>
                </a:solidFill>
                <a:effectLst>
                  <a:outerShdw blurRad="38100" dist="38100" dir="2700000" algn="tl">
                    <a:srgbClr val="000000">
                      <a:alpha val="43137"/>
                    </a:srgbClr>
                  </a:outerShdw>
                </a:effectLst>
                <a:latin typeface="Arial Narrow" pitchFamily="34" charset="0"/>
              </a:rPr>
            </a:b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9BB0D3E9-AD79-480E-9292-42C718D6ABA4}"/>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Church People Can Be Either True Christians</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or Antichrists!</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729B67E-B33D-49C6-AEC7-772F673E99A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B0E68AD-E414-4945-87F0-79235988755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True Christians are the ones 	who have the real </a:t>
            </a:r>
            <a:r>
              <a:rPr lang="en-US" sz="4400" b="1" u="sng" dirty="0">
                <a:solidFill>
                  <a:srgbClr val="990033"/>
                </a:solidFill>
                <a:effectLst>
                  <a:outerShdw blurRad="38100" dist="38100" dir="2700000" algn="tl">
                    <a:srgbClr val="000000">
                      <a:alpha val="43137"/>
                    </a:srgbClr>
                  </a:outerShdw>
                </a:effectLst>
                <a:latin typeface="Arial Narrow" pitchFamily="34" charset="0"/>
              </a:rPr>
              <a:t>knowledge</a:t>
            </a:r>
            <a:r>
              <a:rPr lang="en-US" sz="4400" b="1" dirty="0">
                <a:solidFill>
                  <a:srgbClr val="990033"/>
                </a:solidFill>
                <a:effectLst>
                  <a:outerShdw blurRad="38100" dist="38100" dir="2700000" algn="tl">
                    <a:srgbClr val="000000">
                      <a:alpha val="43137"/>
                    </a:srgbClr>
                  </a:outerShdw>
                </a:effectLst>
                <a:latin typeface="Arial Narrow" pitchFamily="34" charset="0"/>
              </a:rPr>
              <a:t>.</a:t>
            </a:r>
            <a:br>
              <a:rPr lang="en-US" sz="4400" b="1" dirty="0">
                <a:solidFill>
                  <a:srgbClr val="990033"/>
                </a:solidFill>
                <a:effectLst>
                  <a:outerShdw blurRad="38100" dist="38100" dir="2700000" algn="tl">
                    <a:srgbClr val="000000">
                      <a:alpha val="43137"/>
                    </a:srgbClr>
                  </a:outerShdw>
                </a:effectLst>
                <a:latin typeface="Arial Narrow" pitchFamily="34" charset="0"/>
              </a:rPr>
            </a:br>
            <a:endParaRPr lang="en-US" sz="44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just">
              <a:buFont typeface="Wingdings 2" panose="05020102010507070707" pitchFamily="18" charset="2"/>
              <a:buNone/>
              <a:defRPr/>
            </a:pP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Who is the liar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It is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man who denies that Jesus is the Christ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Such a man is the antichrist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he denies the Father and the Son. - v22</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am writing these things to you about those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who are trying to lead you astray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v26</a:t>
            </a:r>
            <a:endPar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F5EB235E-A115-43C2-A9F0-E66356E2E34F}"/>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Church People Can Be Either True Christians</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or Antichrists!</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9DD3F7D-59BA-4622-98B2-F6069C86B90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B9324E9-7A41-4247-944B-66209D987F5F}"/>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True Christians are the ones 	who proclaim the </a:t>
            </a:r>
            <a:r>
              <a:rPr lang="en-US" sz="4400" b="1" u="sng" dirty="0">
                <a:solidFill>
                  <a:srgbClr val="990033"/>
                </a:solidFill>
                <a:effectLst>
                  <a:outerShdw blurRad="38100" dist="38100" dir="2700000" algn="tl">
                    <a:srgbClr val="000000">
                      <a:alpha val="43137"/>
                    </a:srgbClr>
                  </a:outerShdw>
                </a:effectLst>
                <a:latin typeface="Arial Narrow" pitchFamily="34" charset="0"/>
              </a:rPr>
              <a:t>Good</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Confession</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Who is the liar? It is the man who denies that Jesus is the Christ. Such a man is the antichrist — he denies the Father and the Son. No one who denies the Son has the Father;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whoever acknowledges the Son has the Father also</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v22-23</a:t>
            </a:r>
            <a:endPar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D3028946-0BCA-4E39-A9C0-29D74BE30995}"/>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Church People Can Be Either True Christians</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or Antichrists!</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E7DA5BE-9D85-4F03-80DE-56A91327E65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95FF6E9-97C3-4F85-974E-DBBE4F2ED7E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True Christians are the ones 	who proclaim the </a:t>
            </a:r>
            <a:r>
              <a:rPr lang="en-US" sz="4400" b="1" u="sng" dirty="0">
                <a:solidFill>
                  <a:srgbClr val="990033"/>
                </a:solidFill>
                <a:effectLst>
                  <a:outerShdw blurRad="38100" dist="38100" dir="2700000" algn="tl">
                    <a:srgbClr val="000000">
                      <a:alpha val="43137"/>
                    </a:srgbClr>
                  </a:outerShdw>
                </a:effectLst>
                <a:latin typeface="Arial Narrow" pitchFamily="34" charset="0"/>
              </a:rPr>
              <a:t>Good</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Confession</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just">
              <a:buFont typeface="Wingdings 2" panose="05020102010507070707" pitchFamily="18" charset="2"/>
              <a:buNone/>
              <a:defRPr/>
            </a:pP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Who is the liar? It is the man who denies that Jesus is the Christ. Such a man is the antichrist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he denies the Father and the Son. No one who denies the Son has the Father; whoever acknowledges the Son has the Father also. - v22-23</a:t>
            </a:r>
            <a:endPar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3AFC57B7-B976-4977-B92A-30DA9C6240ED}"/>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Church People Can Be Either True Christians</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or Antichrists!</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E582B78-2B74-4B0C-A11A-9D4512DA97F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BEEF2F4-5D56-4A90-8EC8-04C8D46617AC}"/>
              </a:ext>
            </a:extLst>
          </p:cNvPr>
          <p:cNvSpPr>
            <a:spLocks noGrp="1" noChangeArrowheads="1"/>
          </p:cNvSpPr>
          <p:nvPr>
            <p:ph idx="1"/>
          </p:nvPr>
        </p:nvSpPr>
        <p:spPr>
          <a:xfrm>
            <a:off x="381000" y="1066800"/>
            <a:ext cx="8382000" cy="56388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What are the 4 characteristics</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of a cult?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1.  They have left the faith.</a:t>
            </a:r>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9C17EA9-5318-41A7-926F-C1238B6BA73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415A9CA-3CDF-48E8-A8B2-890D984FDB9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What are the consequences of remaining true to the Good Confession?</a:t>
            </a:r>
          </a:p>
        </p:txBody>
      </p:sp>
      <p:sp>
        <p:nvSpPr>
          <p:cNvPr id="4" name="Rectangle 3">
            <a:extLst>
              <a:ext uri="{FF2B5EF4-FFF2-40B4-BE49-F238E27FC236}">
                <a16:creationId xmlns:a16="http://schemas.microsoft.com/office/drawing/2014/main" id="{82003631-6D54-4B79-8E47-855EBC2D9EC4}"/>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Church People Can Be Either True Christians</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or Antichrists!</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F1999F0-F24C-4C83-9428-FFEA7069559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1759BD9-9AA1-4E3D-B37E-C9B97A6D017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What are the consequences of remaining true to the Good Confession?</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1.  By confessing the Son you 	have the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Father</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jus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No one who denies the Son has the Father; </a:t>
            </a:r>
            <a:r>
              <a:rPr lang="en-US" sz="27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whoever acknowledges the Son has the Father also</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 v23</a:t>
            </a:r>
          </a:p>
        </p:txBody>
      </p:sp>
      <p:sp>
        <p:nvSpPr>
          <p:cNvPr id="4" name="Rectangle 3">
            <a:extLst>
              <a:ext uri="{FF2B5EF4-FFF2-40B4-BE49-F238E27FC236}">
                <a16:creationId xmlns:a16="http://schemas.microsoft.com/office/drawing/2014/main" id="{04172903-5425-437C-9FAD-EEDFE7E83999}"/>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Church People Can Be Either True Christians</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or Antichrists!</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522ECFF-3141-493C-8733-51A24A5A0C5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A37CAEF-6A27-4898-9811-F283C10FE071}"/>
              </a:ext>
            </a:extLst>
          </p:cNvPr>
          <p:cNvSpPr>
            <a:spLocks noGrp="1" noChangeArrowheads="1"/>
          </p:cNvSpPr>
          <p:nvPr>
            <p:ph idx="1"/>
          </p:nvPr>
        </p:nvSpPr>
        <p:spPr>
          <a:xfrm>
            <a:off x="457200" y="1143000"/>
            <a:ext cx="8229600" cy="5410200"/>
          </a:xfrm>
        </p:spPr>
        <p:txBody>
          <a:bodyPr>
            <a:normAutofit lnSpcReduction="10000"/>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What are the consequences of remaining true to the Good Confession?</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just">
              <a:buFont typeface="Wingdings 2" panose="05020102010507070707" pitchFamily="18" charset="2"/>
              <a:buNone/>
              <a:defRPr/>
            </a:pPr>
            <a:r>
              <a:rPr lang="en-US" sz="2700" b="1" u="sng" dirty="0">
                <a:solidFill>
                  <a:schemeClr val="tx1"/>
                </a:solidFill>
                <a:effectLst>
                  <a:outerShdw blurRad="38100" dist="38100" dir="2700000" algn="tl">
                    <a:srgbClr val="000000">
                      <a:alpha val="43137"/>
                    </a:srgbClr>
                  </a:outerShdw>
                </a:effectLst>
                <a:latin typeface="Arial" pitchFamily="34" charset="0"/>
                <a:cs typeface="Arial" pitchFamily="34" charset="0"/>
              </a:rPr>
              <a:t>No one who denies the Son has the Father</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whoever acknowledges the Son has the Father also. - v23</a:t>
            </a:r>
          </a:p>
          <a:p>
            <a:pPr algn="jus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John 14:6-7 - Jesus answered, “I am the way and the truth and the life. </a:t>
            </a:r>
            <a:r>
              <a:rPr lang="en-US" sz="2700" b="1" u="sng" dirty="0">
                <a:solidFill>
                  <a:schemeClr val="tx1"/>
                </a:solidFill>
                <a:effectLst>
                  <a:outerShdw blurRad="38100" dist="38100" dir="2700000" algn="tl">
                    <a:srgbClr val="000000">
                      <a:alpha val="43137"/>
                    </a:srgbClr>
                  </a:outerShdw>
                </a:effectLst>
                <a:latin typeface="Arial" pitchFamily="34" charset="0"/>
                <a:cs typeface="Arial" pitchFamily="34" charset="0"/>
              </a:rPr>
              <a:t>No one comes to the Father except through me. If you really knew me, you would know my Father as well</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From now on, you do know him and have seen him.”</a:t>
            </a:r>
          </a:p>
        </p:txBody>
      </p:sp>
      <p:sp>
        <p:nvSpPr>
          <p:cNvPr id="4" name="Rectangle 3">
            <a:extLst>
              <a:ext uri="{FF2B5EF4-FFF2-40B4-BE49-F238E27FC236}">
                <a16:creationId xmlns:a16="http://schemas.microsoft.com/office/drawing/2014/main" id="{1FBEAB93-F4B6-489A-A3FE-44BA17E29406}"/>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Church People Can Be Either True Christians</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or Antichrists!</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A42ED83-F7E9-4211-AF1D-AFE74993CEA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47B0073-8326-4301-B5C9-3464DEB1EA8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What are the consequences of remaining true to the Good Confession?</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this is what he promised us — even eternal life. - v25</a:t>
            </a:r>
            <a:endPar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9EA008ED-FA53-459E-B21C-3DABF2B77F46}"/>
              </a:ext>
            </a:extLst>
          </p:cNvPr>
          <p:cNvSpPr/>
          <p:nvPr/>
        </p:nvSpPr>
        <p:spPr>
          <a:xfrm>
            <a:off x="762000" y="152400"/>
            <a:ext cx="7848600" cy="954088"/>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a:t>
            </a:r>
            <a:r>
              <a:rPr lang="en-US" dirty="0">
                <a:solidFill>
                  <a:srgbClr val="002060"/>
                </a:solidFill>
                <a:effectLst>
                  <a:outerShdw blurRad="38100" dist="38100" dir="2700000" algn="tl">
                    <a:srgbClr val="000000">
                      <a:alpha val="43137"/>
                    </a:srgbClr>
                  </a:outerShdw>
                </a:effectLst>
                <a:cs typeface="Arial" pitchFamily="34" charset="0"/>
              </a:rPr>
              <a:t>Church People Can Be Either True Christians</a:t>
            </a:r>
          </a:p>
          <a:p>
            <a:pPr algn="ctr" eaLnBrk="1" hangingPunct="1">
              <a:defRPr/>
            </a:pPr>
            <a:r>
              <a:rPr lang="en-US" dirty="0">
                <a:solidFill>
                  <a:srgbClr val="002060"/>
                </a:solidFill>
                <a:effectLst>
                  <a:outerShdw blurRad="38100" dist="38100" dir="2700000" algn="tl">
                    <a:srgbClr val="000000">
                      <a:alpha val="43137"/>
                    </a:srgbClr>
                  </a:outerShdw>
                </a:effectLst>
                <a:cs typeface="Arial" pitchFamily="34" charset="0"/>
              </a:rPr>
              <a:t>or Antichrists!</a:t>
            </a:r>
            <a:endParaRPr lang="en-US" dirty="0">
              <a:solidFill>
                <a:srgbClr val="002060"/>
              </a:solidFill>
              <a:effectLst>
                <a:outerShdw blurRad="38100" dist="38100" dir="2700000" algn="tl">
                  <a:srgbClr val="000000">
                    <a:alpha val="43137"/>
                  </a:srgbClr>
                </a:outerShdw>
              </a:effectLst>
            </a:endParaRPr>
          </a:p>
        </p:txBody>
      </p:sp>
    </p:spTree>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D83BA8B-9C3B-4431-92AA-E2FE103C889C}"/>
              </a:ext>
            </a:extLst>
          </p:cNvPr>
          <p:cNvSpPr>
            <a:spLocks noGrp="1" noChangeArrowheads="1"/>
          </p:cNvSpPr>
          <p:nvPr>
            <p:ph type="title"/>
          </p:nvPr>
        </p:nvSpPr>
        <p:spPr>
          <a:xfrm>
            <a:off x="457200" y="990600"/>
            <a:ext cx="8229600" cy="45719"/>
          </a:xfrm>
        </p:spPr>
        <p:txBody>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2ABB127-2760-4FA4-BFA2-48876B5DFADF}"/>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You must never make a test of fellowship out of something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not</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found</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in God’s Word!</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But you must recognize those things which God’s Word </a:t>
            </a:r>
            <a:r>
              <a:rPr lang="en-US" sz="4400" b="1" u="sng" dirty="0">
                <a:solidFill>
                  <a:srgbClr val="990033"/>
                </a:solidFill>
                <a:effectLst>
                  <a:outerShdw blurRad="38100" dist="38100" dir="2700000" algn="tl">
                    <a:srgbClr val="000000">
                      <a:alpha val="43137"/>
                    </a:srgbClr>
                  </a:outerShdw>
                </a:effectLst>
                <a:latin typeface="Arial Narrow" pitchFamily="34" charset="0"/>
                <a:cs typeface="Arial" pitchFamily="34" charset="0"/>
              </a:rPr>
              <a:t>does make a test of fellowship</a:t>
            </a:r>
            <a:r>
              <a:rPr lang="en-US" sz="4400" b="1" dirty="0">
                <a:solidFill>
                  <a:srgbClr val="990033"/>
                </a:solidFill>
                <a:effectLst>
                  <a:outerShdw blurRad="38100" dist="38100" dir="2700000" algn="tl">
                    <a:srgbClr val="000000">
                      <a:alpha val="43137"/>
                    </a:srgbClr>
                  </a:outerShdw>
                </a:effectLst>
                <a:latin typeface="Arial Narrow" pitchFamily="34" charset="0"/>
                <a:cs typeface="Arial" pitchFamily="34" charset="0"/>
              </a:rPr>
              <a:t> so you won’t be led astray by the Antichrists!</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40BA969-D5B3-46A6-BFD9-57AF53F871E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C1E73B7-42AE-4664-B2AE-B521770963AC}"/>
              </a:ext>
            </a:extLst>
          </p:cNvPr>
          <p:cNvSpPr>
            <a:spLocks noGrp="1" noChangeArrowheads="1"/>
          </p:cNvSpPr>
          <p:nvPr>
            <p:ph idx="1"/>
          </p:nvPr>
        </p:nvSpPr>
        <p:spPr>
          <a:xfrm>
            <a:off x="381000" y="1066800"/>
            <a:ext cx="8382000" cy="56388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What are the 4 characteristics</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of a cult?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1.  They have left the faith.</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2.  They reject the deity of Christ.</a:t>
            </a: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487CD5B-312C-4055-AA3B-9CCBEB52E31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5237BE5-9FCB-46C0-A4FA-6BE8D19096AB}"/>
              </a:ext>
            </a:extLst>
          </p:cNvPr>
          <p:cNvSpPr>
            <a:spLocks noGrp="1" noChangeArrowheads="1"/>
          </p:cNvSpPr>
          <p:nvPr>
            <p:ph idx="1"/>
          </p:nvPr>
        </p:nvSpPr>
        <p:spPr>
          <a:xfrm>
            <a:off x="381000" y="1066800"/>
            <a:ext cx="8382000" cy="56388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What are the 4 characteristics</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of a cult?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1.  They have left the faith.</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2.  They reject the deity of Christ.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3.  They recognize only themselves as Christians.</a:t>
            </a:r>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C15C6DE-0F1A-4AE2-969A-D8DC72BB4C0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18EAD9E-2FC3-43B0-A52C-4228B34E9C48}"/>
              </a:ext>
            </a:extLst>
          </p:cNvPr>
          <p:cNvSpPr>
            <a:spLocks noGrp="1" noChangeArrowheads="1"/>
          </p:cNvSpPr>
          <p:nvPr>
            <p:ph idx="1"/>
          </p:nvPr>
        </p:nvSpPr>
        <p:spPr>
          <a:xfrm>
            <a:off x="381000" y="1066800"/>
            <a:ext cx="8382000" cy="56388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What are the 4 characteristics</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of a cult?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1.  They have left the faith.</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2.  They reject the deity of Christ.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3.  They recognize only themselves as Christians.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4.  They have other “revelations”.</a:t>
            </a:r>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E6E57B8-4341-4BA9-943E-DE2171D6D61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5F03951-0AC7-4150-9C4E-64238FBE6372}"/>
              </a:ext>
            </a:extLst>
          </p:cNvPr>
          <p:cNvSpPr>
            <a:spLocks noGrp="1" noChangeArrowheads="1"/>
          </p:cNvSpPr>
          <p:nvPr>
            <p:ph idx="1"/>
          </p:nvPr>
        </p:nvSpPr>
        <p:spPr>
          <a:xfrm>
            <a:off x="381000" y="1066800"/>
            <a:ext cx="8382000" cy="56388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The Second Divine Test of Fellowship</a:t>
            </a: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Commitment to the Lordship of Jesus Christ!</a:t>
            </a:r>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849DDC6-CBF0-4BF4-9CDE-A030F848841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7AE05D2-9C2C-4B8E-A3B9-88FCEDEA7C2D}"/>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John 2:18-19</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Dear children, this is the last hour; and as you have heard that the antichrist is coming, even now many antichrists have come. This is how we know it is the last hour. They went out from us, but they did not really belong to us. For if they had belonged to us, they would have remained with us; but their going showed that none of them belonged to us.</a:t>
            </a:r>
          </a:p>
        </p:txBody>
      </p:sp>
    </p:spTree>
    <p:extLst>
      <p:ext uri="{BB962C8B-B14F-4D97-AF65-F5344CB8AC3E}">
        <p14:creationId xmlns:p14="http://schemas.microsoft.com/office/powerpoint/2010/main" val="2771121719"/>
      </p:ext>
    </p:extLst>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35548</TotalTime>
  <Words>2517</Words>
  <Application>Microsoft Office PowerPoint</Application>
  <PresentationFormat>On-screen Show (4:3)</PresentationFormat>
  <Paragraphs>258</Paragraphs>
  <Slides>44</Slides>
  <Notes>44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44</vt:i4>
      </vt:variant>
    </vt:vector>
  </HeadingPairs>
  <TitlesOfParts>
    <vt:vector size="54" baseType="lpstr">
      <vt:lpstr>Arial</vt:lpstr>
      <vt:lpstr>Arial Narrow</vt:lpstr>
      <vt:lpstr>Calibri</vt:lpstr>
      <vt:lpstr>Franklin Gothic Medium</vt:lpstr>
      <vt:lpstr>FrankRuehl</vt:lpstr>
      <vt:lpstr>Lucida Sans Unicode</vt:lpstr>
      <vt:lpstr>Segoe UI Symbol</vt:lpstr>
      <vt:lpstr>Times New Roman</vt:lpstr>
      <vt:lpstr>Wingdings 2</vt:lpstr>
      <vt:lpstr>Trek</vt:lpstr>
      <vt:lpstr>the  second divine  test  of fellowship</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1796</cp:revision>
  <dcterms:created xsi:type="dcterms:W3CDTF">2005-04-23T22:37:40Z</dcterms:created>
  <dcterms:modified xsi:type="dcterms:W3CDTF">2024-07-09T18:04:26Z</dcterms:modified>
</cp:coreProperties>
</file>