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398" r:id="rId2"/>
    <p:sldId id="782" r:id="rId3"/>
    <p:sldId id="783" r:id="rId4"/>
    <p:sldId id="784" r:id="rId5"/>
    <p:sldId id="785" r:id="rId6"/>
    <p:sldId id="786" r:id="rId7"/>
    <p:sldId id="689" r:id="rId8"/>
    <p:sldId id="678" r:id="rId9"/>
    <p:sldId id="809" r:id="rId10"/>
    <p:sldId id="810" r:id="rId11"/>
    <p:sldId id="811" r:id="rId12"/>
    <p:sldId id="812" r:id="rId13"/>
    <p:sldId id="813" r:id="rId14"/>
    <p:sldId id="688" r:id="rId15"/>
    <p:sldId id="734" r:id="rId16"/>
    <p:sldId id="814" r:id="rId17"/>
    <p:sldId id="815" r:id="rId18"/>
    <p:sldId id="816" r:id="rId19"/>
    <p:sldId id="817" r:id="rId20"/>
    <p:sldId id="829" r:id="rId21"/>
    <p:sldId id="818" r:id="rId22"/>
    <p:sldId id="819" r:id="rId23"/>
    <p:sldId id="820" r:id="rId24"/>
    <p:sldId id="799" r:id="rId25"/>
    <p:sldId id="800" r:id="rId26"/>
    <p:sldId id="821" r:id="rId27"/>
    <p:sldId id="822" r:id="rId28"/>
    <p:sldId id="823" r:id="rId29"/>
    <p:sldId id="824" r:id="rId30"/>
    <p:sldId id="825" r:id="rId31"/>
    <p:sldId id="826" r:id="rId32"/>
    <p:sldId id="827" r:id="rId33"/>
    <p:sldId id="828" r:id="rId34"/>
    <p:sldId id="699" r:id="rId35"/>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9966"/>
    <a:srgbClr val="FF00FF"/>
    <a:srgbClr val="990033"/>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4739904-4CA9-C194-3AF7-F535C3C184D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583B65A1-7325-4180-AF30-1581E06AA5D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D6C71F6C-C4CD-50DC-32CB-80EF0993CDDF}"/>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E76150C0-96C2-3474-EDB2-E4BEB0F30071}"/>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5ABC17-49BF-434D-8599-69F16C66A08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DC1B5-838B-68C3-9704-531400F9FE1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656A1A1-B698-CAB7-8047-7EC7FFEE341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C5057AB5-2DA6-4EF2-9C15-CF2AD63CB4C8}" type="datetimeFigureOut">
              <a:rPr lang="en-US"/>
              <a:pPr>
                <a:defRPr/>
              </a:pPr>
              <a:t>11/4/2023</a:t>
            </a:fld>
            <a:endParaRPr lang="en-US"/>
          </a:p>
        </p:txBody>
      </p:sp>
      <p:sp>
        <p:nvSpPr>
          <p:cNvPr id="4" name="Slide Image Placeholder 3">
            <a:extLst>
              <a:ext uri="{FF2B5EF4-FFF2-40B4-BE49-F238E27FC236}">
                <a16:creationId xmlns:a16="http://schemas.microsoft.com/office/drawing/2014/main" id="{D73A24BD-F3ED-F62A-01F5-E8080FA8915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4E5A50D-6D83-C1C4-744E-F3DFF9B37B6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C33F1F3-A1D4-BCED-E13B-0A38A329A7F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3E74CE24-F6BA-40A8-8F0A-99CA004C2EA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319B2D0-3BA2-481A-B8B0-FC45CA9C47C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BD0F891-6371-C4EC-9D37-1603A9F41F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87065D65-805C-9A4E-4844-9734BB1FC1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461E64AA-1B66-F38E-9400-EB5A6DFF1F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9AFB1C-94FE-4D69-B906-AB3EBA4E3972}" type="slidenum">
              <a:rPr lang="en-US" altLang="en-US" smtClean="0">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7763D73-46CD-E381-4B05-4E8C2199B4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A6F3940-9C55-AD1B-B826-D5EF037711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FEBD7A7-7998-F214-791D-F19564649B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8A7BB0-2570-40B6-95B8-0CCC94B3E7A8}" type="slidenum">
              <a:rPr lang="en-US" altLang="en-US" smtClean="0">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79494246-4B2E-2EB7-BDAC-F4224EF72A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CB773B2-2003-300E-8805-4D73992B94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E27C47F6-CB3F-08D8-1A5A-B91DBC4266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03FFB1-BBCD-42E3-AB59-5BC488148BE6}" type="slidenum">
              <a:rPr lang="en-US" altLang="en-US" smtClean="0">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D0C3DAA-45DF-C206-77A4-0AD5D5079E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3E24BC4-C21F-2D29-C884-067F4579AC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62F68BC6-AD61-A290-9129-FC3D52DDEC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806842-917E-487C-B0F9-83FCB3E09AC6}" type="slidenum">
              <a:rPr lang="en-US" altLang="en-US" smtClean="0">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5EF669F-E8BC-664C-9A23-5531F6CF95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072628C-FC16-FF51-F178-E302B20467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FD800B2C-176C-59A3-8E42-19BA5BED25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16667-AEB7-482F-9D19-63000DA503AF}" type="slidenum">
              <a:rPr lang="en-US" altLang="en-US" smtClean="0">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FA7190C-57C7-20B7-7A5D-D167CDC711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044BC38-28B6-FCDA-1C4B-80FDEDE556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69DC6C5C-4F35-6FC9-540A-EAA358AF4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C731AE-A13D-4650-9BCE-06211FE4660B}" type="slidenum">
              <a:rPr lang="en-US" altLang="en-US" smtClean="0">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374D6925-E87D-CC40-FC07-3D1441BE86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3A416A69-C277-35FE-CF22-F5BA54DDCD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FC063FF7-79AF-0374-5A94-8F173DA042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C846FF-076F-4991-80C7-63206729D29A}" type="slidenum">
              <a:rPr lang="en-US" altLang="en-US" smtClean="0">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BB2D1B81-EB34-F9E9-1DA9-BDC83396E4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F15D7650-D613-36F4-5D5A-0DE2B74E96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695AF4FE-D4EC-84EF-3E27-9C0DA71F25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3F1B1E-B357-4545-A784-3AD68EF97D5C}" type="slidenum">
              <a:rPr lang="en-US" altLang="en-US" smtClean="0">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5A97C647-C1BD-C543-EE96-6951182753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99086CBA-11B4-6039-BA42-66A1E5D4A0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2EFB55B4-94BA-F6BC-45D1-E90ED3FB59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607624-EFFF-43B2-B515-0036407308FD}" type="slidenum">
              <a:rPr lang="en-US" altLang="en-US" smtClean="0">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F0B0697-4DF0-499A-DAD8-A24E7535F5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6647022-709D-A674-BA57-A6A79BC9CB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1964D4AE-FAA9-8D2C-C0BD-5A88580268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D813AC-7BF5-47A9-A7EC-B89F8AC8C5F9}" type="slidenum">
              <a:rPr lang="en-US" altLang="en-US" smtClean="0">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5528D825-60A8-F18C-DB8A-163251E043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61FC2506-5A75-BC44-2948-8348FE8BCD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081293CF-B9C9-1711-3A64-B2619EBE5A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7A2A85-84B6-4248-8F9C-A020FB5C3C71}" type="slidenum">
              <a:rPr lang="en-US" altLang="en-US" smtClean="0">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583A7E6C-0880-4F00-E266-BAD662496D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EDC6354-7259-8B6D-E563-8FFF3E16AA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279301B4-3043-34C2-F532-42B3BF58F0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3E6ADF-3B70-4556-A2F4-386033D8FF2E}" type="slidenum">
              <a:rPr lang="en-US" altLang="en-US" smtClean="0">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54001B96-4DD1-82F1-8B71-D9D03050A2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18F0720-AF4A-277D-7991-11D1DC2A87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CFCF33CA-775F-18BD-2E55-F93DF78E72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43A667-8760-4D67-A65E-DA9775E9F012}" type="slidenum">
              <a:rPr lang="en-US" altLang="en-US" smtClean="0">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F9A7077-2DDE-2A4D-F24B-3E31FCE8E7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0F8265D6-4154-AF7E-7E8B-30697F6CBF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23B9B76C-CE1B-D45F-3EC6-EE5032DAD0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E75260-E872-4BFC-9B36-379B7D77BA78}" type="slidenum">
              <a:rPr lang="en-US" altLang="en-US" smtClean="0">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66DF2A4E-83A5-587D-D76F-8602AD098F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6F0AC2DE-7E13-4DC9-ECF5-C8107265EF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D3DFDF67-6808-FCB9-CCFE-BD7405EAB7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44526B-A277-4BA3-B927-682A92762A29}" type="slidenum">
              <a:rPr lang="en-US" altLang="en-US" smtClean="0">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90D69EA0-5843-66A9-3C87-AC254378BF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59642D2A-2FC2-BB30-096B-72926262FF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D2C1B591-41FC-DEFF-EB8C-CE420C71DD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97C247-90C9-483B-BB8D-53D64E42C673}" type="slidenum">
              <a:rPr lang="en-US" altLang="en-US" smtClean="0">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AF0C19B6-7A98-4838-0AD9-1B80D495C4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AE768CCE-7DC5-C317-8415-4F1FA673EF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49435079-DABF-3C9D-A397-D0BABFE0D0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CE4644-8E52-477F-A0F8-08C883EC8746}" type="slidenum">
              <a:rPr lang="en-US" altLang="en-US" smtClean="0">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C600267-536A-5E21-043A-F8FBAC6518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584436CF-59A1-8D12-D9B5-D11594FD3C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E7B05949-71C4-F4D9-5353-6B6CA3B6D5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3D771D-0273-437F-8437-A4DC1F619A7F}" type="slidenum">
              <a:rPr lang="en-US" altLang="en-US" smtClean="0">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666DEC2C-B454-D129-71F4-B21CED6B66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945BAB3-D0E5-3BC3-99A8-AE60C76FD8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FD7C1AEF-7A93-733F-94FB-89DF9A1FBC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DA4669-3994-410B-82C7-BDFF7DFDCF06}" type="slidenum">
              <a:rPr lang="en-US" altLang="en-US" smtClean="0">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60150468-AB8E-AF7B-E0F2-C265893820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A8D3561-575E-7887-23A0-B8FD1ED894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4A50E528-79E0-B0F5-9298-606AAB234C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818B6A-1C21-4F73-AF4F-283E236F2E09}" type="slidenum">
              <a:rPr lang="en-US" altLang="en-US" smtClean="0">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93D6ADF-BB0F-3B1F-6A9C-0C4AD21E08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9CC3AD7-96BA-1AC7-096E-614A7FFD2B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240B2C02-755D-5AF1-4E75-03457B6F98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BF7AF5-7FDB-4B7B-BAC8-4CE26F772D91}" type="slidenum">
              <a:rPr lang="en-US" altLang="en-US" smtClean="0">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EFDECB2D-AB0D-16B0-BCF6-BBF33A4D18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6BE0803-7C15-8F6E-58CA-29AF7C2D8F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1056E580-23FB-EB45-5F1D-2416EA8BD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E2B344-10AE-4DA0-8AA5-8DDCD5018F97}" type="slidenum">
              <a:rPr lang="en-US" altLang="en-US" smtClean="0">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52B92A7-ACA8-3535-4502-D6352F6E54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D1B806F-4A96-78D8-0EFC-D2A66B694B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a:extLst>
              <a:ext uri="{FF2B5EF4-FFF2-40B4-BE49-F238E27FC236}">
                <a16:creationId xmlns:a16="http://schemas.microsoft.com/office/drawing/2014/main" id="{6160758B-20E2-AB91-44DE-3420066B4F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D3FDF4-8F42-4583-9A59-F02D02925C24}" type="slidenum">
              <a:rPr lang="en-US" altLang="en-US" smtClean="0">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B8282671-7398-9B2C-717B-8578935D05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7896F98A-12A0-CCB8-9742-6FA328ED2F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1C0AD099-9524-A5E4-1AC1-5345F03996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9B475D-283E-4BB2-A0D1-C0D53781B65D}" type="slidenum">
              <a:rPr lang="en-US" altLang="en-US" smtClean="0">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0A4C65C9-E6F9-B9AA-0F4D-8925EDD7BF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0C2AF55-FC15-20BA-4810-B52CB02017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DA81AEE7-18D3-3598-60D1-C78EB8E185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286DA-7DD9-46B8-8433-AE6A06E0F9EF}" type="slidenum">
              <a:rPr lang="en-US" altLang="en-US" smtClean="0">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4D0EBEB2-B8DB-F479-D947-019826C0F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02375647-347D-8F49-E133-5DEB2E40C0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73185F8D-6D3C-62DE-D137-CAA7A76A1C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A517C5-94AE-4521-8BA3-489E30D8E0CE}" type="slidenum">
              <a:rPr lang="en-US" altLang="en-US" smtClean="0">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4F6FFF2-5A42-EB1D-65CF-BEE88D811B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EBE313F-C187-6D01-AEC8-CC999A2702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155959AC-DA09-4245-1F2C-2D95B099EB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578453-FFA4-4CA2-A24B-AB9375621487}" type="slidenum">
              <a:rPr lang="en-US" altLang="en-US" smtClean="0">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2CF89182-C7B4-8E0B-C5C6-D63771BEEE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FFB50536-EE8C-8478-E882-26EA68EFDD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15E5D7B-3E3A-671A-5085-1E07CDEA96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27268D-861D-4EDD-80B8-AF503260E23E}" type="slidenum">
              <a:rPr lang="en-US" altLang="en-US" smtClean="0">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410CC78-76E1-6CC1-89D6-C101ABD2F9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75DF7D8A-B24B-C898-3A6E-4E1ADE7455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a:extLst>
              <a:ext uri="{FF2B5EF4-FFF2-40B4-BE49-F238E27FC236}">
                <a16:creationId xmlns:a16="http://schemas.microsoft.com/office/drawing/2014/main" id="{A954DFAE-476D-7A29-899F-C29D18A3FA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88095A-76D9-4619-9B21-8CCA8E46AE26}" type="slidenum">
              <a:rPr lang="en-US" altLang="en-US" smtClean="0">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DB2A6B1-151C-4CDB-AA64-C66E0EFF76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2E118E1-B38E-108B-8A9D-784329E94F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Slide Number Placeholder 3">
            <a:extLst>
              <a:ext uri="{FF2B5EF4-FFF2-40B4-BE49-F238E27FC236}">
                <a16:creationId xmlns:a16="http://schemas.microsoft.com/office/drawing/2014/main" id="{12968256-48C8-6718-BCE3-B4B8881E51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D841E6-955D-4AA3-8B41-E25030B68F03}" type="slidenum">
              <a:rPr lang="en-US" altLang="en-US" smtClean="0">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B498CA8-8D2B-FB7B-73BB-B939F3CBDF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17529BD-4627-8BC4-E9CD-CDB8AA1754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10ABB570-2EFB-C354-864D-B20C561942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C19587-37FC-4A83-91AD-B75DFC54D737}" type="slidenum">
              <a:rPr lang="en-US" altLang="en-US" smtClean="0">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A55F345-8AF1-4686-1D91-404A3C283E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625E403-5118-5B7E-DB3B-17C34D9CEF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0EA2D5BB-2075-0875-FBF2-5A73EEBB42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560F64-84AB-45C7-BCC7-29BA713EDD49}" type="slidenum">
              <a:rPr lang="en-US" altLang="en-US" smtClean="0">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B2DB630-4294-24B4-A01B-078A4023F3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D3EC2CF-DEFB-C8D8-3373-F04217FD6C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C7DFE70A-5C9F-F656-D104-B5253FBED7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EC0DF7-18E7-4C7A-A646-CD1C7E6134CE}" type="slidenum">
              <a:rPr lang="en-US" altLang="en-US" smtClean="0">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0F049B2-A788-E3A9-E749-F40FBABB93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7B08507-5897-3FAC-3A59-0F995922F1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D52DBE55-3ACD-F0C6-266E-F069A3A396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E97EAB-BE0E-4CB9-BCD9-69CB7B267538}" type="slidenum">
              <a:rPr lang="en-US" altLang="en-US" smtClean="0">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83926E6E-3178-D24E-91CA-AEE6427D71BF}"/>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5D80FDEB-476B-E941-A433-433067985A88}"/>
              </a:ext>
            </a:extLst>
          </p:cNvPr>
          <p:cNvSpPr>
            <a:spLocks noGrp="1"/>
          </p:cNvSpPr>
          <p:nvPr>
            <p:ph type="dt" sz="half" idx="10"/>
          </p:nvPr>
        </p:nvSpPr>
        <p:spPr/>
        <p:txBody>
          <a:bodyPr/>
          <a:lstStyle>
            <a:lvl1pPr>
              <a:defRPr/>
            </a:lvl1pPr>
          </a:lstStyle>
          <a:p>
            <a:pPr>
              <a:defRPr/>
            </a:pPr>
            <a:endParaRPr lang="en-US"/>
          </a:p>
        </p:txBody>
      </p:sp>
      <p:sp>
        <p:nvSpPr>
          <p:cNvPr id="4" name="Footer Placeholder 1">
            <a:extLst>
              <a:ext uri="{FF2B5EF4-FFF2-40B4-BE49-F238E27FC236}">
                <a16:creationId xmlns:a16="http://schemas.microsoft.com/office/drawing/2014/main" id="{EFC00A49-B30C-676B-6A23-9C471A9FFFB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39F7F7EA-E696-50D3-F9EE-BBF1D7BD52D5}"/>
              </a:ext>
            </a:extLst>
          </p:cNvPr>
          <p:cNvSpPr>
            <a:spLocks noGrp="1"/>
          </p:cNvSpPr>
          <p:nvPr>
            <p:ph type="sldNum" sz="quarter" idx="12"/>
          </p:nvPr>
        </p:nvSpPr>
        <p:spPr>
          <a:xfrm>
            <a:off x="8229600" y="6473825"/>
            <a:ext cx="758825" cy="247650"/>
          </a:xfrm>
        </p:spPr>
        <p:txBody>
          <a:bodyPr/>
          <a:lstStyle>
            <a:lvl1pPr>
              <a:defRPr/>
            </a:lvl1pPr>
          </a:lstStyle>
          <a:p>
            <a:pPr>
              <a:defRPr/>
            </a:pPr>
            <a:fld id="{CD08FA39-EE9D-4C04-930A-BAF173F4E85A}" type="slidenum">
              <a:rPr lang="en-US" altLang="en-US"/>
              <a:pPr>
                <a:defRPr/>
              </a:pPr>
              <a:t>‹#›</a:t>
            </a:fld>
            <a:endParaRPr lang="en-US" altLang="en-US"/>
          </a:p>
        </p:txBody>
      </p:sp>
    </p:spTree>
    <p:extLst>
      <p:ext uri="{BB962C8B-B14F-4D97-AF65-F5344CB8AC3E}">
        <p14:creationId xmlns:p14="http://schemas.microsoft.com/office/powerpoint/2010/main" val="412617630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4D12C7F1-59FB-BCA9-BC90-FD5067ECED74}"/>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1932423-B316-4C34-E33F-0075DCEF3A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6340DF7-1080-481C-7A63-13C11BEAC61A}"/>
              </a:ext>
            </a:extLst>
          </p:cNvPr>
          <p:cNvSpPr>
            <a:spLocks noGrp="1"/>
          </p:cNvSpPr>
          <p:nvPr>
            <p:ph type="sldNum" sz="quarter" idx="12"/>
          </p:nvPr>
        </p:nvSpPr>
        <p:spPr/>
        <p:txBody>
          <a:bodyPr/>
          <a:lstStyle>
            <a:lvl1pPr>
              <a:defRPr/>
            </a:lvl1pPr>
          </a:lstStyle>
          <a:p>
            <a:pPr>
              <a:defRPr/>
            </a:pPr>
            <a:fld id="{BC6C494E-63C3-4C88-AD11-236023CB7BE8}" type="slidenum">
              <a:rPr lang="en-US" altLang="en-US"/>
              <a:pPr>
                <a:defRPr/>
              </a:pPr>
              <a:t>‹#›</a:t>
            </a:fld>
            <a:endParaRPr lang="en-US" altLang="en-US"/>
          </a:p>
        </p:txBody>
      </p:sp>
    </p:spTree>
    <p:extLst>
      <p:ext uri="{BB962C8B-B14F-4D97-AF65-F5344CB8AC3E}">
        <p14:creationId xmlns:p14="http://schemas.microsoft.com/office/powerpoint/2010/main" val="142280669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98DA88-CB45-ACAD-F6BD-683E3F51FD9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BBB8CD5-0962-2ECF-6863-04CB73D4E7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38801B2-4179-89CB-AFA4-84374676C397}"/>
              </a:ext>
            </a:extLst>
          </p:cNvPr>
          <p:cNvSpPr>
            <a:spLocks noGrp="1"/>
          </p:cNvSpPr>
          <p:nvPr>
            <p:ph type="sldNum" sz="quarter" idx="12"/>
          </p:nvPr>
        </p:nvSpPr>
        <p:spPr/>
        <p:txBody>
          <a:bodyPr/>
          <a:lstStyle>
            <a:lvl1pPr>
              <a:defRPr/>
            </a:lvl1pPr>
          </a:lstStyle>
          <a:p>
            <a:pPr>
              <a:defRPr/>
            </a:pPr>
            <a:fld id="{00BB360F-D38F-4FC6-94F9-61BFECF9F6DA}" type="slidenum">
              <a:rPr lang="en-US" altLang="en-US"/>
              <a:pPr>
                <a:defRPr/>
              </a:pPr>
              <a:t>‹#›</a:t>
            </a:fld>
            <a:endParaRPr lang="en-US" altLang="en-US"/>
          </a:p>
        </p:txBody>
      </p:sp>
    </p:spTree>
    <p:extLst>
      <p:ext uri="{BB962C8B-B14F-4D97-AF65-F5344CB8AC3E}">
        <p14:creationId xmlns:p14="http://schemas.microsoft.com/office/powerpoint/2010/main" val="317520694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B1B5D41F-A8A1-99F7-59D3-940C60B55A61}"/>
              </a:ext>
            </a:extLst>
          </p:cNvPr>
          <p:cNvSpPr>
            <a:spLocks noGrp="1"/>
          </p:cNvSpPr>
          <p:nvPr>
            <p:ph type="dt" sz="half" idx="10"/>
          </p:nvPr>
        </p:nvSpPr>
        <p:spPr/>
        <p:txBody>
          <a:bodyPr/>
          <a:lstStyle>
            <a:lvl1pPr>
              <a:defRPr/>
            </a:lvl1pPr>
          </a:lstStyle>
          <a:p>
            <a:pPr>
              <a:defRPr/>
            </a:pPr>
            <a:endParaRPr lang="en-US"/>
          </a:p>
        </p:txBody>
      </p:sp>
      <p:sp>
        <p:nvSpPr>
          <p:cNvPr id="3" name="Footer Placeholder 18">
            <a:extLst>
              <a:ext uri="{FF2B5EF4-FFF2-40B4-BE49-F238E27FC236}">
                <a16:creationId xmlns:a16="http://schemas.microsoft.com/office/drawing/2014/main" id="{BC9B3BE8-0C17-65D1-7036-C5D409622BA8}"/>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2550DECD-20B6-079C-905A-9F4161ABA25A}"/>
              </a:ext>
            </a:extLst>
          </p:cNvPr>
          <p:cNvSpPr>
            <a:spLocks noGrp="1"/>
          </p:cNvSpPr>
          <p:nvPr>
            <p:ph type="sldNum" sz="quarter" idx="12"/>
          </p:nvPr>
        </p:nvSpPr>
        <p:spPr>
          <a:xfrm>
            <a:off x="8229600" y="6473825"/>
            <a:ext cx="758825" cy="247650"/>
          </a:xfrm>
        </p:spPr>
        <p:txBody>
          <a:bodyPr/>
          <a:lstStyle>
            <a:lvl1pPr>
              <a:defRPr/>
            </a:lvl1pPr>
          </a:lstStyle>
          <a:p>
            <a:pPr>
              <a:defRPr/>
            </a:pPr>
            <a:fld id="{97224E43-6F32-4740-B604-C26F6A2C900C}" type="slidenum">
              <a:rPr lang="en-US" altLang="en-US"/>
              <a:pPr>
                <a:defRPr/>
              </a:pPr>
              <a:t>‹#›</a:t>
            </a:fld>
            <a:endParaRPr lang="en-US" altLang="en-US"/>
          </a:p>
        </p:txBody>
      </p:sp>
    </p:spTree>
    <p:extLst>
      <p:ext uri="{BB962C8B-B14F-4D97-AF65-F5344CB8AC3E}">
        <p14:creationId xmlns:p14="http://schemas.microsoft.com/office/powerpoint/2010/main" val="50870886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51CF0A10-3AA7-EEE9-EBBF-9168C5E4DEF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F3FFB28A-6295-7F0F-0819-DB338CC2A9F9}"/>
              </a:ext>
            </a:extLst>
          </p:cNvPr>
          <p:cNvSpPr>
            <a:spLocks noGrp="1"/>
          </p:cNvSpPr>
          <p:nvPr>
            <p:ph type="dt" sz="half" idx="10"/>
          </p:nvPr>
        </p:nvSpPr>
        <p:spPr/>
        <p:txBody>
          <a:bodyPr/>
          <a:lstStyle>
            <a:lvl1pPr>
              <a:defRPr/>
            </a:lvl1pPr>
          </a:lstStyle>
          <a:p>
            <a:pPr>
              <a:defRPr/>
            </a:pPr>
            <a:endParaRPr lang="en-US"/>
          </a:p>
        </p:txBody>
      </p:sp>
      <p:sp>
        <p:nvSpPr>
          <p:cNvPr id="4" name="Footer Placeholder 10">
            <a:extLst>
              <a:ext uri="{FF2B5EF4-FFF2-40B4-BE49-F238E27FC236}">
                <a16:creationId xmlns:a16="http://schemas.microsoft.com/office/drawing/2014/main" id="{9298D678-087F-5177-BD87-6166DE67BFA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004E860B-68DF-DBC9-8AC2-915A795894F8}"/>
              </a:ext>
            </a:extLst>
          </p:cNvPr>
          <p:cNvSpPr>
            <a:spLocks noGrp="1"/>
          </p:cNvSpPr>
          <p:nvPr>
            <p:ph type="sldNum" sz="quarter" idx="12"/>
          </p:nvPr>
        </p:nvSpPr>
        <p:spPr/>
        <p:txBody>
          <a:bodyPr/>
          <a:lstStyle>
            <a:lvl1pPr>
              <a:defRPr/>
            </a:lvl1pPr>
          </a:lstStyle>
          <a:p>
            <a:pPr>
              <a:defRPr/>
            </a:pPr>
            <a:fld id="{BA07E13E-54A9-4EF7-A8CD-16602B0A8148}" type="slidenum">
              <a:rPr lang="en-US" altLang="en-US"/>
              <a:pPr>
                <a:defRPr/>
              </a:pPr>
              <a:t>‹#›</a:t>
            </a:fld>
            <a:endParaRPr lang="en-US" altLang="en-US"/>
          </a:p>
        </p:txBody>
      </p:sp>
    </p:spTree>
    <p:extLst>
      <p:ext uri="{BB962C8B-B14F-4D97-AF65-F5344CB8AC3E}">
        <p14:creationId xmlns:p14="http://schemas.microsoft.com/office/powerpoint/2010/main" val="368427489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10531396-9BD1-3AFF-5806-FC1FDB82A058}"/>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66C20784-4626-4A9B-8B1D-B6AB7AA5AE9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BDFB3FB2-83F0-B299-DD78-7A9FE2FFC59E}"/>
              </a:ext>
            </a:extLst>
          </p:cNvPr>
          <p:cNvSpPr>
            <a:spLocks noGrp="1"/>
          </p:cNvSpPr>
          <p:nvPr>
            <p:ph type="sldNum" sz="quarter" idx="12"/>
          </p:nvPr>
        </p:nvSpPr>
        <p:spPr/>
        <p:txBody>
          <a:bodyPr/>
          <a:lstStyle>
            <a:lvl1pPr>
              <a:defRPr/>
            </a:lvl1pPr>
          </a:lstStyle>
          <a:p>
            <a:pPr>
              <a:defRPr/>
            </a:pPr>
            <a:fld id="{EFD8D11E-0C66-4061-89A3-70D1BB812E54}" type="slidenum">
              <a:rPr lang="en-US" altLang="en-US"/>
              <a:pPr>
                <a:defRPr/>
              </a:pPr>
              <a:t>‹#›</a:t>
            </a:fld>
            <a:endParaRPr lang="en-US" altLang="en-US"/>
          </a:p>
        </p:txBody>
      </p:sp>
    </p:spTree>
    <p:extLst>
      <p:ext uri="{BB962C8B-B14F-4D97-AF65-F5344CB8AC3E}">
        <p14:creationId xmlns:p14="http://schemas.microsoft.com/office/powerpoint/2010/main" val="228191963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F358E34F-EE03-5683-7C2F-8B7A93BAA1A5}"/>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31642465-FB00-3F5C-A313-422854B1F58C}"/>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6FC886B5-C4E1-72FA-7AFC-F887E3053C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12BD35CD-2C2F-F9CB-0F91-31E64F88D31B}"/>
              </a:ext>
            </a:extLst>
          </p:cNvPr>
          <p:cNvSpPr>
            <a:spLocks noGrp="1"/>
          </p:cNvSpPr>
          <p:nvPr>
            <p:ph type="sldNum" sz="quarter" idx="12"/>
          </p:nvPr>
        </p:nvSpPr>
        <p:spPr>
          <a:xfrm>
            <a:off x="8229600" y="6477000"/>
            <a:ext cx="762000" cy="247650"/>
          </a:xfrm>
        </p:spPr>
        <p:txBody>
          <a:bodyPr/>
          <a:lstStyle>
            <a:lvl1pPr>
              <a:defRPr/>
            </a:lvl1pPr>
          </a:lstStyle>
          <a:p>
            <a:pPr>
              <a:defRPr/>
            </a:pPr>
            <a:fld id="{70508AB1-03E8-43A6-8BB3-54704E774A66}" type="slidenum">
              <a:rPr lang="en-US" altLang="en-US"/>
              <a:pPr>
                <a:defRPr/>
              </a:pPr>
              <a:t>‹#›</a:t>
            </a:fld>
            <a:endParaRPr lang="en-US" altLang="en-US"/>
          </a:p>
        </p:txBody>
      </p:sp>
    </p:spTree>
    <p:extLst>
      <p:ext uri="{BB962C8B-B14F-4D97-AF65-F5344CB8AC3E}">
        <p14:creationId xmlns:p14="http://schemas.microsoft.com/office/powerpoint/2010/main" val="135648286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1689EDCC-D7C8-02C2-A5E2-D930FCFA61BF}"/>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C4F7A53D-7E2A-6055-72D1-872C0CBB5BB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9AA2CD4B-1102-7B31-095C-1B28B7CE2885}"/>
              </a:ext>
            </a:extLst>
          </p:cNvPr>
          <p:cNvSpPr>
            <a:spLocks noGrp="1"/>
          </p:cNvSpPr>
          <p:nvPr>
            <p:ph type="sldNum" sz="quarter" idx="12"/>
          </p:nvPr>
        </p:nvSpPr>
        <p:spPr/>
        <p:txBody>
          <a:bodyPr/>
          <a:lstStyle>
            <a:lvl1pPr>
              <a:defRPr/>
            </a:lvl1pPr>
          </a:lstStyle>
          <a:p>
            <a:pPr>
              <a:defRPr/>
            </a:pPr>
            <a:fld id="{F6737ECD-52E6-407E-8297-0208DB6DB0D4}" type="slidenum">
              <a:rPr lang="en-US" altLang="en-US"/>
              <a:pPr>
                <a:defRPr/>
              </a:pPr>
              <a:t>‹#›</a:t>
            </a:fld>
            <a:endParaRPr lang="en-US" altLang="en-US"/>
          </a:p>
        </p:txBody>
      </p:sp>
    </p:spTree>
    <p:extLst>
      <p:ext uri="{BB962C8B-B14F-4D97-AF65-F5344CB8AC3E}">
        <p14:creationId xmlns:p14="http://schemas.microsoft.com/office/powerpoint/2010/main" val="154199703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042F8F19-DA69-7B09-C6D7-842806DC0D67}"/>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280DC069-E8D2-11CB-D609-96F04376C26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5DC6F9E3-FB1E-14C2-027C-62E9355CD018}"/>
              </a:ext>
            </a:extLst>
          </p:cNvPr>
          <p:cNvSpPr>
            <a:spLocks noGrp="1"/>
          </p:cNvSpPr>
          <p:nvPr>
            <p:ph type="sldNum" sz="quarter" idx="12"/>
          </p:nvPr>
        </p:nvSpPr>
        <p:spPr/>
        <p:txBody>
          <a:bodyPr/>
          <a:lstStyle>
            <a:lvl1pPr>
              <a:defRPr/>
            </a:lvl1pPr>
          </a:lstStyle>
          <a:p>
            <a:pPr>
              <a:defRPr/>
            </a:pPr>
            <a:fld id="{BA43C4BE-DF19-4F9E-9744-D0E8438CB26C}" type="slidenum">
              <a:rPr lang="en-US" altLang="en-US"/>
              <a:pPr>
                <a:defRPr/>
              </a:pPr>
              <a:t>‹#›</a:t>
            </a:fld>
            <a:endParaRPr lang="en-US" altLang="en-US"/>
          </a:p>
        </p:txBody>
      </p:sp>
    </p:spTree>
    <p:extLst>
      <p:ext uri="{BB962C8B-B14F-4D97-AF65-F5344CB8AC3E}">
        <p14:creationId xmlns:p14="http://schemas.microsoft.com/office/powerpoint/2010/main" val="1681033264"/>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95AD6DDA-7977-7EAC-329D-DB3C2FB06A95}"/>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4B12612D-AE15-055C-85E5-0BCA60A75EED}"/>
              </a:ext>
            </a:extLst>
          </p:cNvPr>
          <p:cNvSpPr>
            <a:spLocks noGrp="1"/>
          </p:cNvSpPr>
          <p:nvPr>
            <p:ph type="dt" sz="half" idx="10"/>
          </p:nvPr>
        </p:nvSpPr>
        <p:spPr/>
        <p:txBody>
          <a:bodyPr/>
          <a:lstStyle>
            <a:lvl1pPr>
              <a:defRPr/>
            </a:lvl1pPr>
          </a:lstStyle>
          <a:p>
            <a:pPr>
              <a:defRPr/>
            </a:pPr>
            <a:endParaRPr lang="en-US"/>
          </a:p>
        </p:txBody>
      </p:sp>
      <p:sp>
        <p:nvSpPr>
          <p:cNvPr id="4" name="Footer Placeholder 28">
            <a:extLst>
              <a:ext uri="{FF2B5EF4-FFF2-40B4-BE49-F238E27FC236}">
                <a16:creationId xmlns:a16="http://schemas.microsoft.com/office/drawing/2014/main" id="{23C1D4CF-AB52-5E27-ABC6-B1930538558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B183D223-476E-4C64-8AD2-D411FAC52FD5}"/>
              </a:ext>
            </a:extLst>
          </p:cNvPr>
          <p:cNvSpPr>
            <a:spLocks noGrp="1"/>
          </p:cNvSpPr>
          <p:nvPr>
            <p:ph type="sldNum" sz="quarter" idx="12"/>
          </p:nvPr>
        </p:nvSpPr>
        <p:spPr/>
        <p:txBody>
          <a:bodyPr/>
          <a:lstStyle>
            <a:lvl1pPr>
              <a:defRPr/>
            </a:lvl1pPr>
          </a:lstStyle>
          <a:p>
            <a:pPr>
              <a:defRPr/>
            </a:pPr>
            <a:fld id="{C04E8E71-03D8-4484-A266-E67922011FB0}" type="slidenum">
              <a:rPr lang="en-US" altLang="en-US"/>
              <a:pPr>
                <a:defRPr/>
              </a:pPr>
              <a:t>‹#›</a:t>
            </a:fld>
            <a:endParaRPr lang="en-US" altLang="en-US"/>
          </a:p>
        </p:txBody>
      </p:sp>
    </p:spTree>
    <p:extLst>
      <p:ext uri="{BB962C8B-B14F-4D97-AF65-F5344CB8AC3E}">
        <p14:creationId xmlns:p14="http://schemas.microsoft.com/office/powerpoint/2010/main" val="40751285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FDE08B46-5E00-0D95-2504-52BDEF154D84}"/>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EC6C2382-1F7A-4B21-FC7B-ADC19ACA59F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CA0FB292-D6E2-397E-4287-4525EF22B0B8}"/>
              </a:ext>
            </a:extLst>
          </p:cNvPr>
          <p:cNvSpPr>
            <a:spLocks noGrp="1"/>
          </p:cNvSpPr>
          <p:nvPr>
            <p:ph type="sldNum" sz="quarter" idx="12"/>
          </p:nvPr>
        </p:nvSpPr>
        <p:spPr/>
        <p:txBody>
          <a:bodyPr/>
          <a:lstStyle>
            <a:lvl1pPr>
              <a:defRPr/>
            </a:lvl1pPr>
          </a:lstStyle>
          <a:p>
            <a:pPr>
              <a:defRPr/>
            </a:pPr>
            <a:fld id="{B02D061E-EBA2-4DA3-BDC1-9F6BCF2F0BCC}" type="slidenum">
              <a:rPr lang="en-US" altLang="en-US"/>
              <a:pPr>
                <a:defRPr/>
              </a:pPr>
              <a:t>‹#›</a:t>
            </a:fld>
            <a:endParaRPr lang="en-US" altLang="en-US"/>
          </a:p>
        </p:txBody>
      </p:sp>
    </p:spTree>
    <p:extLst>
      <p:ext uri="{BB962C8B-B14F-4D97-AF65-F5344CB8AC3E}">
        <p14:creationId xmlns:p14="http://schemas.microsoft.com/office/powerpoint/2010/main" val="167242633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611DDB2-9982-5170-2608-3C96912BE85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029" name="Text Placeholder 7">
            <a:extLst>
              <a:ext uri="{FF2B5EF4-FFF2-40B4-BE49-F238E27FC236}">
                <a16:creationId xmlns:a16="http://schemas.microsoft.com/office/drawing/2014/main" id="{ADF7998E-E79E-4C39-3A8C-87653F4B935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5DC6F3E-D1DF-F588-7F84-E3323497E26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32C46D3E-9170-2BE9-1585-747DF06CDF03}"/>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500AA30D-9C23-FDAD-BC39-CB20208A4621}"/>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solidFill>
                  <a:srgbClr val="D38E27"/>
                </a:solidFill>
              </a:defRPr>
            </a:lvl1pPr>
          </a:lstStyle>
          <a:p>
            <a:pPr>
              <a:defRPr/>
            </a:pPr>
            <a:fld id="{D6B79BFB-82E6-414F-A624-17CA1D7C22C6}"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B1DC4036-164E-F593-DFC7-B9CE153422E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FFC1DE0C-404E-2F9D-AAC2-90077941CD4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Straight Connector 11">
            <a:extLst>
              <a:ext uri="{FF2B5EF4-FFF2-40B4-BE49-F238E27FC236}">
                <a16:creationId xmlns:a16="http://schemas.microsoft.com/office/drawing/2014/main" id="{7410AFD9-2B80-7E3C-E169-A466ACDA7DC8}"/>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15" r:id="rId4"/>
    <p:sldLayoutId id="2147484021" r:id="rId5"/>
    <p:sldLayoutId id="2147484016" r:id="rId6"/>
    <p:sldLayoutId id="2147484022" r:id="rId7"/>
    <p:sldLayoutId id="2147484023" r:id="rId8"/>
    <p:sldLayoutId id="2147484024" r:id="rId9"/>
    <p:sldLayoutId id="2147484017" r:id="rId10"/>
    <p:sldLayoutId id="214748402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8709E8A6-09E5-552B-0171-1F402BE49DB9}"/>
              </a:ext>
            </a:extLst>
          </p:cNvPr>
          <p:cNvSpPr>
            <a:spLocks noGrp="1" noChangeArrowheads="1"/>
          </p:cNvSpPr>
          <p:nvPr>
            <p:ph type="title"/>
          </p:nvPr>
        </p:nvSpPr>
        <p:spPr>
          <a:xfrm>
            <a:off x="533400" y="1524000"/>
            <a:ext cx="7772400" cy="27432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Time  &amp;  How You  should  use  it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EA2C12-538C-B9FA-B510-4DD9FF1C275E}"/>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780B223-0F20-2616-5BA7-0FD1251082A1}"/>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A. </a:t>
            </a:r>
            <a:r>
              <a:rPr lang="en-US" sz="4400" b="1" dirty="0">
                <a:solidFill>
                  <a:srgbClr val="C00000"/>
                </a:solidFill>
                <a:effectLst>
                  <a:outerShdw blurRad="38100" dist="38100" dir="2700000" algn="tl">
                    <a:srgbClr val="000000">
                      <a:alpha val="43137"/>
                    </a:srgbClr>
                  </a:outerShdw>
                </a:effectLst>
                <a:latin typeface="Arial Narrow" pitchFamily="34" charset="0"/>
              </a:rPr>
              <a:t>The Lord </a:t>
            </a:r>
            <a:r>
              <a:rPr lang="en-US" sz="4400" b="1" u="sng" dirty="0">
                <a:solidFill>
                  <a:srgbClr val="C00000"/>
                </a:solidFill>
                <a:effectLst>
                  <a:outerShdw blurRad="38100" dist="38100" dir="2700000" algn="tl">
                    <a:srgbClr val="000000">
                      <a:alpha val="43137"/>
                    </a:srgbClr>
                  </a:outerShdw>
                </a:effectLst>
                <a:latin typeface="Arial Narrow" pitchFamily="34" charset="0"/>
              </a:rPr>
              <a:t>came</a:t>
            </a:r>
            <a:r>
              <a:rPr lang="en-US" sz="4400" b="1" dirty="0">
                <a:solidFill>
                  <a:srgbClr val="C00000"/>
                </a:solidFill>
                <a:effectLst>
                  <a:outerShdw blurRad="38100" dist="38100" dir="2700000" algn="tl">
                    <a:srgbClr val="000000">
                      <a:alpha val="43137"/>
                    </a:srgbClr>
                  </a:outerShdw>
                </a:effectLst>
                <a:latin typeface="Arial Narrow" pitchFamily="34" charset="0"/>
              </a:rPr>
              <a:t> at the perfect </a:t>
            </a:r>
            <a:r>
              <a:rPr lang="en-US" sz="4400" b="1">
                <a:solidFill>
                  <a:srgbClr val="C00000"/>
                </a:solidFill>
                <a:effectLst>
                  <a:outerShdw blurRad="38100" dist="38100" dir="2700000" algn="tl">
                    <a:srgbClr val="000000">
                      <a:alpha val="43137"/>
                    </a:srgbClr>
                  </a:outerShdw>
                </a:effectLst>
                <a:latin typeface="Arial Narrow" pitchFamily="34" charset="0"/>
              </a:rPr>
              <a:t>time.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Timothy 2:5-6 - For there is one God and one mediator between God and men, the man Christ Jesus, who gave himself as a ransom for all men — the testimony given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its proper time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8940D98A-2683-01F7-B02F-281AAEB5E3E5}"/>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45FDBC-45B8-C9D2-D417-2831A3C69F84}"/>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A99719D-1B7F-76F0-94A2-4E27BEE6920F}"/>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A. </a:t>
            </a:r>
            <a:r>
              <a:rPr lang="en-US" sz="4400" b="1" dirty="0">
                <a:solidFill>
                  <a:srgbClr val="C00000"/>
                </a:solidFill>
                <a:effectLst>
                  <a:outerShdw blurRad="38100" dist="38100" dir="2700000" algn="tl">
                    <a:srgbClr val="000000">
                      <a:alpha val="43137"/>
                    </a:srgbClr>
                  </a:outerShdw>
                </a:effectLst>
                <a:latin typeface="Arial Narrow" pitchFamily="34" charset="0"/>
              </a:rPr>
              <a:t>The Lord </a:t>
            </a:r>
            <a:r>
              <a:rPr lang="en-US" sz="4400" b="1" u="sng" dirty="0">
                <a:solidFill>
                  <a:srgbClr val="C00000"/>
                </a:solidFill>
                <a:effectLst>
                  <a:outerShdw blurRad="38100" dist="38100" dir="2700000" algn="tl">
                    <a:srgbClr val="000000">
                      <a:alpha val="43137"/>
                    </a:srgbClr>
                  </a:outerShdw>
                </a:effectLst>
                <a:latin typeface="Arial Narrow" pitchFamily="34" charset="0"/>
              </a:rPr>
              <a:t>came</a:t>
            </a:r>
            <a:r>
              <a:rPr lang="en-US" sz="4400" b="1" dirty="0">
                <a:solidFill>
                  <a:srgbClr val="C00000"/>
                </a:solidFill>
                <a:effectLst>
                  <a:outerShdw blurRad="38100" dist="38100" dir="2700000" algn="tl">
                    <a:srgbClr val="000000">
                      <a:alpha val="43137"/>
                    </a:srgbClr>
                  </a:outerShdw>
                </a:effectLst>
                <a:latin typeface="Arial Narrow" pitchFamily="34" charset="0"/>
              </a:rPr>
              <a:t> at the perfect </a:t>
            </a:r>
            <a:r>
              <a:rPr lang="en-US" sz="4400" b="1">
                <a:solidFill>
                  <a:srgbClr val="C00000"/>
                </a:solidFill>
                <a:effectLst>
                  <a:outerShdw blurRad="38100" dist="38100" dir="2700000" algn="tl">
                    <a:srgbClr val="000000">
                      <a:alpha val="43137"/>
                    </a:srgbClr>
                  </a:outerShdw>
                </a:effectLst>
                <a:latin typeface="Arial Narrow" pitchFamily="34" charset="0"/>
              </a:rPr>
              <a:t>time.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4:4-5 - But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the time had fully come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God sent his Son, born of a woman, born under law, to redeem those under law, that we might receive the full rights of sons.</a:t>
            </a:r>
          </a:p>
        </p:txBody>
      </p:sp>
      <p:sp>
        <p:nvSpPr>
          <p:cNvPr id="4" name="Rectangle 3">
            <a:extLst>
              <a:ext uri="{FF2B5EF4-FFF2-40B4-BE49-F238E27FC236}">
                <a16:creationId xmlns:a16="http://schemas.microsoft.com/office/drawing/2014/main" id="{36153CF3-6217-175C-9CD9-1B29081A00DB}"/>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BAE902-8A71-AE59-C89D-C6AE078C3366}"/>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DF67F8-B565-515C-04E4-1A8CEFE1288B}"/>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A. </a:t>
            </a:r>
            <a:r>
              <a:rPr lang="en-US" sz="4400" b="1" dirty="0">
                <a:solidFill>
                  <a:srgbClr val="C00000"/>
                </a:solidFill>
                <a:effectLst>
                  <a:outerShdw blurRad="38100" dist="38100" dir="2700000" algn="tl">
                    <a:srgbClr val="000000">
                      <a:alpha val="43137"/>
                    </a:srgbClr>
                  </a:outerShdw>
                </a:effectLst>
                <a:latin typeface="Arial Narrow" pitchFamily="34" charset="0"/>
              </a:rPr>
              <a:t>The Lord </a:t>
            </a:r>
            <a:r>
              <a:rPr lang="en-US" sz="4400" b="1" u="sng" dirty="0">
                <a:solidFill>
                  <a:srgbClr val="C00000"/>
                </a:solidFill>
                <a:effectLst>
                  <a:outerShdw blurRad="38100" dist="38100" dir="2700000" algn="tl">
                    <a:srgbClr val="000000">
                      <a:alpha val="43137"/>
                    </a:srgbClr>
                  </a:outerShdw>
                </a:effectLst>
                <a:latin typeface="Arial Narrow" pitchFamily="34" charset="0"/>
              </a:rPr>
              <a:t>came</a:t>
            </a:r>
            <a:r>
              <a:rPr lang="en-US" sz="4400" b="1" dirty="0">
                <a:solidFill>
                  <a:srgbClr val="C00000"/>
                </a:solidFill>
                <a:effectLst>
                  <a:outerShdw blurRad="38100" dist="38100" dir="2700000" algn="tl">
                    <a:srgbClr val="000000">
                      <a:alpha val="43137"/>
                    </a:srgbClr>
                  </a:outerShdw>
                </a:effectLst>
                <a:latin typeface="Arial Narrow" pitchFamily="34" charset="0"/>
              </a:rPr>
              <a:t> at the perfect </a:t>
            </a:r>
            <a:r>
              <a:rPr lang="en-US" sz="4400" b="1">
                <a:solidFill>
                  <a:srgbClr val="C00000"/>
                </a:solidFill>
                <a:effectLst>
                  <a:outerShdw blurRad="38100" dist="38100" dir="2700000" algn="tl">
                    <a:srgbClr val="000000">
                      <a:alpha val="43137"/>
                    </a:srgbClr>
                  </a:outerShdw>
                </a:effectLst>
                <a:latin typeface="Arial Narrow" pitchFamily="34" charset="0"/>
              </a:rPr>
              <a:t>time.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The gospel was presented at the perfect time.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1:3 - At his appointed season he brought his word to light through the preaching entrusted to me by the command of God our Savior . . .</a:t>
            </a:r>
          </a:p>
        </p:txBody>
      </p:sp>
      <p:sp>
        <p:nvSpPr>
          <p:cNvPr id="4" name="Rectangle 3">
            <a:extLst>
              <a:ext uri="{FF2B5EF4-FFF2-40B4-BE49-F238E27FC236}">
                <a16:creationId xmlns:a16="http://schemas.microsoft.com/office/drawing/2014/main" id="{052A0824-4DBA-D654-E319-D39B02FC3F61}"/>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5860BB-759E-251A-648B-ADD38CB9AA19}"/>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210EA6-041A-2EA4-1C87-D037D187C784}"/>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C. The Lord is </a:t>
            </a:r>
            <a:r>
              <a:rPr lang="en-US" sz="4400" b="1" u="sng">
                <a:solidFill>
                  <a:srgbClr val="C00000"/>
                </a:solidFill>
                <a:effectLst>
                  <a:outerShdw blurRad="38100" dist="38100" dir="2700000" algn="tl">
                    <a:srgbClr val="000000">
                      <a:alpha val="43137"/>
                    </a:srgbClr>
                  </a:outerShdw>
                </a:effectLst>
                <a:latin typeface="Arial Narrow" pitchFamily="34" charset="0"/>
              </a:rPr>
              <a:t>coming</a:t>
            </a: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u="sng">
                <a:solidFill>
                  <a:srgbClr val="C00000"/>
                </a:solidFill>
                <a:effectLst>
                  <a:outerShdw blurRad="38100" dist="38100" dir="2700000" algn="tl">
                    <a:srgbClr val="000000">
                      <a:alpha val="43137"/>
                    </a:srgbClr>
                  </a:outerShdw>
                </a:effectLst>
                <a:latin typeface="Arial Narrow" pitchFamily="34" charset="0"/>
              </a:rPr>
              <a:t>again</a:t>
            </a:r>
            <a:r>
              <a:rPr lang="en-US" sz="4400" b="1">
                <a:solidFill>
                  <a:srgbClr val="C00000"/>
                </a:solidFill>
                <a:effectLst>
                  <a:outerShdw blurRad="38100" dist="38100" dir="2700000" algn="tl">
                    <a:srgbClr val="000000">
                      <a:alpha val="43137"/>
                    </a:srgbClr>
                  </a:outerShdw>
                </a:effectLst>
                <a:latin typeface="Arial Narrow" pitchFamily="34" charset="0"/>
              </a:rPr>
              <a:t> at the perfect time.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1:9-10 - And he made known to us the mystery of his will according to his good pleasure, which he purposed in Christ, to be put into effect when the times will have reached their fulfillment — to bring all things in heaven and on earth together under one head, even Christ.</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5D67C6F-58DF-7EB8-E2D0-C2AE2EF22E12}"/>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6BFE01-FB97-DD17-C881-81383880EA8E}"/>
              </a:ext>
            </a:extLst>
          </p:cNvPr>
          <p:cNvSpPr>
            <a:spLocks noGrp="1" noChangeArrowheads="1"/>
          </p:cNvSpPr>
          <p:nvPr>
            <p:ph type="title"/>
          </p:nvPr>
        </p:nvSpPr>
        <p:spPr>
          <a:xfrm>
            <a:off x="457200" y="274638"/>
            <a:ext cx="8229600" cy="5821362"/>
          </a:xfrm>
        </p:spPr>
        <p:txBody>
          <a:bodyPr/>
          <a:lstStyle/>
          <a:p>
            <a:pPr algn="ctr" eaLnBrk="1" fontAlgn="auto" hangingPunct="1">
              <a:spcAft>
                <a:spcPts val="0"/>
              </a:spcAft>
              <a:defRPr/>
            </a:pPr>
            <a:r>
              <a:rPr lang="en-US" sz="4400" b="1" dirty="0" err="1">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i</a:t>
            </a:r>
            <a:r>
              <a:rPr lang="en-US" sz="4400" b="1" dirty="0">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  God  always  uses  time perfectly</a:t>
            </a:r>
            <a:br>
              <a:rPr lang="en-US" sz="4400" b="1" dirty="0">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br>
            <a:r>
              <a:rPr lang="en-US" sz="4400" b="1" dirty="0">
                <a:solidFill>
                  <a:srgbClr val="003366"/>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Ii.  How  you  might  use your  time  unwisely</a:t>
            </a:r>
          </a:p>
        </p:txBody>
      </p:sp>
      <p:sp>
        <p:nvSpPr>
          <p:cNvPr id="38915" name="Rectangle 1027">
            <a:extLst>
              <a:ext uri="{FF2B5EF4-FFF2-40B4-BE49-F238E27FC236}">
                <a16:creationId xmlns:a16="http://schemas.microsoft.com/office/drawing/2014/main" id="{C2418405-3087-C818-D6CF-CC656B91534E}"/>
              </a:ext>
            </a:extLst>
          </p:cNvPr>
          <p:cNvSpPr>
            <a:spLocks noGrp="1"/>
          </p:cNvSpPr>
          <p:nvPr>
            <p:ph idx="1"/>
          </p:nvPr>
        </p:nvSpPr>
        <p:spPr>
          <a:xfrm>
            <a:off x="457200" y="6172200"/>
            <a:ext cx="8229600" cy="136525"/>
          </a:xfrm>
        </p:spPr>
        <p:txBody>
          <a:bodyPr/>
          <a:lstStyle/>
          <a:p>
            <a:pPr marL="609600" indent="-609600" eaLnBrk="1" hangingPunct="1">
              <a:buFontTx/>
              <a:buNone/>
            </a:pPr>
            <a:endParaRPr lang="en-US" altLang="en-US" b="1">
              <a:latin typeface="Arial" panose="020B0604020202020204" pitchFamily="34" charset="0"/>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7E273B-0A21-2763-04A8-93FFB7BED2A0}"/>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BBCB9B-89BC-5F25-C866-1AA1632276FB}"/>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pretending that you have control over what happens to you.</a:t>
            </a:r>
          </a:p>
          <a:p>
            <a:pPr marL="609600" indent="-609600" algn="just"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You don’t!</a:t>
            </a:r>
          </a:p>
        </p:txBody>
      </p:sp>
      <p:sp>
        <p:nvSpPr>
          <p:cNvPr id="4" name="Rectangle 3">
            <a:extLst>
              <a:ext uri="{FF2B5EF4-FFF2-40B4-BE49-F238E27FC236}">
                <a16:creationId xmlns:a16="http://schemas.microsoft.com/office/drawing/2014/main" id="{94CB1D8C-6B7A-5221-E7AD-7696552DDC7C}"/>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F50351-83AC-F5E2-2293-03DABB1D5809}"/>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5D2603-673D-0A6E-7F22-2C32EAB9A47D}"/>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pretending that you have control over what happens to you.</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1.  You </a:t>
            </a:r>
            <a:r>
              <a:rPr lang="en-US" sz="4400" b="1" u="sng">
                <a:solidFill>
                  <a:srgbClr val="C00000"/>
                </a:solidFill>
                <a:effectLst>
                  <a:outerShdw blurRad="38100" dist="38100" dir="2700000" algn="tl">
                    <a:srgbClr val="000000">
                      <a:alpha val="43137"/>
                    </a:srgbClr>
                  </a:outerShdw>
                </a:effectLst>
                <a:latin typeface="Arial Narrow" pitchFamily="34" charset="0"/>
              </a:rPr>
              <a:t>boast</a:t>
            </a:r>
            <a:r>
              <a:rPr lang="en-US" sz="4400" b="1">
                <a:solidFill>
                  <a:srgbClr val="C00000"/>
                </a:solidFill>
                <a:effectLst>
                  <a:outerShdw blurRad="38100" dist="38100" dir="2700000" algn="tl">
                    <a:srgbClr val="000000">
                      <a:alpha val="43137"/>
                    </a:srgbClr>
                  </a:outerShdw>
                </a:effectLst>
                <a:latin typeface="Arial Narrow" pitchFamily="34" charset="0"/>
              </a:rPr>
              <a:t> about the future.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27:1 - Do not boast about tomorrow, for you do not know what a day may bring forth.</a:t>
            </a:r>
          </a:p>
        </p:txBody>
      </p:sp>
      <p:sp>
        <p:nvSpPr>
          <p:cNvPr id="4" name="Rectangle 3">
            <a:extLst>
              <a:ext uri="{FF2B5EF4-FFF2-40B4-BE49-F238E27FC236}">
                <a16:creationId xmlns:a16="http://schemas.microsoft.com/office/drawing/2014/main" id="{5715280C-CA06-7035-418C-654EDDB3EB10}"/>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E23B01-D7B7-F60B-7EB5-63886D5A5FB4}"/>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D0D43E-3777-FD4B-E998-429354FFC787}"/>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pretending that you have control over what happens to </a:t>
            </a:r>
            <a:r>
              <a:rPr lang="en-US" sz="4400" b="1">
                <a:solidFill>
                  <a:srgbClr val="C00000"/>
                </a:solidFill>
                <a:effectLst>
                  <a:outerShdw blurRad="38100" dist="38100" dir="2700000" algn="tl">
                    <a:srgbClr val="000000">
                      <a:alpha val="43137"/>
                    </a:srgbClr>
                  </a:outerShdw>
                </a:effectLst>
                <a:latin typeface="Arial Narrow" pitchFamily="34" charset="0"/>
              </a:rPr>
              <a:t>you.</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2. You plan for tomorrow’s </a:t>
            </a:r>
            <a:r>
              <a:rPr lang="en-US" sz="4400" b="1" u="sng">
                <a:solidFill>
                  <a:srgbClr val="C00000"/>
                </a:solidFill>
                <a:effectLst>
                  <a:outerShdw blurRad="38100" dist="38100" dir="2700000" algn="tl">
                    <a:srgbClr val="000000">
                      <a:alpha val="43137"/>
                    </a:srgbClr>
                  </a:outerShdw>
                </a:effectLst>
                <a:latin typeface="Arial Narrow" pitchFamily="34" charset="0"/>
              </a:rPr>
              <a:t>self</a:t>
            </a: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u="sng">
                <a:solidFill>
                  <a:srgbClr val="C00000"/>
                </a:solidFill>
                <a:effectLst>
                  <a:outerShdw blurRad="38100" dist="38100" dir="2700000" algn="tl">
                    <a:srgbClr val="000000">
                      <a:alpha val="43137"/>
                    </a:srgbClr>
                  </a:outerShdw>
                </a:effectLst>
                <a:latin typeface="Arial Narrow" pitchFamily="34" charset="0"/>
              </a:rPr>
              <a:t>indulgence</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56:12 - “Come,” each one cries, “let me get wine! Let us drink our fill of beer! And tomorrow will be like today, or even far better.”</a:t>
            </a:r>
          </a:p>
        </p:txBody>
      </p:sp>
      <p:sp>
        <p:nvSpPr>
          <p:cNvPr id="4" name="Rectangle 3">
            <a:extLst>
              <a:ext uri="{FF2B5EF4-FFF2-40B4-BE49-F238E27FC236}">
                <a16:creationId xmlns:a16="http://schemas.microsoft.com/office/drawing/2014/main" id="{68F57D22-4C42-853D-1C3B-75C7E5D0EC59}"/>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44151A6-E076-8E1A-DEAF-0EB3093808D0}"/>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BB7DDA5-2A5C-0901-3325-A3E6439B318B}"/>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pretending that you have control over what happens to </a:t>
            </a:r>
            <a:r>
              <a:rPr lang="en-US" sz="4400" b="1">
                <a:solidFill>
                  <a:srgbClr val="C00000"/>
                </a:solidFill>
                <a:effectLst>
                  <a:outerShdw blurRad="38100" dist="38100" dir="2700000" algn="tl">
                    <a:srgbClr val="000000">
                      <a:alpha val="43137"/>
                    </a:srgbClr>
                  </a:outerShdw>
                </a:effectLst>
                <a:latin typeface="Arial Narrow" pitchFamily="34" charset="0"/>
              </a:rPr>
              <a:t>you.</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2. You plan for tomorrow’s </a:t>
            </a:r>
            <a:r>
              <a:rPr lang="en-US" sz="4400" b="1" u="sng">
                <a:solidFill>
                  <a:srgbClr val="C00000"/>
                </a:solidFill>
                <a:effectLst>
                  <a:outerShdw blurRad="38100" dist="38100" dir="2700000" algn="tl">
                    <a:srgbClr val="000000">
                      <a:alpha val="43137"/>
                    </a:srgbClr>
                  </a:outerShdw>
                </a:effectLst>
                <a:latin typeface="Arial Narrow" pitchFamily="34" charset="0"/>
              </a:rPr>
              <a:t>self</a:t>
            </a: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u="sng">
                <a:solidFill>
                  <a:srgbClr val="C00000"/>
                </a:solidFill>
                <a:effectLst>
                  <a:outerShdw blurRad="38100" dist="38100" dir="2700000" algn="tl">
                    <a:srgbClr val="000000">
                      <a:alpha val="43137"/>
                    </a:srgbClr>
                  </a:outerShdw>
                </a:effectLst>
                <a:latin typeface="Arial Narrow" pitchFamily="34" charset="0"/>
              </a:rPr>
              <a:t>indulgence</a:t>
            </a:r>
            <a:r>
              <a:rPr lang="en-US" sz="4400" b="1">
                <a:solidFill>
                  <a:srgbClr val="C00000"/>
                </a:solidFill>
                <a:effectLst>
                  <a:outerShdw blurRad="38100" dist="38100" dir="2700000" algn="tl">
                    <a:srgbClr val="000000">
                      <a:alpha val="43137"/>
                    </a:srgbClr>
                  </a:outerShdw>
                </a:effectLst>
                <a:latin typeface="Arial Narrow" pitchFamily="34" charset="0"/>
              </a:rPr>
              <a:t>.</a:t>
            </a:r>
            <a:endPar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You spend your time 	preparing only for your own 	pleasure.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12:16-21)</a:t>
            </a:r>
          </a:p>
        </p:txBody>
      </p:sp>
      <p:sp>
        <p:nvSpPr>
          <p:cNvPr id="4" name="Rectangle 3">
            <a:extLst>
              <a:ext uri="{FF2B5EF4-FFF2-40B4-BE49-F238E27FC236}">
                <a16:creationId xmlns:a16="http://schemas.microsoft.com/office/drawing/2014/main" id="{31932987-B9C7-DABD-2806-25C4A7A49CBF}"/>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50C958-0019-868E-0C29-F1767AF02BE6}"/>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89C39B-886F-984F-3D18-552CDF31A590}"/>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not using your time with God’s priorities in mind.</a:t>
            </a:r>
          </a:p>
        </p:txBody>
      </p:sp>
      <p:sp>
        <p:nvSpPr>
          <p:cNvPr id="4" name="Rectangle 3">
            <a:extLst>
              <a:ext uri="{FF2B5EF4-FFF2-40B4-BE49-F238E27FC236}">
                <a16:creationId xmlns:a16="http://schemas.microsoft.com/office/drawing/2014/main" id="{3A789065-2CD5-AE08-3F5B-F599658CA44A}"/>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9E5DB42-9410-2B59-24FC-231135015970}"/>
              </a:ext>
            </a:extLst>
          </p:cNvPr>
          <p:cNvSpPr>
            <a:spLocks noGrp="1"/>
          </p:cNvSpPr>
          <p:nvPr>
            <p:ph idx="1"/>
          </p:nvPr>
        </p:nvSpPr>
        <p:spPr>
          <a:xfrm>
            <a:off x="304800" y="1066800"/>
            <a:ext cx="8686800" cy="5791200"/>
          </a:xfrm>
        </p:spPr>
        <p:txBody>
          <a:bodyPr>
            <a:normAutofit/>
          </a:bodyPr>
          <a:lstStyle/>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Peter 3:1-3</a:t>
            </a:r>
          </a:p>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Dear friends, this is now my second letter to you. I have written both of them as reminders to stimulate you to wholesome thinking. I want you to recall the words spoken in the past by the holy prophets and the command given by our Lord and Savior through your apostles. </a:t>
            </a:r>
            <a:r>
              <a:rPr lang="en-US" sz="28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First of all, you must understand that in the last days scoffers will come, scoffing and following their own evil desires.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2F74C2-6EF7-9743-BAE0-8BB3D79E3C70}"/>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44F07BF-0E67-0827-BFD7-A80227A5A732}"/>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not using your time with God’s priorities in mind.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1.  </a:t>
            </a:r>
            <a:r>
              <a:rPr lang="en-US" sz="4400" b="1" u="sng">
                <a:solidFill>
                  <a:srgbClr val="C00000"/>
                </a:solidFill>
                <a:effectLst>
                  <a:outerShdw blurRad="38100" dist="38100" dir="2700000" algn="tl">
                    <a:srgbClr val="000000">
                      <a:alpha val="43137"/>
                    </a:srgbClr>
                  </a:outerShdw>
                </a:effectLst>
                <a:latin typeface="Arial Narrow" pitchFamily="34" charset="0"/>
              </a:rPr>
              <a:t>Worldly</a:t>
            </a: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u="sng">
                <a:solidFill>
                  <a:srgbClr val="C00000"/>
                </a:solidFill>
                <a:effectLst>
                  <a:outerShdw blurRad="38100" dist="38100" dir="2700000" algn="tl">
                    <a:srgbClr val="000000">
                      <a:alpha val="43137"/>
                    </a:srgbClr>
                  </a:outerShdw>
                </a:effectLst>
                <a:latin typeface="Arial Narrow" pitchFamily="34" charset="0"/>
              </a:rPr>
              <a:t>entanglements</a:t>
            </a:r>
            <a:r>
              <a:rPr lang="en-US" sz="4400" b="1">
                <a:solidFill>
                  <a:srgbClr val="C00000"/>
                </a:solidFill>
                <a:effectLst>
                  <a:outerShdw blurRad="38100" dist="38100" dir="2700000" algn="tl">
                    <a:srgbClr val="000000">
                      <a:alpha val="43137"/>
                    </a:srgbClr>
                  </a:outerShdw>
                </a:effectLst>
                <a:latin typeface="Arial Narrow" pitchFamily="34" charset="0"/>
              </a:rPr>
              <a:t> get 	in the way.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19:16 - When he hesitated, the men grasped his hand and the hands of his wife and of his two daughters and led them safely out of the city, for the LORD was merciful to them.</a:t>
            </a:r>
          </a:p>
        </p:txBody>
      </p:sp>
      <p:sp>
        <p:nvSpPr>
          <p:cNvPr id="4" name="Rectangle 3">
            <a:extLst>
              <a:ext uri="{FF2B5EF4-FFF2-40B4-BE49-F238E27FC236}">
                <a16:creationId xmlns:a16="http://schemas.microsoft.com/office/drawing/2014/main" id="{8D63A330-96F5-9ABB-980C-9AA06F4696F0}"/>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044FD0-882F-71D1-8F22-89252FFCCB79}"/>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801D92-88BF-0251-4571-52A7E6E20692}"/>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not using your time with God’s priorities in mind.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2.  </a:t>
            </a:r>
            <a:r>
              <a:rPr lang="en-US" sz="4400" b="1" u="sng">
                <a:solidFill>
                  <a:srgbClr val="C00000"/>
                </a:solidFill>
                <a:effectLst>
                  <a:outerShdw blurRad="38100" dist="38100" dir="2700000" algn="tl">
                    <a:srgbClr val="000000">
                      <a:alpha val="43137"/>
                    </a:srgbClr>
                  </a:outerShdw>
                </a:effectLst>
                <a:latin typeface="Arial Narrow" pitchFamily="34" charset="0"/>
              </a:rPr>
              <a:t>Family</a:t>
            </a:r>
            <a:r>
              <a:rPr lang="en-US" sz="4400" b="1">
                <a:solidFill>
                  <a:srgbClr val="C00000"/>
                </a:solidFill>
                <a:effectLst>
                  <a:outerShdw blurRad="38100" dist="38100" dir="2700000" algn="tl">
                    <a:srgbClr val="000000">
                      <a:alpha val="43137"/>
                    </a:srgbClr>
                  </a:outerShdw>
                </a:effectLst>
                <a:latin typeface="Arial Narrow" pitchFamily="34" charset="0"/>
              </a:rPr>
              <a:t> cares get in the way.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8:21-22 - Another disciple said to him, “Lord, first let me go and bury my father.” But Jesus told him,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Follow me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let the dead bury their own dead.”</a:t>
            </a:r>
          </a:p>
        </p:txBody>
      </p:sp>
      <p:sp>
        <p:nvSpPr>
          <p:cNvPr id="4" name="Rectangle 3">
            <a:extLst>
              <a:ext uri="{FF2B5EF4-FFF2-40B4-BE49-F238E27FC236}">
                <a16:creationId xmlns:a16="http://schemas.microsoft.com/office/drawing/2014/main" id="{5F02C5DB-16BA-6076-98DA-B7C184B3ACA8}"/>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201EF4-9412-084E-3616-A1202855D677}"/>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C75C41-2B29-C181-9FB9-2ED678D49671}"/>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not using your time with God’s priorities in mind.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2.  </a:t>
            </a:r>
            <a:r>
              <a:rPr lang="en-US" sz="4400" b="1" u="sng">
                <a:solidFill>
                  <a:srgbClr val="C00000"/>
                </a:solidFill>
                <a:effectLst>
                  <a:outerShdw blurRad="38100" dist="38100" dir="2700000" algn="tl">
                    <a:srgbClr val="000000">
                      <a:alpha val="43137"/>
                    </a:srgbClr>
                  </a:outerShdw>
                </a:effectLst>
                <a:latin typeface="Arial Narrow" pitchFamily="34" charset="0"/>
              </a:rPr>
              <a:t>Family</a:t>
            </a:r>
            <a:r>
              <a:rPr lang="en-US" sz="4400" b="1">
                <a:solidFill>
                  <a:srgbClr val="C00000"/>
                </a:solidFill>
                <a:effectLst>
                  <a:outerShdw blurRad="38100" dist="38100" dir="2700000" algn="tl">
                    <a:srgbClr val="000000">
                      <a:alpha val="43137"/>
                    </a:srgbClr>
                  </a:outerShdw>
                </a:effectLst>
                <a:latin typeface="Arial Narrow" pitchFamily="34" charset="0"/>
              </a:rPr>
              <a:t> cares get in the way.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9:61-62 - Still another said, “I will follow you, Lord; but first let me go back and say good-by to my family.” Jesus replied,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one who puts his hand to the plow and looks back is fit for service in the kingdom of God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C9443155-7FC0-9B02-522D-BA1DF7BCD65A}"/>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4CD182-B6B6-07F1-C3CE-59739B35E3B3}"/>
              </a:ext>
            </a:extLst>
          </p:cNvPr>
          <p:cNvSpPr>
            <a:spLocks noGrp="1" noChangeArrowheads="1"/>
          </p:cNvSpPr>
          <p:nvPr>
            <p:ph type="title"/>
          </p:nvPr>
        </p:nvSpPr>
        <p:spPr>
          <a:xfrm>
            <a:off x="457200" y="990600"/>
            <a:ext cx="8229600" cy="58674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0324DB-CEDB-C681-8502-F47ED7D3E9B5}"/>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not using your time with God’s priorities in mind.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3.  Personal </a:t>
            </a:r>
            <a:r>
              <a:rPr lang="en-US" sz="4400" b="1" u="sng">
                <a:solidFill>
                  <a:srgbClr val="C00000"/>
                </a:solidFill>
                <a:effectLst>
                  <a:outerShdw blurRad="38100" dist="38100" dir="2700000" algn="tl">
                    <a:srgbClr val="000000">
                      <a:alpha val="43137"/>
                    </a:srgbClr>
                  </a:outerShdw>
                </a:effectLst>
                <a:latin typeface="Arial Narrow" pitchFamily="34" charset="0"/>
              </a:rPr>
              <a:t>convenience</a:t>
            </a:r>
            <a:r>
              <a:rPr lang="en-US" sz="4400" b="1">
                <a:solidFill>
                  <a:srgbClr val="C00000"/>
                </a:solidFill>
                <a:effectLst>
                  <a:outerShdw blurRad="38100" dist="38100" dir="2700000" algn="tl">
                    <a:srgbClr val="000000">
                      <a:alpha val="43137"/>
                    </a:srgbClr>
                  </a:outerShdw>
                </a:effectLst>
                <a:latin typeface="Arial Narrow" pitchFamily="34" charset="0"/>
              </a:rPr>
              <a:t> gets 	in the way.</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Acts 24:25 - As Paul discoursed on righteousness, self-control and the judgment to come, Felix was afraid and said, “That’s enough for now! You may leave.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I find it convenient</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 will send for you.</a:t>
            </a:r>
          </a:p>
          <a:p>
            <a:pPr marL="609600" indent="-609600" algn="just" eaLnBrk="1" fontAlgn="auto" hangingPunct="1">
              <a:spcAft>
                <a:spcPts val="0"/>
              </a:spcAft>
              <a:buFont typeface="Wingdings 2" panose="05020102010507070707" pitchFamily="18" charset="2"/>
              <a:buNone/>
              <a:defRPr/>
            </a:pPr>
            <a:endParaRPr lang="en-US" sz="4400" b="1">
              <a:solidFill>
                <a:srgbClr val="C000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57DFDF7-1F6D-59EA-BA73-11FBBE276B24}"/>
              </a:ext>
            </a:extLst>
          </p:cNvPr>
          <p:cNvSpPr/>
          <p:nvPr/>
        </p:nvSpPr>
        <p:spPr>
          <a:xfrm>
            <a:off x="609600" y="158750"/>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a:t>
            </a:r>
            <a:r>
              <a:rPr lang="en-US" dirty="0">
                <a:solidFill>
                  <a:srgbClr val="003366"/>
                </a:solidFill>
                <a:effectLst>
                  <a:outerShdw blurRad="38100" dist="38100" dir="2700000" algn="tl">
                    <a:srgbClr val="000000">
                      <a:alpha val="43137"/>
                    </a:srgbClr>
                  </a:outerShdw>
                </a:effectLst>
              </a:rPr>
              <a:t>. How You Might Use Your Time Unwisely</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A5A2E3-0ED1-3014-A3E3-F5843D43CEED}"/>
              </a:ext>
            </a:extLst>
          </p:cNvPr>
          <p:cNvSpPr>
            <a:spLocks noGrp="1" noChangeArrowheads="1"/>
          </p:cNvSpPr>
          <p:nvPr>
            <p:ph type="title"/>
          </p:nvPr>
        </p:nvSpPr>
        <p:spPr>
          <a:xfrm>
            <a:off x="457200" y="274638"/>
            <a:ext cx="8229600" cy="5821362"/>
          </a:xfrm>
        </p:spPr>
        <p:txBody>
          <a:bodyPr/>
          <a:lstStyle/>
          <a:p>
            <a:pPr algn="ctr" eaLnBrk="1" fontAlgn="auto" hangingPunct="1">
              <a:spcAft>
                <a:spcPts val="0"/>
              </a:spcAft>
              <a:defRPr/>
            </a:pPr>
            <a:r>
              <a:rPr lang="en-US" sz="4400" b="1" dirty="0" err="1">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i</a:t>
            </a:r>
            <a:r>
              <a:rPr lang="en-US" sz="4400" b="1" dirty="0">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  God  always  uses  </a:t>
            </a:r>
            <a:r>
              <a:rPr lang="en-US" sz="4400" b="1">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time perfectly</a:t>
            </a:r>
            <a:br>
              <a:rPr lang="en-US" sz="4400" b="1">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br>
            <a:r>
              <a:rPr lang="en-US" sz="4400" b="1">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Ii</a:t>
            </a:r>
            <a:r>
              <a:rPr lang="en-US" sz="4400" b="1" dirty="0">
                <a:solidFill>
                  <a:schemeClr val="bg1">
                    <a:lumMod val="65000"/>
                  </a:schemeClr>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  How  you  might  use your  time  unwisely</a:t>
            </a:r>
            <a:br>
              <a:rPr lang="en-US" sz="4400" b="1" dirty="0">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br>
            <a:r>
              <a:rPr lang="en-US" sz="4400" b="1" dirty="0">
                <a:solidFill>
                  <a:srgbClr val="003366"/>
                </a:solidFill>
                <a:effectLst>
                  <a:outerShdw blurRad="38100" dist="38100" dir="2700000" algn="tl">
                    <a:srgbClr val="000000">
                      <a:alpha val="43137"/>
                    </a:srgbClr>
                  </a:outerShdw>
                  <a:reflection blurRad="12700" stA="48000" endA="300" endPos="55000" dir="5400000" sy="-90000" algn="bl" rotWithShape="0"/>
                </a:effectLst>
                <a:latin typeface="Arial" panose="020B0604020202020204" pitchFamily="34" charset="0"/>
                <a:cs typeface="Arial" panose="020B0604020202020204" pitchFamily="34" charset="0"/>
              </a:rPr>
              <a:t>III.  How  You  Might  Use Your  Time  Wisely</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672877C-B297-C93A-BADF-4EE775A1A23D}"/>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D07E3C-A3FC-6428-48A2-716BD261283C}"/>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9822246-3E2A-5B8B-2284-9042E21803F1}"/>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F17396-7E4C-F11C-0CC8-ACFDE9CBA2D5}"/>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625755-0785-367A-16EF-4D263310B79E}"/>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1.  It’s like a </a:t>
            </a:r>
            <a:r>
              <a:rPr lang="en-US" sz="4400" b="1" u="sng">
                <a:solidFill>
                  <a:srgbClr val="C00000"/>
                </a:solidFill>
                <a:effectLst>
                  <a:outerShdw blurRad="38100" dist="38100" dir="2700000" algn="tl">
                    <a:srgbClr val="000000">
                      <a:alpha val="43137"/>
                    </a:srgbClr>
                  </a:outerShdw>
                </a:effectLst>
                <a:latin typeface="Arial Narrow" pitchFamily="34" charset="0"/>
              </a:rPr>
              <a:t>shadow</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8:9 - For we were born only yesterday and know nothing, and our days on earth are but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4E59586-58D6-EDDD-42C8-BBDDC8F66A66}"/>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82E312-3BE2-D6B2-A4AC-F7516B99311D}"/>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8D1845-C9DA-9674-DC91-8C3E1AD10C14}"/>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1.  It’s like a </a:t>
            </a:r>
            <a:r>
              <a:rPr lang="en-US" sz="4400" b="1" u="sng">
                <a:solidFill>
                  <a:srgbClr val="C00000"/>
                </a:solidFill>
                <a:effectLst>
                  <a:outerShdw blurRad="38100" dist="38100" dir="2700000" algn="tl">
                    <a:srgbClr val="000000">
                      <a:alpha val="43137"/>
                    </a:srgbClr>
                  </a:outerShdw>
                </a:effectLst>
                <a:latin typeface="Arial Narrow" pitchFamily="34" charset="0"/>
              </a:rPr>
              <a:t>shadow</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8:9 - For we were born only yesterday and know nothing, and our days on earth are but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14:2 - He springs up like a flower and withers away;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like a fleeting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does not endure.</a:t>
            </a:r>
          </a:p>
          <a:p>
            <a:pPr marL="609600" indent="-609600"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2541F5C-1735-3E9D-C2A6-37DED10659B8}"/>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F46ACE-56C6-20C2-DAD9-03081D14A7AC}"/>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302ECF3-D5CD-A08D-2E04-81AB40068D26}"/>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1.  It’s like a </a:t>
            </a:r>
            <a:r>
              <a:rPr lang="en-US" sz="4400" b="1" u="sng">
                <a:solidFill>
                  <a:srgbClr val="C00000"/>
                </a:solidFill>
                <a:effectLst>
                  <a:outerShdw blurRad="38100" dist="38100" dir="2700000" algn="tl">
                    <a:srgbClr val="000000">
                      <a:alpha val="43137"/>
                    </a:srgbClr>
                  </a:outerShdw>
                </a:effectLst>
                <a:latin typeface="Arial Narrow" pitchFamily="34" charset="0"/>
              </a:rPr>
              <a:t>shadow</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8:9 - For we were born only yesterday and know nothing, and our days on earth are but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14:2 - He springs up like a flower and withers away;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like a fleeting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does not endure.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102:11 - My days are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like the evening shadow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 wither away like grass.</a:t>
            </a:r>
          </a:p>
          <a:p>
            <a:pPr marL="609600" indent="-609600" algn="just" eaLnBrk="1" fontAlgn="auto" hangingPunct="1">
              <a:spcAft>
                <a:spcPts val="0"/>
              </a:spcAft>
              <a:buFont typeface="Wingdings 2" panose="05020102010507070707" pitchFamily="18" charset="2"/>
              <a:buNone/>
              <a:defRPr/>
            </a:pPr>
            <a:endParaRPr lang="en-US" b="1">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02215CD0-3E4B-6862-3D60-89C76CD62CA8}"/>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506B77-75B6-7CB6-137C-DA7C4C7F284D}"/>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0C2799-5CA9-B441-C76B-94A95FAAD170}"/>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2.  It’s like a </a:t>
            </a:r>
            <a:r>
              <a:rPr lang="en-US" sz="4400" b="1" u="sng">
                <a:solidFill>
                  <a:srgbClr val="C00000"/>
                </a:solidFill>
                <a:effectLst>
                  <a:outerShdw blurRad="38100" dist="38100" dir="2700000" algn="tl">
                    <a:srgbClr val="000000">
                      <a:alpha val="43137"/>
                    </a:srgbClr>
                  </a:outerShdw>
                </a:effectLst>
                <a:latin typeface="Arial Narrow" pitchFamily="34" charset="0"/>
              </a:rPr>
              <a:t>breath</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39:5 - You have made my days a mere handbreadth; the span of my years is as nothing before you.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Each man’s life is but a breath</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E8E4517A-6C46-AF93-BD22-D1A1B8E35301}"/>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047B1D3-F592-47EA-461A-044A958D3859}"/>
              </a:ext>
            </a:extLst>
          </p:cNvPr>
          <p:cNvSpPr>
            <a:spLocks noGrp="1"/>
          </p:cNvSpPr>
          <p:nvPr>
            <p:ph idx="1"/>
          </p:nvPr>
        </p:nvSpPr>
        <p:spPr>
          <a:xfrm>
            <a:off x="304800" y="1066800"/>
            <a:ext cx="8686800" cy="5562600"/>
          </a:xfrm>
        </p:spPr>
        <p:txBody>
          <a:bodyPr>
            <a:normAutofit/>
          </a:bodyPr>
          <a:lstStyle/>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Peter 3:4-7</a:t>
            </a:r>
          </a:p>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They will say, “Where is this ‘coming’ he promised? Ever since our fathers died, everything goes on as it has since the beginning of creation.” But they deliberately forget that long ago by God’s word the heavens existed and the earth was formed out of water and by water. By these waters also the world of that time was deluged and destroyed. By the same word the present heavens and earth are reserved for fire, being kept for the day of judgment and destruction of ungodly men.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64F7FF-967D-77D6-A5F2-B7101E8E8E93}"/>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602B29-F800-D764-A23A-540CBDBC7174}"/>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3.  It’s like a vanishing </a:t>
            </a:r>
            <a:r>
              <a:rPr lang="en-US" sz="4400" b="1" u="sng">
                <a:solidFill>
                  <a:srgbClr val="C00000"/>
                </a:solidFill>
                <a:effectLst>
                  <a:outerShdw blurRad="38100" dist="38100" dir="2700000" algn="tl">
                    <a:srgbClr val="000000">
                      <a:alpha val="43137"/>
                    </a:srgbClr>
                  </a:outerShdw>
                </a:effectLst>
                <a:latin typeface="Arial Narrow" pitchFamily="34" charset="0"/>
              </a:rPr>
              <a:t>vapor</a:t>
            </a:r>
            <a:r>
              <a:rPr lang="en-US" sz="4400" b="1">
                <a:solidFill>
                  <a:srgbClr val="C00000"/>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4:14 - Why, you do not even know what will happen tomorrow. What is your life?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are a mist that appears for a little while and then vanishes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416DCFE-BB13-009D-D581-D657CF3ECE9D}"/>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5B1A74-A7D7-1D5E-882A-131CEEF7D539}"/>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AFB85B-32AF-BF90-3F3F-0C9F99A495A1}"/>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being a consistent </a:t>
            </a:r>
            <a:r>
              <a:rPr lang="en-US" sz="4400" b="1" u="sng">
                <a:solidFill>
                  <a:srgbClr val="C00000"/>
                </a:solidFill>
                <a:effectLst>
                  <a:outerShdw blurRad="38100" dist="38100" dir="2700000" algn="tl">
                    <a:srgbClr val="000000">
                      <a:alpha val="43137"/>
                    </a:srgbClr>
                  </a:outerShdw>
                </a:effectLst>
                <a:latin typeface="Arial Narrow" pitchFamily="34" charset="0"/>
              </a:rPr>
              <a:t>example</a:t>
            </a:r>
            <a:r>
              <a:rPr lang="en-US" sz="4400" b="1">
                <a:solidFill>
                  <a:srgbClr val="C00000"/>
                </a:solidFill>
                <a:effectLst>
                  <a:outerShdw blurRad="38100" dist="38100" dir="2700000" algn="tl">
                    <a:srgbClr val="000000">
                      <a:alpha val="43137"/>
                    </a:srgbClr>
                  </a:outerShdw>
                </a:effectLst>
                <a:latin typeface="Arial Narrow" pitchFamily="34" charset="0"/>
              </a:rPr>
              <a:t> before the world.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4:5 - Be wise in the way you act toward outsiders; make the most of every opportunity.</a:t>
            </a:r>
          </a:p>
        </p:txBody>
      </p:sp>
      <p:sp>
        <p:nvSpPr>
          <p:cNvPr id="4" name="Rectangle 3">
            <a:extLst>
              <a:ext uri="{FF2B5EF4-FFF2-40B4-BE49-F238E27FC236}">
                <a16:creationId xmlns:a16="http://schemas.microsoft.com/office/drawing/2014/main" id="{AD73F4C3-0AE0-14F7-D077-794175AC0FB1}"/>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999EDE-9634-B7C7-84C0-169B000CAF9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624171-57DD-7493-C0C3-B8DD842F52F7}"/>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being a consistent </a:t>
            </a:r>
            <a:r>
              <a:rPr lang="en-US" sz="4400" b="1" u="sng">
                <a:solidFill>
                  <a:srgbClr val="C00000"/>
                </a:solidFill>
                <a:effectLst>
                  <a:outerShdw blurRad="38100" dist="38100" dir="2700000" algn="tl">
                    <a:srgbClr val="000000">
                      <a:alpha val="43137"/>
                    </a:srgbClr>
                  </a:outerShdw>
                </a:effectLst>
                <a:latin typeface="Arial Narrow" pitchFamily="34" charset="0"/>
              </a:rPr>
              <a:t>example</a:t>
            </a:r>
            <a:r>
              <a:rPr lang="en-US" sz="4400" b="1">
                <a:solidFill>
                  <a:srgbClr val="C00000"/>
                </a:solidFill>
                <a:effectLst>
                  <a:outerShdw blurRad="38100" dist="38100" dir="2700000" algn="tl">
                    <a:srgbClr val="000000">
                      <a:alpha val="43137"/>
                    </a:srgbClr>
                  </a:outerShdw>
                </a:effectLst>
                <a:latin typeface="Arial Narrow" pitchFamily="34" charset="0"/>
              </a:rPr>
              <a:t> before the world.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C. By </a:t>
            </a:r>
            <a:r>
              <a:rPr lang="en-US" sz="4400" b="1" u="sng">
                <a:solidFill>
                  <a:srgbClr val="C00000"/>
                </a:solidFill>
                <a:effectLst>
                  <a:outerShdw blurRad="38100" dist="38100" dir="2700000" algn="tl">
                    <a:srgbClr val="000000">
                      <a:alpha val="43137"/>
                    </a:srgbClr>
                  </a:outerShdw>
                </a:effectLst>
                <a:latin typeface="Arial Narrow" pitchFamily="34" charset="0"/>
              </a:rPr>
              <a:t>seeking</a:t>
            </a:r>
            <a:r>
              <a:rPr lang="en-US" sz="4400" b="1">
                <a:solidFill>
                  <a:srgbClr val="C00000"/>
                </a:solidFill>
                <a:effectLst>
                  <a:outerShdw blurRad="38100" dist="38100" dir="2700000" algn="tl">
                    <a:srgbClr val="000000">
                      <a:alpha val="43137"/>
                    </a:srgbClr>
                  </a:outerShdw>
                </a:effectLst>
                <a:latin typeface="Arial Narrow" pitchFamily="34" charset="0"/>
              </a:rPr>
              <a:t> God while He may be found.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Psalm 32:6 - Therefore let everyone who is godly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pray to you while you may be found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surely when the mighty waters rise, they will not reach him.</a:t>
            </a:r>
          </a:p>
          <a:p>
            <a:pPr marL="609600" indent="-609600" algn="just" eaLnBrk="1" fontAlgn="auto" hangingPunct="1">
              <a:spcAft>
                <a:spcPts val="0"/>
              </a:spcAft>
              <a:buFont typeface="Wingdings 2" panose="05020102010507070707" pitchFamily="18" charset="2"/>
              <a:buNone/>
              <a:defRPr/>
            </a:pPr>
            <a:endParaRPr lang="en-US" sz="4400" b="1">
              <a:solidFill>
                <a:srgbClr val="C000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7CF10F2-E6A2-2527-D6B0-B14D649935CF}"/>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E8FE88-55AC-57EA-F629-38393ECE7946}"/>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6DA6C7-2329-0FE6-971A-B027280DF16D}"/>
              </a:ext>
            </a:extLst>
          </p:cNvPr>
          <p:cNvSpPr>
            <a:spLocks noGrp="1" noChangeArrowheads="1"/>
          </p:cNvSpPr>
          <p:nvPr>
            <p:ph idx="1"/>
          </p:nvPr>
        </p:nvSpPr>
        <p:spPr>
          <a:xfrm>
            <a:off x="685800" y="1066800"/>
            <a:ext cx="77724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A.  By realizing the </a:t>
            </a:r>
            <a:r>
              <a:rPr lang="en-US" sz="4400" b="1" u="sng" dirty="0">
                <a:solidFill>
                  <a:srgbClr val="C00000"/>
                </a:solidFill>
                <a:effectLst>
                  <a:outerShdw blurRad="38100" dist="38100" dir="2700000" algn="tl">
                    <a:srgbClr val="000000">
                      <a:alpha val="43137"/>
                    </a:srgbClr>
                  </a:outerShdw>
                </a:effectLst>
                <a:latin typeface="Arial Narrow" pitchFamily="34" charset="0"/>
              </a:rPr>
              <a:t>brevity</a:t>
            </a:r>
            <a:r>
              <a:rPr lang="en-US" sz="4400" b="1" dirty="0">
                <a:solidFill>
                  <a:srgbClr val="C00000"/>
                </a:solidFill>
                <a:effectLst>
                  <a:outerShdw blurRad="38100" dist="38100" dir="2700000" algn="tl">
                    <a:srgbClr val="000000">
                      <a:alpha val="43137"/>
                    </a:srgbClr>
                  </a:outerShdw>
                </a:effectLst>
                <a:latin typeface="Arial Narrow" pitchFamily="34" charset="0"/>
              </a:rPr>
              <a:t> of life.</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B.  By being a consistent </a:t>
            </a:r>
            <a:r>
              <a:rPr lang="en-US" sz="4400" b="1" u="sng">
                <a:solidFill>
                  <a:srgbClr val="C00000"/>
                </a:solidFill>
                <a:effectLst>
                  <a:outerShdw blurRad="38100" dist="38100" dir="2700000" algn="tl">
                    <a:srgbClr val="000000">
                      <a:alpha val="43137"/>
                    </a:srgbClr>
                  </a:outerShdw>
                </a:effectLst>
                <a:latin typeface="Arial Narrow" pitchFamily="34" charset="0"/>
              </a:rPr>
              <a:t>example</a:t>
            </a:r>
            <a:r>
              <a:rPr lang="en-US" sz="4400" b="1">
                <a:solidFill>
                  <a:srgbClr val="C00000"/>
                </a:solidFill>
                <a:effectLst>
                  <a:outerShdw blurRad="38100" dist="38100" dir="2700000" algn="tl">
                    <a:srgbClr val="000000">
                      <a:alpha val="43137"/>
                    </a:srgbClr>
                  </a:outerShdw>
                </a:effectLst>
                <a:latin typeface="Arial Narrow" pitchFamily="34" charset="0"/>
              </a:rPr>
              <a:t> before the world.</a:t>
            </a:r>
          </a:p>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C. By </a:t>
            </a:r>
            <a:r>
              <a:rPr lang="en-US" sz="4400" b="1" u="sng">
                <a:solidFill>
                  <a:srgbClr val="C00000"/>
                </a:solidFill>
                <a:effectLst>
                  <a:outerShdw blurRad="38100" dist="38100" dir="2700000" algn="tl">
                    <a:srgbClr val="000000">
                      <a:alpha val="43137"/>
                    </a:srgbClr>
                  </a:outerShdw>
                </a:effectLst>
                <a:latin typeface="Arial Narrow" pitchFamily="34" charset="0"/>
              </a:rPr>
              <a:t>seeking</a:t>
            </a:r>
            <a:r>
              <a:rPr lang="en-US" sz="4400" b="1">
                <a:solidFill>
                  <a:srgbClr val="C00000"/>
                </a:solidFill>
                <a:effectLst>
                  <a:outerShdw blurRad="38100" dist="38100" dir="2700000" algn="tl">
                    <a:srgbClr val="000000">
                      <a:alpha val="43137"/>
                    </a:srgbClr>
                  </a:outerShdw>
                </a:effectLst>
                <a:latin typeface="Arial Narrow" pitchFamily="34" charset="0"/>
              </a:rPr>
              <a:t> God while He may be found.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6:2 - For he says, “In the time of my favor I heard you, and in the day of salvation I helped you.”</a:t>
            </a:r>
          </a:p>
        </p:txBody>
      </p:sp>
      <p:sp>
        <p:nvSpPr>
          <p:cNvPr id="4" name="Rectangle 3">
            <a:extLst>
              <a:ext uri="{FF2B5EF4-FFF2-40B4-BE49-F238E27FC236}">
                <a16:creationId xmlns:a16="http://schemas.microsoft.com/office/drawing/2014/main" id="{858B2C65-BDD0-6DC5-D606-E21D8FD804BD}"/>
              </a:ext>
            </a:extLst>
          </p:cNvPr>
          <p:cNvSpPr/>
          <p:nvPr/>
        </p:nvSpPr>
        <p:spPr>
          <a:xfrm>
            <a:off x="762000" y="242888"/>
            <a:ext cx="7848600" cy="523875"/>
          </a:xfrm>
          <a:prstGeom prst="rect">
            <a:avLst/>
          </a:prstGeom>
        </p:spPr>
        <p:txBody>
          <a:bodyPr>
            <a:spAutoFit/>
          </a:bodyPr>
          <a:lstStyle/>
          <a:p>
            <a:pPr algn="ctr" eaLnBrk="1" hangingPunct="1">
              <a:defRPr/>
            </a:pPr>
            <a:r>
              <a:rPr lang="en-US">
                <a:solidFill>
                  <a:srgbClr val="003366"/>
                </a:solidFill>
                <a:effectLst>
                  <a:outerShdw blurRad="38100" dist="38100" dir="2700000" algn="tl">
                    <a:srgbClr val="000000">
                      <a:alpha val="43137"/>
                    </a:srgbClr>
                  </a:outerShdw>
                </a:effectLst>
              </a:rPr>
              <a:t>III</a:t>
            </a:r>
            <a:r>
              <a:rPr lang="en-US" dirty="0">
                <a:solidFill>
                  <a:srgbClr val="003366"/>
                </a:solidFill>
                <a:effectLst>
                  <a:outerShdw blurRad="38100" dist="38100" dir="2700000" algn="tl">
                    <a:srgbClr val="000000">
                      <a:alpha val="43137"/>
                    </a:srgbClr>
                  </a:outerShdw>
                </a:effectLst>
              </a:rPr>
              <a:t>. How You Might Use Your Time Wisely</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B3369D-108D-AD82-0C91-50487EE6DDCC}"/>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28765B-1E5D-3BBA-D342-070C381B5600}"/>
              </a:ext>
            </a:extLst>
          </p:cNvPr>
          <p:cNvSpPr>
            <a:spLocks noGrp="1" noChangeArrowheads="1"/>
          </p:cNvSpPr>
          <p:nvPr>
            <p:ph idx="1"/>
          </p:nvPr>
        </p:nvSpPr>
        <p:spPr>
          <a:xfrm>
            <a:off x="457200" y="1066800"/>
            <a:ext cx="8229600" cy="5318125"/>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How do you spend your time?</a:t>
            </a:r>
          </a:p>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Is it spent with an awareness of the Lord’s presence?</a:t>
            </a:r>
          </a:p>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Do you focus on His priorities?</a:t>
            </a:r>
          </a:p>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Beginning this morning, let’s really get serious about how you spend your time!</a:t>
            </a:r>
          </a:p>
        </p:txBody>
      </p:sp>
      <p:sp>
        <p:nvSpPr>
          <p:cNvPr id="79876" name="Rectangle 3">
            <a:extLst>
              <a:ext uri="{FF2B5EF4-FFF2-40B4-BE49-F238E27FC236}">
                <a16:creationId xmlns:a16="http://schemas.microsoft.com/office/drawing/2014/main" id="{EDB79526-5D2B-9C8A-AAE6-AFCDC7D8E20B}"/>
              </a:ext>
            </a:extLst>
          </p:cNvPr>
          <p:cNvSpPr>
            <a:spLocks noChangeArrowheads="1"/>
          </p:cNvSpPr>
          <p:nvPr/>
        </p:nvSpPr>
        <p:spPr bwMode="auto">
          <a:xfrm>
            <a:off x="762000" y="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C53E6E-FB30-4EFD-8FAF-1CE5DBB98CEB}"/>
              </a:ext>
            </a:extLst>
          </p:cNvPr>
          <p:cNvSpPr>
            <a:spLocks noGrp="1"/>
          </p:cNvSpPr>
          <p:nvPr>
            <p:ph idx="1"/>
          </p:nvPr>
        </p:nvSpPr>
        <p:spPr>
          <a:xfrm>
            <a:off x="304800" y="1084263"/>
            <a:ext cx="8686800" cy="5334000"/>
          </a:xfrm>
        </p:spPr>
        <p:txBody>
          <a:bodyPr>
            <a:normAutofit/>
          </a:bodyPr>
          <a:lstStyle/>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Peter 3:8-9</a:t>
            </a:r>
          </a:p>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do not forget this one thing, dear friends: With the Lord a day is like a thousand years, and a thousand years are like a day. The Lord is not slow in keeping his promise, as some understand slowness. He is patient with you, not wanting anyone to perish, but everyone to come to repentance.</a:t>
            </a:r>
          </a:p>
          <a:p>
            <a:pPr algn="just" eaLnBrk="1" fontAlgn="auto" hangingPunct="1">
              <a:spcAft>
                <a:spcPts val="0"/>
              </a:spcAft>
              <a:buFont typeface="Wingdings 2" panose="05020102010507070707" pitchFamily="18" charset="2"/>
              <a:buNone/>
              <a:defRPr/>
            </a:pPr>
            <a:endParaRPr lang="en-US"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41C9FF4-FB11-37E1-58CC-98A30FD9CC06}"/>
              </a:ext>
            </a:extLst>
          </p:cNvPr>
          <p:cNvSpPr>
            <a:spLocks noGrp="1"/>
          </p:cNvSpPr>
          <p:nvPr>
            <p:ph idx="1"/>
          </p:nvPr>
        </p:nvSpPr>
        <p:spPr>
          <a:xfrm>
            <a:off x="304800" y="1066800"/>
            <a:ext cx="8686800" cy="5562600"/>
          </a:xfrm>
        </p:spPr>
        <p:txBody>
          <a:bodyPr>
            <a:normAutofit/>
          </a:bodyPr>
          <a:lstStyle/>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5:15-16</a:t>
            </a:r>
          </a:p>
          <a:p>
            <a:pPr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 very careful, then, how you live — not as unwise but as wise, making the most of every opportunity, because the days are evil.</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A0D4825-DC43-3A64-F800-B5ED4E175860}"/>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2FC823-8DD5-4CB0-6D5A-DFD7C98C5107}"/>
              </a:ext>
            </a:extLst>
          </p:cNvPr>
          <p:cNvSpPr>
            <a:spLocks noGrp="1" noChangeArrowheads="1"/>
          </p:cNvSpPr>
          <p:nvPr>
            <p:ph idx="1"/>
          </p:nvPr>
        </p:nvSpPr>
        <p:spPr>
          <a:xfrm>
            <a:off x="0" y="1066800"/>
            <a:ext cx="9144000" cy="5791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C00000"/>
                </a:solidFill>
                <a:effectLst>
                  <a:outerShdw blurRad="38100" dist="38100" dir="2700000" algn="tl">
                    <a:srgbClr val="000000">
                      <a:alpha val="43137"/>
                    </a:srgbClr>
                  </a:outerShdw>
                </a:effectLst>
                <a:latin typeface="Arial Narrow" pitchFamily="34" charset="0"/>
              </a:rPr>
              <a:t>What about time &amp;</a:t>
            </a:r>
            <a:br>
              <a:rPr lang="en-US" sz="4400" b="1" dirty="0">
                <a:solidFill>
                  <a:srgbClr val="C00000"/>
                </a:solidFill>
                <a:effectLst>
                  <a:outerShdw blurRad="38100" dist="38100" dir="2700000" algn="tl">
                    <a:srgbClr val="000000">
                      <a:alpha val="43137"/>
                    </a:srgbClr>
                  </a:outerShdw>
                </a:effectLst>
                <a:latin typeface="Arial Narrow" pitchFamily="34" charset="0"/>
              </a:rPr>
            </a:br>
            <a:r>
              <a:rPr lang="en-US" sz="4400" b="1" dirty="0">
                <a:solidFill>
                  <a:srgbClr val="C00000"/>
                </a:solidFill>
                <a:effectLst>
                  <a:outerShdw blurRad="38100" dist="38100" dir="2700000" algn="tl">
                    <a:srgbClr val="000000">
                      <a:alpha val="43137"/>
                    </a:srgbClr>
                  </a:outerShdw>
                </a:effectLst>
                <a:latin typeface="Arial Narrow" pitchFamily="34" charset="0"/>
              </a:rPr>
              <a:t>how are you expected to use it?</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37CCF7-2DE7-B5BD-710E-E04333E6F8BA}"/>
              </a:ext>
            </a:extLst>
          </p:cNvPr>
          <p:cNvSpPr>
            <a:spLocks noGrp="1" noChangeArrowheads="1"/>
          </p:cNvSpPr>
          <p:nvPr>
            <p:ph type="title"/>
          </p:nvPr>
        </p:nvSpPr>
        <p:spPr>
          <a:xfrm>
            <a:off x="457200" y="274638"/>
            <a:ext cx="8229600" cy="5821362"/>
          </a:xfrm>
        </p:spPr>
        <p:txBody>
          <a:bodyPr/>
          <a:lstStyle/>
          <a:p>
            <a:pPr algn="ctr" eaLnBrk="1" fontAlgn="auto" hangingPunct="1">
              <a:spcAft>
                <a:spcPts val="0"/>
              </a:spcAft>
              <a:defRPr/>
            </a:pPr>
            <a:r>
              <a:rPr lang="en-US" sz="4400" b="1" dirty="0">
                <a:solidFill>
                  <a:srgbClr val="003366"/>
                </a:solidFill>
                <a:effectLst>
                  <a:outerShdw blurRad="38100" dist="38100" dir="2700000" algn="tl">
                    <a:srgbClr val="000000">
                      <a:alpha val="43137"/>
                    </a:srgbClr>
                  </a:outerShdw>
                  <a:reflection blurRad="12700" stA="48000" endA="300" endPos="55000" dir="5400000" sy="-90000" algn="bl" rotWithShape="0"/>
                </a:effectLst>
                <a:latin typeface="Arial Narrow" panose="020B0606020202030204" pitchFamily="34" charset="0"/>
                <a:cs typeface="Arial" panose="020B0604020202020204" pitchFamily="34" charset="0"/>
              </a:rPr>
              <a:t>I.  God  always  uses  </a:t>
            </a:r>
            <a:r>
              <a:rPr lang="en-US" sz="4400" b="1">
                <a:solidFill>
                  <a:srgbClr val="003366"/>
                </a:solidFill>
                <a:effectLst>
                  <a:outerShdw blurRad="38100" dist="38100" dir="2700000" algn="tl">
                    <a:srgbClr val="000000">
                      <a:alpha val="43137"/>
                    </a:srgbClr>
                  </a:outerShdw>
                  <a:reflection blurRad="12700" stA="48000" endA="300" endPos="55000" dir="5400000" sy="-90000" algn="bl" rotWithShape="0"/>
                </a:effectLst>
                <a:latin typeface="Arial Narrow" panose="020B0606020202030204" pitchFamily="34" charset="0"/>
                <a:cs typeface="Arial" panose="020B0604020202020204" pitchFamily="34" charset="0"/>
              </a:rPr>
              <a:t>time perfectly</a:t>
            </a:r>
            <a:endParaRPr lang="en-US" sz="4400" b="1" dirty="0">
              <a:solidFill>
                <a:srgbClr val="003366"/>
              </a:solidFill>
              <a:effectLst>
                <a:outerShdw blurRad="38100" dist="38100" dir="2700000" algn="tl">
                  <a:srgbClr val="000000">
                    <a:alpha val="43137"/>
                  </a:srgbClr>
                </a:outerShdw>
                <a:reflection blurRad="12700" stA="48000" endA="300" endPos="55000" dir="5400000" sy="-90000" algn="bl" rotWithShape="0"/>
              </a:effectLst>
              <a:latin typeface="Arial Narrow" panose="020B0606020202030204" pitchFamily="34" charset="0"/>
              <a:cs typeface="Arial" panose="020B0604020202020204" pitchFamily="34"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CF3745-1996-6602-21FD-B46C4B8D2794}"/>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D1B950-316D-EF13-A895-355254D675C9}"/>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A. </a:t>
            </a:r>
            <a:r>
              <a:rPr lang="en-US" sz="4400" b="1" dirty="0">
                <a:solidFill>
                  <a:srgbClr val="C00000"/>
                </a:solidFill>
                <a:effectLst>
                  <a:outerShdw blurRad="38100" dist="38100" dir="2700000" algn="tl">
                    <a:srgbClr val="000000">
                      <a:alpha val="43137"/>
                    </a:srgbClr>
                  </a:outerShdw>
                </a:effectLst>
                <a:latin typeface="Arial Narrow" pitchFamily="34" charset="0"/>
              </a:rPr>
              <a:t>The Lord </a:t>
            </a:r>
            <a:r>
              <a:rPr lang="en-US" sz="4400" b="1" u="sng" dirty="0">
                <a:solidFill>
                  <a:srgbClr val="C00000"/>
                </a:solidFill>
                <a:effectLst>
                  <a:outerShdw blurRad="38100" dist="38100" dir="2700000" algn="tl">
                    <a:srgbClr val="000000">
                      <a:alpha val="43137"/>
                    </a:srgbClr>
                  </a:outerShdw>
                </a:effectLst>
                <a:latin typeface="Arial Narrow" pitchFamily="34" charset="0"/>
              </a:rPr>
              <a:t>came</a:t>
            </a:r>
            <a:r>
              <a:rPr lang="en-US" sz="4400" b="1" dirty="0">
                <a:solidFill>
                  <a:srgbClr val="C00000"/>
                </a:solidFill>
                <a:effectLst>
                  <a:outerShdw blurRad="38100" dist="38100" dir="2700000" algn="tl">
                    <a:srgbClr val="000000">
                      <a:alpha val="43137"/>
                    </a:srgbClr>
                  </a:outerShdw>
                </a:effectLst>
                <a:latin typeface="Arial Narrow" pitchFamily="34" charset="0"/>
              </a:rPr>
              <a:t> at the perfect time.</a:t>
            </a:r>
          </a:p>
        </p:txBody>
      </p:sp>
      <p:sp>
        <p:nvSpPr>
          <p:cNvPr id="4" name="Rectangle 3">
            <a:extLst>
              <a:ext uri="{FF2B5EF4-FFF2-40B4-BE49-F238E27FC236}">
                <a16:creationId xmlns:a16="http://schemas.microsoft.com/office/drawing/2014/main" id="{95565D35-6F0C-FDC2-FA63-E1AA2E144EC0}"/>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9A69AA-5E14-D296-770F-7B581CA13EC2}"/>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73B314-B937-3BD9-8822-5EB6269A8129}"/>
              </a:ext>
            </a:extLst>
          </p:cNvPr>
          <p:cNvSpPr>
            <a:spLocks noGrp="1" noChangeArrowheads="1"/>
          </p:cNvSpPr>
          <p:nvPr>
            <p:ph idx="1"/>
          </p:nvPr>
        </p:nvSpPr>
        <p:spPr>
          <a:xfrm>
            <a:off x="457200" y="1066800"/>
            <a:ext cx="8001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A. </a:t>
            </a:r>
            <a:r>
              <a:rPr lang="en-US" sz="4400" b="1" dirty="0">
                <a:solidFill>
                  <a:srgbClr val="C00000"/>
                </a:solidFill>
                <a:effectLst>
                  <a:outerShdw blurRad="38100" dist="38100" dir="2700000" algn="tl">
                    <a:srgbClr val="000000">
                      <a:alpha val="43137"/>
                    </a:srgbClr>
                  </a:outerShdw>
                </a:effectLst>
                <a:latin typeface="Arial Narrow" pitchFamily="34" charset="0"/>
              </a:rPr>
              <a:t>The Lord </a:t>
            </a:r>
            <a:r>
              <a:rPr lang="en-US" sz="4400" b="1" u="sng" dirty="0">
                <a:solidFill>
                  <a:srgbClr val="C00000"/>
                </a:solidFill>
                <a:effectLst>
                  <a:outerShdw blurRad="38100" dist="38100" dir="2700000" algn="tl">
                    <a:srgbClr val="000000">
                      <a:alpha val="43137"/>
                    </a:srgbClr>
                  </a:outerShdw>
                </a:effectLst>
                <a:latin typeface="Arial Narrow" pitchFamily="34" charset="0"/>
              </a:rPr>
              <a:t>came</a:t>
            </a:r>
            <a:r>
              <a:rPr lang="en-US" sz="4400" b="1" dirty="0">
                <a:solidFill>
                  <a:srgbClr val="C00000"/>
                </a:solidFill>
                <a:effectLst>
                  <a:outerShdw blurRad="38100" dist="38100" dir="2700000" algn="tl">
                    <a:srgbClr val="000000">
                      <a:alpha val="43137"/>
                    </a:srgbClr>
                  </a:outerShdw>
                </a:effectLst>
                <a:latin typeface="Arial Narrow" pitchFamily="34" charset="0"/>
              </a:rPr>
              <a:t> at the perfect </a:t>
            </a:r>
            <a:r>
              <a:rPr lang="en-US" sz="4400" b="1">
                <a:solidFill>
                  <a:srgbClr val="C00000"/>
                </a:solidFill>
                <a:effectLst>
                  <a:outerShdw blurRad="38100" dist="38100" dir="2700000" algn="tl">
                    <a:srgbClr val="000000">
                      <a:alpha val="43137"/>
                    </a:srgbClr>
                  </a:outerShdw>
                </a:effectLst>
                <a:latin typeface="Arial Narrow" pitchFamily="34" charset="0"/>
              </a:rPr>
              <a:t>time.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1:15 -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time has come</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 said. “The kingdom of God is near. Repent and believe the good news!”</a:t>
            </a:r>
          </a:p>
        </p:txBody>
      </p:sp>
      <p:sp>
        <p:nvSpPr>
          <p:cNvPr id="4" name="Rectangle 3">
            <a:extLst>
              <a:ext uri="{FF2B5EF4-FFF2-40B4-BE49-F238E27FC236}">
                <a16:creationId xmlns:a16="http://schemas.microsoft.com/office/drawing/2014/main" id="{6C644C29-2CEE-DBBF-64C1-66780E009B96}"/>
              </a:ext>
            </a:extLst>
          </p:cNvPr>
          <p:cNvSpPr/>
          <p:nvPr/>
        </p:nvSpPr>
        <p:spPr>
          <a:xfrm>
            <a:off x="762000" y="263525"/>
            <a:ext cx="7848600" cy="523875"/>
          </a:xfrm>
          <a:prstGeom prst="rect">
            <a:avLst/>
          </a:prstGeom>
        </p:spPr>
        <p:txBody>
          <a:bodyPr>
            <a:spAutoFit/>
          </a:bodyPr>
          <a:lstStyle/>
          <a:p>
            <a:pPr algn="ctr" eaLnBrk="1" hangingPunct="1">
              <a:defRPr/>
            </a:pPr>
            <a:r>
              <a:rPr lang="en-US" dirty="0">
                <a:solidFill>
                  <a:srgbClr val="003366"/>
                </a:solidFill>
                <a:effectLst>
                  <a:outerShdw blurRad="38100" dist="38100" dir="2700000" algn="tl">
                    <a:srgbClr val="000000">
                      <a:alpha val="43137"/>
                    </a:srgbClr>
                  </a:outerShdw>
                </a:effectLst>
              </a:rPr>
              <a:t>I. God Always Uses Time Perfectly</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14549</TotalTime>
  <Words>1830</Words>
  <Application>Microsoft Office PowerPoint</Application>
  <PresentationFormat>On-screen Show (4:3)</PresentationFormat>
  <Paragraphs>169</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 Narrow</vt:lpstr>
      <vt:lpstr>Arial</vt:lpstr>
      <vt:lpstr>Lucida Sans Unicode</vt:lpstr>
      <vt:lpstr>Wingdings 2</vt:lpstr>
      <vt:lpstr>Calibri</vt:lpstr>
      <vt:lpstr>Times New Roman</vt:lpstr>
      <vt:lpstr>Trek</vt:lpstr>
      <vt:lpstr>Time  &amp;  How You  should  use  it</vt:lpstr>
      <vt:lpstr>PowerPoint Presentation</vt:lpstr>
      <vt:lpstr>PowerPoint Presentation</vt:lpstr>
      <vt:lpstr>PowerPoint Presentation</vt:lpstr>
      <vt:lpstr>PowerPoint Presentation</vt:lpstr>
      <vt:lpstr> </vt:lpstr>
      <vt:lpstr>I.  God  always  uses  time perfectly</vt:lpstr>
      <vt:lpstr> </vt:lpstr>
      <vt:lpstr> </vt:lpstr>
      <vt:lpstr> </vt:lpstr>
      <vt:lpstr> </vt:lpstr>
      <vt:lpstr> </vt:lpstr>
      <vt:lpstr> </vt:lpstr>
      <vt:lpstr>i.  God  always  uses  time perfectly Ii.  How  you  might  use your  time  unwisely</vt:lpstr>
      <vt:lpstr> </vt:lpstr>
      <vt:lpstr> </vt:lpstr>
      <vt:lpstr> </vt:lpstr>
      <vt:lpstr> </vt:lpstr>
      <vt:lpstr> </vt:lpstr>
      <vt:lpstr> </vt:lpstr>
      <vt:lpstr> </vt:lpstr>
      <vt:lpstr> </vt:lpstr>
      <vt:lpstr> </vt:lpstr>
      <vt:lpstr>i.  God  always  uses  time perfectly Ii.  How  you  might  use your  time  unwisely III.  How  You  Might  Use Your  Time  Wisely</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995</cp:revision>
  <dcterms:created xsi:type="dcterms:W3CDTF">2005-04-23T22:37:40Z</dcterms:created>
  <dcterms:modified xsi:type="dcterms:W3CDTF">2023-11-04T19:39:07Z</dcterms:modified>
</cp:coreProperties>
</file>