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7"/>
  </p:notesMasterIdLst>
  <p:handoutMasterIdLst>
    <p:handoutMasterId r:id="rId58"/>
  </p:handoutMasterIdLst>
  <p:sldIdLst>
    <p:sldId id="398" r:id="rId2"/>
    <p:sldId id="1992" r:id="rId3"/>
    <p:sldId id="1993" r:id="rId4"/>
    <p:sldId id="1934" r:id="rId5"/>
    <p:sldId id="2040" r:id="rId6"/>
    <p:sldId id="2041" r:id="rId7"/>
    <p:sldId id="2042" r:id="rId8"/>
    <p:sldId id="1362" r:id="rId9"/>
    <p:sldId id="1503" r:id="rId10"/>
    <p:sldId id="1980" r:id="rId11"/>
    <p:sldId id="1981" r:id="rId12"/>
    <p:sldId id="1982" r:id="rId13"/>
    <p:sldId id="1983" r:id="rId14"/>
    <p:sldId id="1984" r:id="rId15"/>
    <p:sldId id="1985" r:id="rId16"/>
    <p:sldId id="1986" r:id="rId17"/>
    <p:sldId id="2029" r:id="rId18"/>
    <p:sldId id="2034" r:id="rId19"/>
    <p:sldId id="2033" r:id="rId20"/>
    <p:sldId id="2035" r:id="rId21"/>
    <p:sldId id="2036" r:id="rId22"/>
    <p:sldId id="2037" r:id="rId23"/>
    <p:sldId id="2038" r:id="rId24"/>
    <p:sldId id="2039" r:id="rId25"/>
    <p:sldId id="1996" r:id="rId26"/>
    <p:sldId id="1997" r:id="rId27"/>
    <p:sldId id="1998" r:id="rId28"/>
    <p:sldId id="1999" r:id="rId29"/>
    <p:sldId id="2000" r:id="rId30"/>
    <p:sldId id="2001" r:id="rId31"/>
    <p:sldId id="2002" r:id="rId32"/>
    <p:sldId id="2003" r:id="rId33"/>
    <p:sldId id="2004" r:id="rId34"/>
    <p:sldId id="2005" r:id="rId35"/>
    <p:sldId id="2006" r:id="rId36"/>
    <p:sldId id="2007" r:id="rId37"/>
    <p:sldId id="2008" r:id="rId38"/>
    <p:sldId id="1762" r:id="rId39"/>
    <p:sldId id="2012" r:id="rId40"/>
    <p:sldId id="2010" r:id="rId41"/>
    <p:sldId id="2011" r:id="rId42"/>
    <p:sldId id="2013" r:id="rId43"/>
    <p:sldId id="2014" r:id="rId44"/>
    <p:sldId id="2015" r:id="rId45"/>
    <p:sldId id="2016" r:id="rId46"/>
    <p:sldId id="2017" r:id="rId47"/>
    <p:sldId id="2018" r:id="rId48"/>
    <p:sldId id="2019" r:id="rId49"/>
    <p:sldId id="2020" r:id="rId50"/>
    <p:sldId id="2021" r:id="rId51"/>
    <p:sldId id="2022" r:id="rId52"/>
    <p:sldId id="2023" r:id="rId53"/>
    <p:sldId id="2024" r:id="rId54"/>
    <p:sldId id="2025" r:id="rId55"/>
    <p:sldId id="1708" r:id="rId56"/>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97CEAB76-D3EF-4950-8ECB-7B0CCA649AC6}"/>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5AF6F35A-18C9-4DC5-982F-33265E14706C}"/>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E9E06960-FBAA-4994-99AD-307BF424200B}"/>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2020144D-CE39-4C8E-B5AB-DD739EF9244A}"/>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98D7E222-27D3-46F8-88A4-078D7EB78B5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252D70-7518-4F7C-9E2B-50BCA81208C5}"/>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A8A6C56C-6C60-4B0A-8335-B2C45E9593C5}"/>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6A44D44B-22F2-4447-9D43-7D426D34054C}" type="datetimeFigureOut">
              <a:rPr lang="en-US"/>
              <a:pPr>
                <a:defRPr/>
              </a:pPr>
              <a:t>7/8/2024</a:t>
            </a:fld>
            <a:endParaRPr lang="en-US" dirty="0"/>
          </a:p>
        </p:txBody>
      </p:sp>
      <p:sp>
        <p:nvSpPr>
          <p:cNvPr id="4" name="Slide Image Placeholder 3">
            <a:extLst>
              <a:ext uri="{FF2B5EF4-FFF2-40B4-BE49-F238E27FC236}">
                <a16:creationId xmlns:a16="http://schemas.microsoft.com/office/drawing/2014/main" id="{C13B2B40-D7C5-4CE3-A35B-8CFA4DD3969C}"/>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E2FF7F8-5A84-425F-B5D8-123B48A5969B}"/>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CF57B5C-82C9-4486-B0BA-79A7D897CEEF}"/>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9052EEBC-392D-442B-AB17-195EE42C81E0}"/>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9ECA773-9A0F-4763-8F8E-F9A650D9AF6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9920D3C3-59D6-4931-B928-06521E4D34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58E8A05F-F003-4487-AFA3-8C530F1A85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8863E2D-8559-4773-B710-4F416CE8F5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F7CB12-5414-4340-A029-09785C8B7768}"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D40775D-CC9D-44BC-9E5F-82466EEA76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5FFD51D1-2FF0-48BC-9D39-A632BA821B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1176F7E8-88D3-4C8C-8020-4B8F8FA46D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B23521-D7F2-442B-8AE9-F0BB3A8760CC}"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9822D1D-D87F-4409-93D7-6EFD485BFE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889ABD12-5CF2-48F0-800B-D732D04148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116945FF-FFD2-42FD-A1C0-9CEB655B84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35F1F0-02F0-4D19-8E09-0B38C4DF080F}"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18571D81-7059-4447-ABB2-DB0B090A12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F074E63B-EAB8-4411-914A-A7585472F6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BCC49B4-E331-4B44-851E-057FA9D6D7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8A23FB-23D6-4D9C-9FB9-F1822937C95D}"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FB519C9-8E18-4C18-8772-223FA4AECA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17E0EFC-DCB9-4199-8ABC-8E54DAA5BD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D17A21A3-5AA7-4BBB-8EB3-F28AF1813F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62ADC0-69D0-4752-AA8E-98868C564D54}"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56245818-FEFC-4174-9087-A0B827226F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23C93D33-FE49-4684-9128-0045645BC8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BAE1097B-0E6B-46B0-9B2E-427549A051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79F816-5D95-41A9-A15F-55A566C2FB2A}"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0BB365C8-A174-4B4B-926D-2988B9ADC6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00C329F-02CB-49C2-80A1-E6F42D20F4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A57C527-6609-45BB-A68A-B94F72500E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95F9AD-C07C-4090-B1A9-B33BECA82264}"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9F7E4D55-42D2-4F45-A46B-7F9A25C6C2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B4200686-2E31-4876-A32B-226C5B3E91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896272B8-1B96-4B0E-89A9-9622C20C05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FF8206-BFFC-4F8A-BC8C-EE48891F9B27}"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ACD16CE2-2E98-4F55-8680-697719E950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382BA725-A6E7-4058-9070-03AD330A56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00B12A0F-685A-4C15-8787-8EEB905D8B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2A9E8C-7771-4187-B475-9CAF2EE9B7AC}"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DEFEC55-C0C5-4638-88A7-B846A51B65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D7EC0D82-D690-40AF-AC3C-52814F0C40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E4A29E08-14E0-499D-9C62-D46A9C7E7B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D05C70-988C-4B94-9F65-AF0896C020E5}"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DDF0E38-052E-4B88-A04C-5D8D02A47A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A58B399A-F89D-4332-8E8A-0AB91DD5AB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465A28A1-BDB5-489B-A134-4B2356D0F1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F8F448-A923-4313-AE08-BB65F3AE2622}"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591ED233-2D73-4F6E-BAA4-BEBDD5DF5D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790A082A-27DC-4056-BC95-B2EC7931D1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3BAE18A4-DC6C-49E2-A04B-BD913DD7AD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5660C0-0199-46D6-8C3A-2560DB7B2944}"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35C7046D-6BB2-42BD-B3EC-EE633D293B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2B2BFCA-F0E4-4E7B-A648-E988503EF8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2C070079-4353-4CCC-BD7D-E55C334347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DCBF4F-7F35-41E6-988F-AAF9556C8EAD}"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74A0CFB4-ED5A-4757-A247-863679F0BD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A64BAE7E-3372-4DD5-A2E6-B4D4EDB5F5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CAA6F710-9DB1-46C0-9F80-6E9038ECE1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273C8C-DF17-4E4C-B239-964D50BC5B4E}"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C4F5AE21-5D06-4CE9-9830-46B4EA7F81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CDF7051D-8494-43F9-BDF7-CBA8364CB8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46B73DC2-5B09-4EA0-93DC-4BF1926537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4242B9-8938-442F-8285-3BD7CD007B3E}"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01923929-2FD1-4007-8F89-EADEE2D6A7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1A8E9D94-1F47-409A-A04A-724A71E33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AC2903D8-DD83-4BBF-8D62-06D49F0467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9E9E92-A641-42E6-9544-A3E1FDFCBCF3}"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03D1B9A-D926-4C6F-9D17-2FB83608A4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E3A9CB3E-F23F-40B4-A979-79F7BDD445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E9E261B9-1439-4374-89F1-DB411EBF2F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1DFD24-BBE1-4945-8981-23B7134C83D8}"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56524F6B-3CFD-4B38-BE00-42B3506967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AA743F75-0E5C-402E-9E3E-4BEA2CD793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3325FA67-9ADC-4ECB-B3C5-8ACAE28C34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4C210B-2FED-494B-925B-26B6BB667B51}"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837B2DC8-E1B4-4488-ABD2-00B389A058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08A60A9B-3EE1-45D0-A2DC-27FE17DA3C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53A9C482-54E9-4B97-BFB1-D633FE846B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91FFC3-202E-47DE-999B-D2A8105B1048}"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F67547FF-2B01-410D-93F1-56648EA344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C71DA449-FB33-4F35-89E5-0DFEBFA681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E6323903-9248-466A-B327-C65152392C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B2B084-993E-4BBD-B08B-E2C677D0C55C}"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C91DAB3C-DEA0-499A-9B1A-25F7D1E0EA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B956CF22-57A9-48CA-ACD0-0A03D73097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713C2533-5F70-48F2-BA40-376AEAEC43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331532-8B03-4CF2-9055-037F6BFE5FEF}"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1EB1B2D4-3C61-48B4-B1E8-75DA5F5464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92C4D2DD-3B82-4ADE-9485-8AF390E589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04400190-0C1E-4B25-B3E9-EE94708A1D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E475AE-23BD-4866-9384-81E8D84DA3E6}"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0BA5EC8-6A14-474D-A034-833F14CFB4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43F1264-E90A-4F0E-AF53-D0A952420E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274538E6-01FF-42D2-8EE9-A05570015C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FC1224-C083-436F-99FC-B0CF480A9610}"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0801FD7C-C46D-4391-BAB7-54D262D668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122744D6-1432-4651-A275-50366AD4A1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79F7F57C-851E-424D-86C9-BCD71F84FA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A18949-EF3F-42BC-A308-F8AD9A694124}"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8F1E3169-7292-4E30-9E5D-DFF87CD84E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00E2078B-7383-4EA6-B5F2-F6144A54E7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56535316-97CB-4C81-A3C6-9BEFAD35B5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8EBB38-7889-4EA4-905D-3EFD22A15313}"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1AF60AB4-5652-4120-9B5C-4183C786EA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FEB9CE90-2F98-44AA-9CA7-94D89E0706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868D2461-017E-420B-B2AF-39BF20C66D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A043A0-66E9-4E65-A9D3-E53856F29797}"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76FAEFD8-9628-4C4C-8F68-FCC433D685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C07CCC22-3760-4223-A10B-B72C3C1B76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221C55C6-98CF-4C3D-A16B-72C80592F5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66C789-FCB3-4763-AE2F-6FF55145858E}"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C2DE35AA-086B-475E-B19F-AE63A43678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A1A6C6BF-20D6-4FF6-BA71-3A9BA449B8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C8DEBA4F-4B48-4AB2-9401-3D66A5D02B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8390A2-8F5A-4877-BC68-6496B51C58D6}"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910E2D93-0AD2-4072-BCB8-9F6ACB280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B95E4F9F-157E-42E9-81DB-D53B36533A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B507205B-27F0-4014-B4CC-435DE0F7B6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D82787-E05E-403F-AD2F-46EEC6E5223A}"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2DF150B6-DC5A-49D7-A187-D5588123F1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DA2BC689-FA12-4BA3-AC61-6277D6394E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1213413A-4D2D-4416-B9D0-7837D7E70A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AC7D55-B8F9-4DB9-AE6C-FEAE7EBA774C}"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AAC95BEE-E9CE-4624-AD9D-1EA59061B5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7ADD0201-E866-4722-8FAA-1783573E9A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05F14997-EE97-4665-82A3-9B0613DD18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F32BC9-4FDA-4438-A385-685C9A74992B}"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5BA4E04E-B86E-47E0-950B-7379A6DB69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3F94AEB9-3C3D-4B2A-A49D-3B18ADCADB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E5D7A2F6-6703-4351-A2C8-0B7AF800EE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6115F6-6E8E-4DD8-AA2B-12C366EC358F}"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AB669F6A-48A7-4DD1-BC05-49DEEDA30B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3E1797B0-D3DE-43C6-98B0-3F2ADB3503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371A46AA-99CE-462C-BF6B-0CD815622B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99BA15-D1B8-4CBE-9847-87B8A85D034F}"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789A364-170A-41B8-BF80-4AA692563E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1CCC387-530F-4EBA-978A-6E4679CDC6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17D90769-699E-4895-94D8-8663E0465B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A723B4-C553-4B68-8901-D2D70D3FA4DC}"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BEFC5C5B-6331-4035-A035-5A9582BECA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F044503D-C33C-45EB-8B27-98A1521540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EB4CF357-1947-4700-A525-5950840133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31A29E-2CC0-4BE0-B1AF-BB1AF88D86A5}"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57A858EA-11E8-4480-A8C8-D1C037CFDD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2CECCFB7-0547-4F5C-B146-C1C02B8EC1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F12EC22D-4FA5-4FA9-9C64-5E9C83F92A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1E4140-1394-4FC0-8EC1-46AD90171421}"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23C49F3F-31FE-48AF-A1A9-04C4AA0C17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832797B3-F25F-44E2-AF15-DC2B8DCDC7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516472CF-CBC1-429C-AAFA-EB73E8A63B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BD9466-F754-4935-A3E0-417C5BF7773A}"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8FC22E08-480E-4577-A015-E1B2551515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3A4DA6D2-DA82-4527-ACD4-CA72F9BBA4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D6AE047A-CB53-4C8A-BF20-E8A96470D4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DFB1A6-9890-47A9-92A9-4E3CAFF7F511}"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86225B6C-62D5-4D7F-96AF-1DC36BF469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F2B4BCFA-663F-442A-A50E-5C3EAF145B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9888637D-DE0C-4C1E-8AA4-2F13167A12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BF3B86-606F-45A7-A5A1-C3C18AE01824}"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22130FFA-061F-46DD-A824-7C74529969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BCCBA550-31E6-42B8-B355-3792644112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EDE121A3-4F4A-4F86-ACFE-DF0E82572E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EEBF8C-4217-414F-A2BE-B2EA67CD0A5A}"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5926F352-4DB9-45EF-BDAB-1DBEBFA5AC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294A11F2-6ACD-4BA9-86E3-D563AEFFD9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0C01A97B-5039-4B90-9380-E6E6CBC741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36C83E8-851E-436B-8500-2A43DF4891EA}"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91F26172-64A7-49D3-AAA8-B3BFA42C31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19E00C55-328E-4A02-89FE-92CC3A1D2D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6D06389C-D29B-44BF-97F3-854701E78E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972486-AB31-4EA4-8D86-FEA25CC55F78}"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40831C6F-2370-455C-AD63-FDFA4A5005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45BB04D5-1A6F-4A0E-B69A-C86C4A6E87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EA6D5884-0DF9-4201-ADE7-50CDAED9E3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DD0CFA-E79A-4CA5-9774-FA5953DFF70B}"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95D06ABB-17EF-4A68-821A-551D865419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FC312EE9-AF5B-4EF8-BDDC-CB5FB3F5A9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4AA43204-DFE8-4B26-9E9D-DD9058BAB0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AA622F-6B70-47E2-A5F3-806775544710}"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B0D5EC3B-F585-4F9B-93BB-D9145C1588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9C443813-7A19-4443-8B57-C9FCD38CA1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19475A00-E894-4A3A-BAB6-7D0FB6FF79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848459-D59C-4244-9B6B-21561E274BC9}"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74EFB685-369B-4210-B67D-064A713D14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FBC8F393-D3CF-4F24-AED9-61D81CAC77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3668" name="Slide Number Placeholder 3">
            <a:extLst>
              <a:ext uri="{FF2B5EF4-FFF2-40B4-BE49-F238E27FC236}">
                <a16:creationId xmlns:a16="http://schemas.microsoft.com/office/drawing/2014/main" id="{0B60090C-FE71-40A2-A02A-6C9FFB19FF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6AB673-34E0-4D62-AB4A-BF96B81B251A}" type="slidenum">
              <a:rPr lang="en-US" altLang="en-US">
                <a:solidFill>
                  <a:srgbClr val="990033"/>
                </a:solidFill>
                <a:latin typeface="Arial Narrow" panose="020B0606020202030204" pitchFamily="34" charset="0"/>
              </a:rPr>
              <a:pPr>
                <a:spcBef>
                  <a:spcPct val="0"/>
                </a:spcBef>
              </a:pPr>
              <a:t>50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73600C6F-B8A4-4AB5-A3B2-B61A634A63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8D761836-5D16-429F-9029-AB4DEE3652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5716" name="Slide Number Placeholder 3">
            <a:extLst>
              <a:ext uri="{FF2B5EF4-FFF2-40B4-BE49-F238E27FC236}">
                <a16:creationId xmlns:a16="http://schemas.microsoft.com/office/drawing/2014/main" id="{C583E97B-F09A-4B0F-8BA1-EF7BAB984B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27EF97-3CA1-4426-A68C-E06F91168BA4}" type="slidenum">
              <a:rPr lang="en-US" altLang="en-US">
                <a:solidFill>
                  <a:srgbClr val="990033"/>
                </a:solidFill>
                <a:latin typeface="Arial Narrow" panose="020B0606020202030204" pitchFamily="34" charset="0"/>
              </a:rPr>
              <a:pPr>
                <a:spcBef>
                  <a:spcPct val="0"/>
                </a:spcBef>
              </a:pPr>
              <a:t>51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516692D3-6058-40F4-A0FF-D787238CA1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C55961D6-57A1-4FB4-A612-37B68BC51F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7764" name="Slide Number Placeholder 3">
            <a:extLst>
              <a:ext uri="{FF2B5EF4-FFF2-40B4-BE49-F238E27FC236}">
                <a16:creationId xmlns:a16="http://schemas.microsoft.com/office/drawing/2014/main" id="{CD742E95-4D3F-4350-9C2C-C3C957E01D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D09652-BF44-4689-B867-D15A126B558B}" type="slidenum">
              <a:rPr lang="en-US" altLang="en-US">
                <a:solidFill>
                  <a:srgbClr val="990033"/>
                </a:solidFill>
                <a:latin typeface="Arial Narrow" panose="020B0606020202030204" pitchFamily="34" charset="0"/>
              </a:rPr>
              <a:pPr>
                <a:spcBef>
                  <a:spcPct val="0"/>
                </a:spcBef>
              </a:pPr>
              <a:t>52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23F1D911-D04C-423E-9101-B06AA705BC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5EEB3CEA-3A83-42F1-A882-399EFCBCD8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9812" name="Slide Number Placeholder 3">
            <a:extLst>
              <a:ext uri="{FF2B5EF4-FFF2-40B4-BE49-F238E27FC236}">
                <a16:creationId xmlns:a16="http://schemas.microsoft.com/office/drawing/2014/main" id="{F9EE9E42-F751-450D-B0E6-D6C9CFB84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0EC0620-9C9A-4CF5-A83E-D246960847E3}" type="slidenum">
              <a:rPr lang="en-US" altLang="en-US">
                <a:solidFill>
                  <a:srgbClr val="990033"/>
                </a:solidFill>
                <a:latin typeface="Arial Narrow" panose="020B0606020202030204" pitchFamily="34" charset="0"/>
              </a:rPr>
              <a:pPr>
                <a:spcBef>
                  <a:spcPct val="0"/>
                </a:spcBef>
              </a:pPr>
              <a:t>53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A0B0C13B-FE91-4F37-8FEF-4FAAD6B123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6DA0F0A0-6C24-4E0B-9E60-BB51F180B4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60" name="Slide Number Placeholder 3">
            <a:extLst>
              <a:ext uri="{FF2B5EF4-FFF2-40B4-BE49-F238E27FC236}">
                <a16:creationId xmlns:a16="http://schemas.microsoft.com/office/drawing/2014/main" id="{A2A22133-3ADD-42DE-9BE2-5FBB9F9A0F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DF0768-4309-4CD1-9E36-1F7237BF1F8E}" type="slidenum">
              <a:rPr lang="en-US" altLang="en-US">
                <a:solidFill>
                  <a:srgbClr val="990033"/>
                </a:solidFill>
                <a:latin typeface="Arial Narrow" panose="020B0606020202030204" pitchFamily="34" charset="0"/>
              </a:rPr>
              <a:pPr>
                <a:spcBef>
                  <a:spcPct val="0"/>
                </a:spcBef>
              </a:pPr>
              <a:t>54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02A2BED5-3D49-4963-BAC3-3822FDB66D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215BBE6E-EC73-46EB-9E2D-A3A7FBC241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8" name="Slide Number Placeholder 3">
            <a:extLst>
              <a:ext uri="{FF2B5EF4-FFF2-40B4-BE49-F238E27FC236}">
                <a16:creationId xmlns:a16="http://schemas.microsoft.com/office/drawing/2014/main" id="{158DF8CB-FE16-48D7-90EE-CDE8FA96AD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2977CA-1F17-4DBD-AF11-6B64B62C0DC7}" type="slidenum">
              <a:rPr lang="en-US" altLang="en-US">
                <a:solidFill>
                  <a:srgbClr val="990033"/>
                </a:solidFill>
                <a:latin typeface="Arial Narrow" panose="020B0606020202030204" pitchFamily="34" charset="0"/>
              </a:rPr>
              <a:pPr>
                <a:spcBef>
                  <a:spcPct val="0"/>
                </a:spcBef>
              </a:pPr>
              <a:t>55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7AF828A-7FE3-401C-979E-C064A64ADA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48EC7049-8FD8-424B-8959-126199E886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19FD2404-5107-4DA3-AE73-38870DE882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BA0789-3CB5-4359-8D5F-85F70FB50CEE}"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F01ABD45-6C03-4CED-A6B3-A0DC8AD25B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A47551CE-0A1F-4357-A457-BAD5D52149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7F42C43D-38C8-4133-B8E8-97218750DB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34E276-0C44-4731-A206-53B232D5F0E1}"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A75B5FE-1B6D-4B48-B6EF-057EDA49DB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8F8D5C14-5CAD-4BEE-BF2E-6E1782273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C3701EB6-4F02-4FE1-8051-E345B456E4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E24942-AC01-4590-B46D-1B2D08A4E6F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281CD84D-7CBA-4687-A1F0-844FBB1EF8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D8C322A1-6EFD-452E-9691-AF8C4A38A0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D545477F-A938-413F-AA54-5CA211B446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813AEF-4CD6-4A1F-92A9-C0AB3773845B}"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677CB2A6-D31D-4D78-BC08-646FB22DD785}"/>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311C1AA1-261E-48B9-B28C-F4BFF953B36E}"/>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2C5C0C37-874F-4D41-9A7B-3D288133925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0CFEDB8A-6B6D-4CBE-B18F-52E11A4F97AA}"/>
              </a:ext>
            </a:extLst>
          </p:cNvPr>
          <p:cNvSpPr>
            <a:spLocks noGrp="1"/>
          </p:cNvSpPr>
          <p:nvPr>
            <p:ph type="sldNum" sz="quarter" idx="12"/>
          </p:nvPr>
        </p:nvSpPr>
        <p:spPr>
          <a:xfrm>
            <a:off x="8229600" y="6473825"/>
            <a:ext cx="758825" cy="247650"/>
          </a:xfrm>
        </p:spPr>
        <p:txBody>
          <a:bodyPr/>
          <a:lstStyle>
            <a:lvl1pPr>
              <a:defRPr smtClean="0"/>
            </a:lvl1pPr>
          </a:lstStyle>
          <a:p>
            <a:pPr>
              <a:defRPr/>
            </a:pPr>
            <a:fld id="{5262ABAC-2C32-42FC-B85C-A453E2C3EBA2}" type="slidenum">
              <a:rPr lang="en-US" altLang="en-US"/>
              <a:pPr>
                <a:defRPr/>
              </a:pPr>
              <a:t>‹#›</a:t>
            </a:fld>
            <a:endParaRPr lang="en-US" altLang="en-US"/>
          </a:p>
        </p:txBody>
      </p:sp>
    </p:spTree>
    <p:extLst>
      <p:ext uri="{BB962C8B-B14F-4D97-AF65-F5344CB8AC3E}">
        <p14:creationId xmlns:p14="http://schemas.microsoft.com/office/powerpoint/2010/main" val="16782841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CBE2DEDA-DE4F-4E2D-B82D-8D0CAE20C170}"/>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D99AD164-6DFF-4CF4-A40F-22F2B8F84B6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C7B18A26-021C-4ED7-BB7A-F6B81CFF7013}"/>
              </a:ext>
            </a:extLst>
          </p:cNvPr>
          <p:cNvSpPr>
            <a:spLocks noGrp="1"/>
          </p:cNvSpPr>
          <p:nvPr>
            <p:ph type="sldNum" sz="quarter" idx="12"/>
          </p:nvPr>
        </p:nvSpPr>
        <p:spPr/>
        <p:txBody>
          <a:bodyPr/>
          <a:lstStyle>
            <a:lvl1pPr>
              <a:defRPr/>
            </a:lvl1pPr>
          </a:lstStyle>
          <a:p>
            <a:pPr>
              <a:defRPr/>
            </a:pPr>
            <a:fld id="{88DB735A-8BE6-4827-B1C5-88A93F62D0A4}" type="slidenum">
              <a:rPr lang="en-US" altLang="en-US"/>
              <a:pPr>
                <a:defRPr/>
              </a:pPr>
              <a:t>‹#›</a:t>
            </a:fld>
            <a:endParaRPr lang="en-US" altLang="en-US"/>
          </a:p>
        </p:txBody>
      </p:sp>
    </p:spTree>
    <p:extLst>
      <p:ext uri="{BB962C8B-B14F-4D97-AF65-F5344CB8AC3E}">
        <p14:creationId xmlns:p14="http://schemas.microsoft.com/office/powerpoint/2010/main" val="13692778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03A6EF-50B5-4E68-A20D-A5CCF2979A1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721570C-7C85-471C-88FF-751F827DC25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9D82C69-3DD8-48E8-B71F-FE06A9C18C43}"/>
              </a:ext>
            </a:extLst>
          </p:cNvPr>
          <p:cNvSpPr>
            <a:spLocks noGrp="1"/>
          </p:cNvSpPr>
          <p:nvPr>
            <p:ph type="sldNum" sz="quarter" idx="12"/>
          </p:nvPr>
        </p:nvSpPr>
        <p:spPr/>
        <p:txBody>
          <a:bodyPr/>
          <a:lstStyle>
            <a:lvl1pPr>
              <a:defRPr smtClean="0"/>
            </a:lvl1pPr>
          </a:lstStyle>
          <a:p>
            <a:pPr>
              <a:defRPr/>
            </a:pPr>
            <a:fld id="{89BEFAE2-56B4-47C6-BC61-D9A3D044EAA4}" type="slidenum">
              <a:rPr lang="en-US" altLang="en-US"/>
              <a:pPr>
                <a:defRPr/>
              </a:pPr>
              <a:t>‹#›</a:t>
            </a:fld>
            <a:endParaRPr lang="en-US" altLang="en-US"/>
          </a:p>
        </p:txBody>
      </p:sp>
    </p:spTree>
    <p:extLst>
      <p:ext uri="{BB962C8B-B14F-4D97-AF65-F5344CB8AC3E}">
        <p14:creationId xmlns:p14="http://schemas.microsoft.com/office/powerpoint/2010/main" val="135085262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75025677-4542-4C90-8E80-0A193A1860F2}"/>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1E213090-9966-4BC9-84A8-71DF0ED04C92}"/>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25E35F2D-64A0-4F96-98FE-AA94E855C8DF}"/>
              </a:ext>
            </a:extLst>
          </p:cNvPr>
          <p:cNvSpPr>
            <a:spLocks noGrp="1"/>
          </p:cNvSpPr>
          <p:nvPr>
            <p:ph type="sldNum" sz="quarter" idx="12"/>
          </p:nvPr>
        </p:nvSpPr>
        <p:spPr>
          <a:xfrm>
            <a:off x="8229600" y="6473825"/>
            <a:ext cx="758825" cy="247650"/>
          </a:xfrm>
        </p:spPr>
        <p:txBody>
          <a:bodyPr/>
          <a:lstStyle>
            <a:lvl1pPr>
              <a:defRPr smtClean="0"/>
            </a:lvl1pPr>
          </a:lstStyle>
          <a:p>
            <a:pPr>
              <a:defRPr/>
            </a:pPr>
            <a:fld id="{9FEEDC13-3940-4858-9C0E-C857230526A4}" type="slidenum">
              <a:rPr lang="en-US" altLang="en-US"/>
              <a:pPr>
                <a:defRPr/>
              </a:pPr>
              <a:t>‹#›</a:t>
            </a:fld>
            <a:endParaRPr lang="en-US" altLang="en-US"/>
          </a:p>
        </p:txBody>
      </p:sp>
    </p:spTree>
    <p:extLst>
      <p:ext uri="{BB962C8B-B14F-4D97-AF65-F5344CB8AC3E}">
        <p14:creationId xmlns:p14="http://schemas.microsoft.com/office/powerpoint/2010/main" val="101253441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9F08BF6-3390-490D-9FB5-BF2A1BA9BCFE}"/>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C51BEE31-F0E4-436E-BD6B-053235DC51B9}"/>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20DEE11D-E6AF-4C10-8B6F-B4ADB7B01A9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0C75D227-5357-469D-9731-AC746B2363F1}"/>
              </a:ext>
            </a:extLst>
          </p:cNvPr>
          <p:cNvSpPr>
            <a:spLocks noGrp="1"/>
          </p:cNvSpPr>
          <p:nvPr>
            <p:ph type="sldNum" sz="quarter" idx="12"/>
          </p:nvPr>
        </p:nvSpPr>
        <p:spPr/>
        <p:txBody>
          <a:bodyPr/>
          <a:lstStyle>
            <a:lvl1pPr>
              <a:defRPr smtClean="0"/>
            </a:lvl1pPr>
          </a:lstStyle>
          <a:p>
            <a:pPr>
              <a:defRPr/>
            </a:pPr>
            <a:fld id="{794AD88B-42E9-4E9A-B85C-D3E8D5865949}" type="slidenum">
              <a:rPr lang="en-US" altLang="en-US"/>
              <a:pPr>
                <a:defRPr/>
              </a:pPr>
              <a:t>‹#›</a:t>
            </a:fld>
            <a:endParaRPr lang="en-US" altLang="en-US"/>
          </a:p>
        </p:txBody>
      </p:sp>
    </p:spTree>
    <p:extLst>
      <p:ext uri="{BB962C8B-B14F-4D97-AF65-F5344CB8AC3E}">
        <p14:creationId xmlns:p14="http://schemas.microsoft.com/office/powerpoint/2010/main" val="108733656"/>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5AD04BD8-066A-484A-B61C-658F4055C268}"/>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5BAF2320-67B1-431C-AE1B-E5637DB200A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3E9BDF79-20E8-4BC1-B8C7-AA6418F23B15}"/>
              </a:ext>
            </a:extLst>
          </p:cNvPr>
          <p:cNvSpPr>
            <a:spLocks noGrp="1"/>
          </p:cNvSpPr>
          <p:nvPr>
            <p:ph type="sldNum" sz="quarter" idx="12"/>
          </p:nvPr>
        </p:nvSpPr>
        <p:spPr/>
        <p:txBody>
          <a:bodyPr/>
          <a:lstStyle>
            <a:lvl1pPr>
              <a:defRPr/>
            </a:lvl1pPr>
          </a:lstStyle>
          <a:p>
            <a:pPr>
              <a:defRPr/>
            </a:pPr>
            <a:fld id="{9B5D0D48-C929-4070-981D-DC86F601C641}" type="slidenum">
              <a:rPr lang="en-US" altLang="en-US"/>
              <a:pPr>
                <a:defRPr/>
              </a:pPr>
              <a:t>‹#›</a:t>
            </a:fld>
            <a:endParaRPr lang="en-US" altLang="en-US"/>
          </a:p>
        </p:txBody>
      </p:sp>
    </p:spTree>
    <p:extLst>
      <p:ext uri="{BB962C8B-B14F-4D97-AF65-F5344CB8AC3E}">
        <p14:creationId xmlns:p14="http://schemas.microsoft.com/office/powerpoint/2010/main" val="233687847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F30F885-AA23-4EE7-B275-AA86A476E0C4}"/>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A41F9170-87B8-4EEC-864E-F1525ACED794}"/>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EF10EB52-3226-495C-BD7D-84627D1F86AA}"/>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89C7FF1-3902-4DF4-9A7B-471B6C06EA34}"/>
              </a:ext>
            </a:extLst>
          </p:cNvPr>
          <p:cNvSpPr>
            <a:spLocks noGrp="1"/>
          </p:cNvSpPr>
          <p:nvPr>
            <p:ph type="sldNum" sz="quarter" idx="12"/>
          </p:nvPr>
        </p:nvSpPr>
        <p:spPr>
          <a:xfrm>
            <a:off x="8229600" y="6477000"/>
            <a:ext cx="762000" cy="247650"/>
          </a:xfrm>
        </p:spPr>
        <p:txBody>
          <a:bodyPr/>
          <a:lstStyle>
            <a:lvl1pPr>
              <a:defRPr smtClean="0"/>
            </a:lvl1pPr>
          </a:lstStyle>
          <a:p>
            <a:pPr>
              <a:defRPr/>
            </a:pPr>
            <a:fld id="{2AC25AE0-D0FD-44A7-8B03-96021E821AB7}" type="slidenum">
              <a:rPr lang="en-US" altLang="en-US"/>
              <a:pPr>
                <a:defRPr/>
              </a:pPr>
              <a:t>‹#›</a:t>
            </a:fld>
            <a:endParaRPr lang="en-US" altLang="en-US"/>
          </a:p>
        </p:txBody>
      </p:sp>
    </p:spTree>
    <p:extLst>
      <p:ext uri="{BB962C8B-B14F-4D97-AF65-F5344CB8AC3E}">
        <p14:creationId xmlns:p14="http://schemas.microsoft.com/office/powerpoint/2010/main" val="3407811180"/>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938C0680-AC21-40B3-8E0E-02D5BE3A26BA}"/>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7333A81F-BE0F-4F88-9AA0-88E76CE19CF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8B2DEC71-E0DC-4554-B11D-0888BF47F6A2}"/>
              </a:ext>
            </a:extLst>
          </p:cNvPr>
          <p:cNvSpPr>
            <a:spLocks noGrp="1"/>
          </p:cNvSpPr>
          <p:nvPr>
            <p:ph type="sldNum" sz="quarter" idx="12"/>
          </p:nvPr>
        </p:nvSpPr>
        <p:spPr/>
        <p:txBody>
          <a:bodyPr/>
          <a:lstStyle>
            <a:lvl1pPr>
              <a:defRPr/>
            </a:lvl1pPr>
          </a:lstStyle>
          <a:p>
            <a:pPr>
              <a:defRPr/>
            </a:pPr>
            <a:fld id="{EEDB0B9B-1EE0-4B1D-89F3-E7ADB0E6AB30}" type="slidenum">
              <a:rPr lang="en-US" altLang="en-US"/>
              <a:pPr>
                <a:defRPr/>
              </a:pPr>
              <a:t>‹#›</a:t>
            </a:fld>
            <a:endParaRPr lang="en-US" altLang="en-US"/>
          </a:p>
        </p:txBody>
      </p:sp>
    </p:spTree>
    <p:extLst>
      <p:ext uri="{BB962C8B-B14F-4D97-AF65-F5344CB8AC3E}">
        <p14:creationId xmlns:p14="http://schemas.microsoft.com/office/powerpoint/2010/main" val="167246841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BA106F27-B4AD-45B0-91D9-819D285B0A98}"/>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F321D21D-7973-4E63-98DE-6FEC9F5B353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9F6D3947-3315-451A-BA74-32ACB3D732DB}"/>
              </a:ext>
            </a:extLst>
          </p:cNvPr>
          <p:cNvSpPr>
            <a:spLocks noGrp="1"/>
          </p:cNvSpPr>
          <p:nvPr>
            <p:ph type="sldNum" sz="quarter" idx="12"/>
          </p:nvPr>
        </p:nvSpPr>
        <p:spPr/>
        <p:txBody>
          <a:bodyPr/>
          <a:lstStyle>
            <a:lvl1pPr>
              <a:defRPr smtClean="0"/>
            </a:lvl1pPr>
          </a:lstStyle>
          <a:p>
            <a:pPr>
              <a:defRPr/>
            </a:pPr>
            <a:fld id="{083828F7-B8F9-419B-9E0D-8E923C9310D4}" type="slidenum">
              <a:rPr lang="en-US" altLang="en-US"/>
              <a:pPr>
                <a:defRPr/>
              </a:pPr>
              <a:t>‹#›</a:t>
            </a:fld>
            <a:endParaRPr lang="en-US" altLang="en-US"/>
          </a:p>
        </p:txBody>
      </p:sp>
    </p:spTree>
    <p:extLst>
      <p:ext uri="{BB962C8B-B14F-4D97-AF65-F5344CB8AC3E}">
        <p14:creationId xmlns:p14="http://schemas.microsoft.com/office/powerpoint/2010/main" val="300907041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5B36DE3A-B9E2-482A-AD5C-B9CE8B045C53}"/>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820C537B-E696-4989-A818-6CBC80FE3F1B}"/>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8F7C7E47-43D7-448C-9AE5-1E49E5353EC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67BFA619-7835-46E9-9900-D0F0E466259D}"/>
              </a:ext>
            </a:extLst>
          </p:cNvPr>
          <p:cNvSpPr>
            <a:spLocks noGrp="1"/>
          </p:cNvSpPr>
          <p:nvPr>
            <p:ph type="sldNum" sz="quarter" idx="12"/>
          </p:nvPr>
        </p:nvSpPr>
        <p:spPr/>
        <p:txBody>
          <a:bodyPr/>
          <a:lstStyle>
            <a:lvl1pPr>
              <a:defRPr smtClean="0"/>
            </a:lvl1pPr>
          </a:lstStyle>
          <a:p>
            <a:pPr>
              <a:defRPr/>
            </a:pPr>
            <a:fld id="{947F46C7-6DE0-449F-87A5-57152B233FCF}" type="slidenum">
              <a:rPr lang="en-US" altLang="en-US"/>
              <a:pPr>
                <a:defRPr/>
              </a:pPr>
              <a:t>‹#›</a:t>
            </a:fld>
            <a:endParaRPr lang="en-US" altLang="en-US"/>
          </a:p>
        </p:txBody>
      </p:sp>
    </p:spTree>
    <p:extLst>
      <p:ext uri="{BB962C8B-B14F-4D97-AF65-F5344CB8AC3E}">
        <p14:creationId xmlns:p14="http://schemas.microsoft.com/office/powerpoint/2010/main" val="189689100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9E1E1624-D5B3-479E-AABC-F3093D236173}"/>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058788B-47B5-4069-B074-78A87C7F041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DBE06437-8A99-4BDC-A7F6-848E430FC499}"/>
              </a:ext>
            </a:extLst>
          </p:cNvPr>
          <p:cNvSpPr>
            <a:spLocks noGrp="1"/>
          </p:cNvSpPr>
          <p:nvPr>
            <p:ph type="sldNum" sz="quarter" idx="12"/>
          </p:nvPr>
        </p:nvSpPr>
        <p:spPr/>
        <p:txBody>
          <a:bodyPr/>
          <a:lstStyle>
            <a:lvl1pPr>
              <a:defRPr smtClean="0"/>
            </a:lvl1pPr>
          </a:lstStyle>
          <a:p>
            <a:pPr>
              <a:defRPr/>
            </a:pPr>
            <a:fld id="{4EB3B02A-1547-4E47-8ECE-8C614555F0CC}" type="slidenum">
              <a:rPr lang="en-US" altLang="en-US"/>
              <a:pPr>
                <a:defRPr/>
              </a:pPr>
              <a:t>‹#›</a:t>
            </a:fld>
            <a:endParaRPr lang="en-US" altLang="en-US"/>
          </a:p>
        </p:txBody>
      </p:sp>
    </p:spTree>
    <p:extLst>
      <p:ext uri="{BB962C8B-B14F-4D97-AF65-F5344CB8AC3E}">
        <p14:creationId xmlns:p14="http://schemas.microsoft.com/office/powerpoint/2010/main" val="13453547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4FFAB291-C0A4-4C4A-BE1E-89DA82BBF85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6CD6D59C-59B7-41C8-B4ED-526FD7B8071F}"/>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B96FA998-CC05-4969-89A2-FEE76AE882A6}"/>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567B763C-A8AA-4ED5-B71C-D78AA45CC01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8D5D73DE-07DB-45EF-BB83-9DA67FDB0562}"/>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24E53280-69E1-4035-A6CD-FF19BA56F0C8}"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AB6F4C2B-67EF-41C1-98AC-6B25B0947D56}"/>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48FC11BB-8078-4FE9-B97B-8391B762CC9E}"/>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34DE0029-57A0-4193-BD09-C996F85B9305}"/>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671" r:id="rId1"/>
    <p:sldLayoutId id="2147485672" r:id="rId2"/>
    <p:sldLayoutId id="2147485673" r:id="rId3"/>
    <p:sldLayoutId id="2147485668" r:id="rId4"/>
    <p:sldLayoutId id="2147485674" r:id="rId5"/>
    <p:sldLayoutId id="2147485669" r:id="rId6"/>
    <p:sldLayoutId id="2147485675" r:id="rId7"/>
    <p:sldLayoutId id="2147485676" r:id="rId8"/>
    <p:sldLayoutId id="2147485677" r:id="rId9"/>
    <p:sldLayoutId id="2147485670" r:id="rId10"/>
    <p:sldLayoutId id="2147485678"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FF937230-ABCB-48D5-AEB8-720A148C45F4}"/>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holy  behavior for  a  dynamic church</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AAE2CB-6D27-4B01-8864-4288105ED59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7A2BD8-AE22-4CC0-8FD1-3A1879505EE9}"/>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are the elders?</a:t>
            </a: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Jewish Background</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Numbers 11:16-17 - The LORD said to Moses: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Bring me seventy of Israel’s elders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who are known to you as leaders and officials among the people. . . I will come down and speak with you there, and I will take of the Spirit that is on you and put the Spirit on them.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will help you carry the burden of the people so that you will not have to carry it alone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AED3BD0-A2CA-416B-AA05-8375A730EED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2C83BB0-9092-46AB-9EC7-BA225DE5ACF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A2A094-61CD-41E5-94EC-CFC92FCE253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are the elders?</a:t>
            </a: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Jewish Background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Deuteronomy 25:7 - if a man does not want to marry his brother’s wife, she shall go to the elders at the town gate.</a:t>
            </a:r>
          </a:p>
        </p:txBody>
      </p:sp>
      <p:sp>
        <p:nvSpPr>
          <p:cNvPr id="4" name="Rectangle 3">
            <a:extLst>
              <a:ext uri="{FF2B5EF4-FFF2-40B4-BE49-F238E27FC236}">
                <a16:creationId xmlns:a16="http://schemas.microsoft.com/office/drawing/2014/main" id="{9A7DC13C-058C-4535-85E2-A32984C1E3F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73A54F-03DE-46EF-8B2E-9A8C511251F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6378361-D5DB-4B4C-88C0-235E90E886F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are the elders?</a:t>
            </a: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Church Background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24:23 - Paul and Barnabas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appointed elders for them in each church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with prayer and fasting, committed them to the Lord, in whom they had put their trust.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1:5 - The reason I left you in Crete was that you might straighten out what was left unfinished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appoint elders in every town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 I directed you.</a:t>
            </a:r>
          </a:p>
        </p:txBody>
      </p:sp>
      <p:sp>
        <p:nvSpPr>
          <p:cNvPr id="4" name="Rectangle 3">
            <a:extLst>
              <a:ext uri="{FF2B5EF4-FFF2-40B4-BE49-F238E27FC236}">
                <a16:creationId xmlns:a16="http://schemas.microsoft.com/office/drawing/2014/main" id="{12F54B3B-B714-4D84-B5A4-B1ABF3A4C3E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DEB4D5-C09B-491F-9B98-9F5518DABF0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BAE677-9431-46B2-96A6-A8DEA189D00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are the elders?</a:t>
            </a: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Church Background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15:2 - So Paul and Barnabas were appointed, along with some other believers, to go up to Jerusalem to see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apostles and elders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about this question.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16:4 - As they traveled from town to town,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delivered the decisions reached by the apostles and elders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Jerusalem for the people to obey.</a:t>
            </a:r>
          </a:p>
        </p:txBody>
      </p:sp>
      <p:sp>
        <p:nvSpPr>
          <p:cNvPr id="4" name="Rectangle 3">
            <a:extLst>
              <a:ext uri="{FF2B5EF4-FFF2-40B4-BE49-F238E27FC236}">
                <a16:creationId xmlns:a16="http://schemas.microsoft.com/office/drawing/2014/main" id="{FDEC59B1-BC45-441E-A359-B052A45F3AB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FE6AE70-6116-42D2-AE20-CE9266A48A1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46B879-FEAF-47DB-AB96-C24573687FF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are the elders?</a:t>
            </a: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Church Background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5:14-15 - Is any one of you sick? He should call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elders of the church to pray over him and anoint him with oil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the name of the Lord. And the prayer offered in faith will make the sick person well; the Lord will raise him up. If he has sinned, he will be forgiven.</a:t>
            </a:r>
          </a:p>
        </p:txBody>
      </p:sp>
      <p:sp>
        <p:nvSpPr>
          <p:cNvPr id="4" name="Rectangle 3">
            <a:extLst>
              <a:ext uri="{FF2B5EF4-FFF2-40B4-BE49-F238E27FC236}">
                <a16:creationId xmlns:a16="http://schemas.microsoft.com/office/drawing/2014/main" id="{066FDCBA-FBEB-45BF-8B98-B7A35D972A6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665E41-52C2-4B48-90F7-447F036DFFE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F4D3A5-05F3-45E3-887A-7EDDBAAD5448}"/>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are the elders?</a:t>
            </a: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Church Background</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Serving as overseers — not because you must, but because you are willing, as God wants you to be;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greedy for money</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but eager to serve; not lording it over those entrusted to you, but being examples to the flock. - v2-3</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5:17 - The elders who direct the affairs of the church well are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worthy of double honor</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especially those whose work is preaching and teaching.</a:t>
            </a:r>
          </a:p>
        </p:txBody>
      </p:sp>
      <p:sp>
        <p:nvSpPr>
          <p:cNvPr id="4" name="Rectangle 3">
            <a:extLst>
              <a:ext uri="{FF2B5EF4-FFF2-40B4-BE49-F238E27FC236}">
                <a16:creationId xmlns:a16="http://schemas.microsoft.com/office/drawing/2014/main" id="{1E82D651-BE13-4D2F-AE4F-E70A0693D7B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CF0F21-CA03-44A7-AF3B-15504FABB6E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4B4944-FCC1-4A73-BF7D-7BA80E5C6D2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elders supposed to do?</a:t>
            </a:r>
          </a:p>
        </p:txBody>
      </p:sp>
      <p:sp>
        <p:nvSpPr>
          <p:cNvPr id="4" name="Rectangle 3">
            <a:extLst>
              <a:ext uri="{FF2B5EF4-FFF2-40B4-BE49-F238E27FC236}">
                <a16:creationId xmlns:a16="http://schemas.microsoft.com/office/drawing/2014/main" id="{D0BB3AC7-F7F5-412D-B321-5E574334CB7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EA4E1E-ECC9-48C4-B2CD-162257D669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7D74A0-8C13-46F2-A43A-6315E8F601A9}"/>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shepherds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of God’s flock that is under your care, serving as overseers — not because you must, but because you are willing, as God wants you to be; not greedy for money, but eager to serve; not lording it over those entrusted to you, but being examples to the flock. - v2-3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5C2A5557-6E53-47CA-A6C1-46368098CC4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AF72DF6E-EC7F-436C-A41D-EEDC0FE98D50}"/>
              </a:ext>
            </a:extLst>
          </p:cNvPr>
          <p:cNvGraphicFramePr>
            <a:graphicFrameLocks noGrp="1"/>
          </p:cNvGraphicFramePr>
          <p:nvPr/>
        </p:nvGraphicFramePr>
        <p:xfrm>
          <a:off x="1219200" y="4191000"/>
          <a:ext cx="7696200" cy="2667000"/>
        </p:xfrm>
        <a:graphic>
          <a:graphicData uri="http://schemas.openxmlformats.org/drawingml/2006/table">
            <a:tbl>
              <a:tblPr firstRow="1" bandRow="1">
                <a:tableStyleId>{5C22544A-7EE6-4342-B048-85BDC9FD1C3A}</a:tableStyleId>
              </a:tblPr>
              <a:tblGrid>
                <a:gridCol w="7696200">
                  <a:extLst>
                    <a:ext uri="{9D8B030D-6E8A-4147-A177-3AD203B41FA5}">
                      <a16:colId xmlns:a16="http://schemas.microsoft.com/office/drawing/2014/main" val="20000"/>
                    </a:ext>
                  </a:extLst>
                </a:gridCol>
              </a:tblGrid>
              <a:tr h="2667000">
                <a:tc>
                  <a:txBody>
                    <a:bodyPr/>
                    <a:lstStyle/>
                    <a:p>
                      <a:pPr algn="just"/>
                      <a:r>
                        <a:rPr lang="en-US" sz="3600" dirty="0">
                          <a:solidFill>
                            <a:srgbClr val="990033"/>
                          </a:solidFill>
                          <a:effectLst>
                            <a:outerShdw blurRad="38100" dist="38100" dir="2700000" algn="tl">
                              <a:srgbClr val="000000">
                                <a:alpha val="43137"/>
                              </a:srgbClr>
                            </a:outerShdw>
                          </a:effectLst>
                          <a:latin typeface="Arial Narrow" pitchFamily="34" charset="0"/>
                        </a:rPr>
                        <a:t>1.   Be  shepherds</a:t>
                      </a:r>
                    </a:p>
                  </a:txBody>
                  <a:tcPr>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8704FA0-B090-41C8-83F2-F158F89B7F6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CA51C7C-F27F-40C1-974A-9742B055BC38}"/>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shepherds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of God’s flock that is under your care, serving as overseers — not because you must, but because you are willing, as God wants you to be; not greedy for money, but eager to serve; not lording it over those entrusted to you, but being examples to the flock. - v2-3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45903F77-6AC9-4FD6-BEEB-60E990AF0F1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379E9E3B-E5F8-4C7C-984E-F7DD240B9BF6}"/>
              </a:ext>
            </a:extLst>
          </p:cNvPr>
          <p:cNvGraphicFramePr>
            <a:graphicFrameLocks noGrp="1"/>
          </p:cNvGraphicFramePr>
          <p:nvPr>
            <p:extLst>
              <p:ext uri="{D42A27DB-BD31-4B8C-83A1-F6EECF244321}">
                <p14:modId xmlns:p14="http://schemas.microsoft.com/office/powerpoint/2010/main" val="3728278627"/>
              </p:ext>
            </p:extLst>
          </p:nvPr>
        </p:nvGraphicFramePr>
        <p:xfrm>
          <a:off x="1219200" y="4191000"/>
          <a:ext cx="7696200" cy="2667000"/>
        </p:xfrm>
        <a:graphic>
          <a:graphicData uri="http://schemas.openxmlformats.org/drawingml/2006/table">
            <a:tbl>
              <a:tblPr/>
              <a:tblGrid>
                <a:gridCol w="7696200">
                  <a:extLst>
                    <a:ext uri="{9D8B030D-6E8A-4147-A177-3AD203B41FA5}">
                      <a16:colId xmlns:a16="http://schemas.microsoft.com/office/drawing/2014/main" val="379644504"/>
                    </a:ext>
                  </a:extLst>
                </a:gridCol>
              </a:tblGrid>
              <a:tr h="2667000">
                <a:tc>
                  <a:txBody>
                    <a:bodyPr/>
                    <a:lstStyle>
                      <a:lvl1pPr>
                        <a:spcBef>
                          <a:spcPct val="20000"/>
                        </a:spcBef>
                        <a:buClr>
                          <a:schemeClr val="accent1"/>
                        </a:buClr>
                        <a:buSzPct val="70000"/>
                        <a:buFont typeface="Wingdings 2" panose="05020102010507070707" pitchFamily="18" charset="2"/>
                        <a:defRPr sz="28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defRPr sz="24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defRPr sz="20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defRPr>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defRPr>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990033"/>
                          </a:solidFill>
                          <a:effectLst>
                            <a:outerShdw blurRad="38100" dist="38100" dir="2700000" algn="tl">
                              <a:srgbClr val="C0C0C0"/>
                            </a:outerShdw>
                          </a:effectLst>
                          <a:latin typeface="Arial Narrow" panose="020B0606020202030204" pitchFamily="34" charset="0"/>
                        </a:rPr>
                        <a:t>1. </a:t>
                      </a:r>
                      <a:r>
                        <a:rPr kumimoji="0" lang="en-US" altLang="en-US" sz="3600" b="1" i="0" u="none" strike="noStrike" cap="none" normalizeH="0" baseline="0">
                          <a:ln>
                            <a:noFill/>
                          </a:ln>
                          <a:solidFill>
                            <a:srgbClr val="006600"/>
                          </a:solidFill>
                          <a:effectLst>
                            <a:outerShdw blurRad="38100" dist="38100" dir="2700000" algn="tl">
                              <a:srgbClr val="000000">
                                <a:alpha val="43137"/>
                              </a:srgbClr>
                            </a:outerShdw>
                          </a:effectLst>
                          <a:latin typeface="Arial Narrow" panose="020B0606020202030204" pitchFamily="34" charset="0"/>
                        </a:rPr>
                        <a:t>Be shepherds</a:t>
                      </a:r>
                      <a:r>
                        <a:rPr kumimoji="0" lang="en-US" altLang="en-US" sz="3600" b="1" i="0" u="none" strike="noStrike" cap="none" normalizeH="0" baseline="0">
                          <a:ln>
                            <a:noFill/>
                          </a:ln>
                          <a:solidFill>
                            <a:srgbClr val="339966"/>
                          </a:solidFill>
                          <a:effectLst>
                            <a:outerShdw blurRad="38100" dist="38100" dir="2700000" algn="tl">
                              <a:srgbClr val="000000">
                                <a:alpha val="43137"/>
                              </a:srgbClr>
                            </a:outerShdw>
                          </a:effectLst>
                          <a:latin typeface="Arial Narrow" panose="020B0606020202030204" pitchFamily="34" charset="0"/>
                        </a:rPr>
                        <a:t> </a:t>
                      </a:r>
                      <a:r>
                        <a:rPr kumimoji="0" lang="en-US" altLang="en-US" sz="3600" b="1" i="0" u="none" strike="noStrike" cap="none" normalizeH="0" baseline="0">
                          <a:ln>
                            <a:noFill/>
                          </a:ln>
                          <a:solidFill>
                            <a:schemeClr val="tx1"/>
                          </a:solidFill>
                          <a:effectLst>
                            <a:outerShdw blurRad="38100" dist="38100" dir="2700000" algn="tl">
                              <a:srgbClr val="000000">
                                <a:alpha val="43137"/>
                              </a:srgbClr>
                            </a:outerShdw>
                          </a:effectLst>
                          <a:latin typeface="Arial Narrow" panose="020B0606020202030204" pitchFamily="34" charset="0"/>
                        </a:rPr>
                        <a:t>*</a:t>
                      </a:r>
                      <a:r>
                        <a:rPr kumimoji="0" lang="en-US" altLang="en-US" sz="3600" b="1" i="0" u="none" strike="noStrike" cap="none" normalizeH="0" baseline="0">
                          <a:ln>
                            <a:noFill/>
                          </a:ln>
                          <a:solidFill>
                            <a:srgbClr val="990033"/>
                          </a:solidFill>
                          <a:effectLst>
                            <a:outerShdw blurRad="38100" dist="38100" dir="2700000" algn="tl">
                              <a:srgbClr val="000000">
                                <a:alpha val="43137"/>
                              </a:srgbClr>
                            </a:outerShdw>
                          </a:effectLst>
                          <a:latin typeface="Arial Narrow" panose="020B0606020202030204" pitchFamily="34" charset="0"/>
                        </a:rPr>
                        <a:t> = act as a sheep tender, supervise the feeding, watering &amp; shel-tering of the flock.</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kumimoji="0" lang="el-GR"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ποιμαίνω</a:t>
                      </a: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8116641"/>
                  </a:ext>
                </a:extLst>
              </a:tr>
            </a:tbl>
          </a:graphicData>
        </a:graphic>
      </p:graphicFrame>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C997C95-D6E4-42A3-B690-54BEAC35217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B51955-C20F-4BEF-9424-FB2124F7FD7B}"/>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20:28 - Keep watch over yourselves and all the flock of which the Holy Spirit has made you overseers.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shepherds of the church of God</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he bought with his own blood.</a:t>
            </a:r>
          </a:p>
        </p:txBody>
      </p:sp>
      <p:sp>
        <p:nvSpPr>
          <p:cNvPr id="4" name="Rectangle 3">
            <a:extLst>
              <a:ext uri="{FF2B5EF4-FFF2-40B4-BE49-F238E27FC236}">
                <a16:creationId xmlns:a16="http://schemas.microsoft.com/office/drawing/2014/main" id="{FD469E11-CF2A-4E87-80D2-71FBB29AD91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65A2A530-C0BF-4920-ABF9-D57ACF180E97}"/>
              </a:ext>
            </a:extLst>
          </p:cNvPr>
          <p:cNvGraphicFramePr>
            <a:graphicFrameLocks noGrp="1"/>
          </p:cNvGraphicFramePr>
          <p:nvPr/>
        </p:nvGraphicFramePr>
        <p:xfrm>
          <a:off x="1219200" y="4191000"/>
          <a:ext cx="7696200" cy="2667000"/>
        </p:xfrm>
        <a:graphic>
          <a:graphicData uri="http://schemas.openxmlformats.org/drawingml/2006/table">
            <a:tbl>
              <a:tblPr firstRow="1" bandRow="1">
                <a:tableStyleId>{5C22544A-7EE6-4342-B048-85BDC9FD1C3A}</a:tableStyleId>
              </a:tblPr>
              <a:tblGrid>
                <a:gridCol w="7696200">
                  <a:extLst>
                    <a:ext uri="{9D8B030D-6E8A-4147-A177-3AD203B41FA5}">
                      <a16:colId xmlns:a16="http://schemas.microsoft.com/office/drawing/2014/main" val="20000"/>
                    </a:ext>
                  </a:extLst>
                </a:gridCol>
              </a:tblGrid>
              <a:tr h="2667000">
                <a:tc>
                  <a:txBody>
                    <a:bodyPr/>
                    <a:lstStyle/>
                    <a:p>
                      <a:pPr algn="just"/>
                      <a:r>
                        <a:rPr lang="en-US" sz="3600" dirty="0">
                          <a:solidFill>
                            <a:srgbClr val="990033"/>
                          </a:solidFill>
                          <a:effectLst>
                            <a:outerShdw blurRad="38100" dist="38100" dir="2700000" algn="tl">
                              <a:srgbClr val="000000">
                                <a:alpha val="43137"/>
                              </a:srgbClr>
                            </a:outerShdw>
                          </a:effectLst>
                          <a:latin typeface="Arial Narrow" pitchFamily="34" charset="0"/>
                        </a:rPr>
                        <a:t>1.   Be  shepherds</a:t>
                      </a:r>
                    </a:p>
                  </a:txBody>
                  <a:tcPr>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DF33D2-E0B8-4623-A283-8C8CFF6E7A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B7A7847-16C1-4703-BEC7-5118395D03BD}"/>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Remember - holiness is what the Lord wants you to develop!</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1:15-16 - But just as he who called you is holy, so be holy in all you do; for it is written: “Be holy, because I am holy.”</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EF9D4B4-1B14-4B23-9BEB-A5A5E71BE4E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FC6955-FC7A-4F8C-8810-5131FA60C60C}"/>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Be shepherds of God’s flock that is under your care,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serving as overseers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because you must, but because you are willing, as God wants you to be; not greedy for money, but eager to serve; not lording it over those entrusted to you, but being examples to the flock. - v2-3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4A9B6DF1-D994-4261-A56D-39CFDE323B2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E307F8D3-BD96-4A1F-AE22-ED9AB27D8A4C}"/>
              </a:ext>
            </a:extLst>
          </p:cNvPr>
          <p:cNvGraphicFramePr>
            <a:graphicFrameLocks noGrp="1"/>
          </p:cNvGraphicFramePr>
          <p:nvPr/>
        </p:nvGraphicFramePr>
        <p:xfrm>
          <a:off x="1219200" y="4191000"/>
          <a:ext cx="7696200" cy="2667000"/>
        </p:xfrm>
        <a:graphic>
          <a:graphicData uri="http://schemas.openxmlformats.org/drawingml/2006/table">
            <a:tbl>
              <a:tblPr firstRow="1" bandRow="1">
                <a:tableStyleId>{5C22544A-7EE6-4342-B048-85BDC9FD1C3A}</a:tableStyleId>
              </a:tblPr>
              <a:tblGrid>
                <a:gridCol w="7696200">
                  <a:extLst>
                    <a:ext uri="{9D8B030D-6E8A-4147-A177-3AD203B41FA5}">
                      <a16:colId xmlns:a16="http://schemas.microsoft.com/office/drawing/2014/main" val="20000"/>
                    </a:ext>
                  </a:extLst>
                </a:gridCol>
              </a:tblGrid>
              <a:tr h="2667000">
                <a:tc>
                  <a:txBody>
                    <a:bodyPr/>
                    <a:lstStyle/>
                    <a:p>
                      <a:pPr algn="just"/>
                      <a:r>
                        <a:rPr lang="en-US" sz="3600" dirty="0">
                          <a:solidFill>
                            <a:srgbClr val="990033"/>
                          </a:solidFill>
                          <a:effectLst>
                            <a:outerShdw blurRad="38100" dist="38100" dir="2700000" algn="tl">
                              <a:srgbClr val="000000">
                                <a:alpha val="43137"/>
                              </a:srgbClr>
                            </a:outerShdw>
                          </a:effectLst>
                          <a:latin typeface="Arial Narrow" pitchFamily="34" charset="0"/>
                        </a:rPr>
                        <a:t>2.   Be  overseers.</a:t>
                      </a:r>
                    </a:p>
                  </a:txBody>
                  <a:tcPr>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EAA45EA-4BB7-48DD-9EED-32FA3B8B7F5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1F0336-BB06-4FA0-A9B4-8360911E58F7}"/>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Be shepherds of God’s flock that is under your care,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serving as overseers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because you must, but because you are willing, as God wants you to be; not greedy for money, but eager to serve; not lording it over those entrusted to you, but being examples to the flock. - v2-3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4E03BD81-7FAF-4EA9-99B3-F66FBAF6602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FA55C5AD-2062-4056-9A43-7EB30C3CFEB5}"/>
              </a:ext>
            </a:extLst>
          </p:cNvPr>
          <p:cNvGraphicFramePr>
            <a:graphicFrameLocks noGrp="1"/>
          </p:cNvGraphicFramePr>
          <p:nvPr>
            <p:extLst>
              <p:ext uri="{D42A27DB-BD31-4B8C-83A1-F6EECF244321}">
                <p14:modId xmlns:p14="http://schemas.microsoft.com/office/powerpoint/2010/main" val="1625292091"/>
              </p:ext>
            </p:extLst>
          </p:nvPr>
        </p:nvGraphicFramePr>
        <p:xfrm>
          <a:off x="1219200" y="4191000"/>
          <a:ext cx="7696200" cy="2667000"/>
        </p:xfrm>
        <a:graphic>
          <a:graphicData uri="http://schemas.openxmlformats.org/drawingml/2006/table">
            <a:tbl>
              <a:tblPr/>
              <a:tblGrid>
                <a:gridCol w="7696200">
                  <a:extLst>
                    <a:ext uri="{9D8B030D-6E8A-4147-A177-3AD203B41FA5}">
                      <a16:colId xmlns:a16="http://schemas.microsoft.com/office/drawing/2014/main" val="3941385763"/>
                    </a:ext>
                  </a:extLst>
                </a:gridCol>
              </a:tblGrid>
              <a:tr h="2667000">
                <a:tc>
                  <a:txBody>
                    <a:bodyPr/>
                    <a:lstStyle>
                      <a:lvl1pPr>
                        <a:spcBef>
                          <a:spcPct val="20000"/>
                        </a:spcBef>
                        <a:buClr>
                          <a:schemeClr val="accent1"/>
                        </a:buClr>
                        <a:buSzPct val="70000"/>
                        <a:buFont typeface="Wingdings 2" panose="05020102010507070707" pitchFamily="18" charset="2"/>
                        <a:defRPr sz="28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defRPr sz="24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defRPr sz="20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defRPr>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defRPr>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990033"/>
                          </a:solidFill>
                          <a:effectLst>
                            <a:outerShdw blurRad="38100" dist="38100" dir="2700000" algn="tl">
                              <a:srgbClr val="C0C0C0"/>
                            </a:outerShdw>
                          </a:effectLst>
                          <a:latin typeface="Arial Narrow" panose="020B0606020202030204" pitchFamily="34" charset="0"/>
                        </a:rPr>
                        <a:t>2</a:t>
                      </a:r>
                      <a:r>
                        <a:rPr kumimoji="0" lang="en-US" altLang="en-US" sz="3600" b="1" i="0" u="none" strike="noStrike" cap="none" normalizeH="0" baseline="0">
                          <a:ln>
                            <a:noFill/>
                          </a:ln>
                          <a:solidFill>
                            <a:srgbClr val="990033"/>
                          </a:solidFill>
                          <a:effectLst>
                            <a:outerShdw blurRad="38100" dist="38100" dir="2700000" algn="tl">
                              <a:srgbClr val="000000">
                                <a:alpha val="43137"/>
                              </a:srgbClr>
                            </a:outerShdw>
                          </a:effectLst>
                          <a:latin typeface="Arial Narrow" panose="020B0606020202030204" pitchFamily="34" charset="0"/>
                        </a:rPr>
                        <a:t>. </a:t>
                      </a:r>
                      <a:r>
                        <a:rPr kumimoji="0" lang="en-US" altLang="en-US" sz="3600" b="1" i="0" u="none" strike="noStrike" cap="none" normalizeH="0" baseline="0">
                          <a:ln>
                            <a:noFill/>
                          </a:ln>
                          <a:solidFill>
                            <a:srgbClr val="006600"/>
                          </a:solidFill>
                          <a:effectLst>
                            <a:outerShdw blurRad="38100" dist="38100" dir="2700000" algn="tl">
                              <a:srgbClr val="000000">
                                <a:alpha val="43137"/>
                              </a:srgbClr>
                            </a:outerShdw>
                          </a:effectLst>
                          <a:latin typeface="Arial Narrow" panose="020B0606020202030204" pitchFamily="34" charset="0"/>
                        </a:rPr>
                        <a:t>Oversee</a:t>
                      </a:r>
                      <a:r>
                        <a:rPr kumimoji="0" lang="en-US" altLang="en-US" sz="3600" b="1" i="0" u="none" strike="noStrike" cap="none" normalizeH="0" baseline="0">
                          <a:ln>
                            <a:noFill/>
                          </a:ln>
                          <a:solidFill>
                            <a:srgbClr val="990033"/>
                          </a:solidFill>
                          <a:effectLst>
                            <a:outerShdw blurRad="38100" dist="38100" dir="2700000" algn="tl">
                              <a:srgbClr val="000000">
                                <a:alpha val="43137"/>
                              </a:srgbClr>
                            </a:outerShdw>
                          </a:effectLst>
                          <a:latin typeface="Arial Narrow" panose="020B0606020202030204" pitchFamily="34" charset="0"/>
                        </a:rPr>
                        <a:t> </a:t>
                      </a:r>
                      <a:r>
                        <a:rPr kumimoji="0" lang="en-US" altLang="en-US" sz="3600" b="1" i="0" u="none" strike="noStrike" cap="none" normalizeH="0" baseline="0">
                          <a:ln>
                            <a:noFill/>
                          </a:ln>
                          <a:solidFill>
                            <a:schemeClr val="tx1"/>
                          </a:solidFill>
                          <a:effectLst>
                            <a:outerShdw blurRad="38100" dist="38100" dir="2700000" algn="tl">
                              <a:srgbClr val="000000">
                                <a:alpha val="43137"/>
                              </a:srgbClr>
                            </a:outerShdw>
                          </a:effectLst>
                          <a:latin typeface="Arial Narrow" panose="020B0606020202030204" pitchFamily="34" charset="0"/>
                        </a:rPr>
                        <a:t>*</a:t>
                      </a:r>
                      <a:r>
                        <a:rPr kumimoji="0" lang="en-US" altLang="en-US" sz="3600" b="1" i="0" u="none" strike="noStrike" cap="none" normalizeH="0" baseline="0">
                          <a:ln>
                            <a:noFill/>
                          </a:ln>
                          <a:solidFill>
                            <a:srgbClr val="990033"/>
                          </a:solidFill>
                          <a:effectLst>
                            <a:outerShdw blurRad="38100" dist="38100" dir="2700000" algn="tl">
                              <a:srgbClr val="000000">
                                <a:alpha val="43137"/>
                              </a:srgbClr>
                            </a:outerShdw>
                          </a:effectLst>
                          <a:latin typeface="Arial Narrow" panose="020B0606020202030204" pitchFamily="34" charset="0"/>
                        </a:rPr>
                        <a:t> = take the oversight, look upon, care for.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kumimoji="0" lang="el-GR"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ἐπισκοπέω</a:t>
                      </a: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7575302"/>
                  </a:ext>
                </a:extLst>
              </a:tr>
            </a:tbl>
          </a:graphicData>
        </a:graphic>
      </p:graphicFrame>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0E41A2-5D3F-49D0-94A3-8DD0177D85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AA91B5-652D-4077-9D30-34F104B67E75}"/>
              </a:ext>
            </a:extLst>
          </p:cNvPr>
          <p:cNvSpPr>
            <a:spLocks noGrp="1" noChangeArrowheads="1"/>
          </p:cNvSpPr>
          <p:nvPr>
            <p:ph idx="1"/>
          </p:nvPr>
        </p:nvSpPr>
        <p:spPr>
          <a:xfrm>
            <a:off x="457200" y="1143000"/>
            <a:ext cx="8229600" cy="5715000"/>
          </a:xfrm>
        </p:spPr>
        <p:txBody>
          <a:bodyPr>
            <a:normAutofit/>
          </a:bodyPr>
          <a:lstStyle/>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12:15 - See to it that no one misses the grace of God and that no bitter root grows up to cause trouble and defile many.</a:t>
            </a:r>
          </a:p>
        </p:txBody>
      </p:sp>
      <p:sp>
        <p:nvSpPr>
          <p:cNvPr id="4" name="Rectangle 3">
            <a:extLst>
              <a:ext uri="{FF2B5EF4-FFF2-40B4-BE49-F238E27FC236}">
                <a16:creationId xmlns:a16="http://schemas.microsoft.com/office/drawing/2014/main" id="{2634D7D6-2466-430B-9884-26C5E9458B0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8794941F-1EDB-4E4E-AABE-0816913134DE}"/>
              </a:ext>
            </a:extLst>
          </p:cNvPr>
          <p:cNvGraphicFramePr>
            <a:graphicFrameLocks noGrp="1"/>
          </p:cNvGraphicFramePr>
          <p:nvPr/>
        </p:nvGraphicFramePr>
        <p:xfrm>
          <a:off x="1219200" y="4191000"/>
          <a:ext cx="7696200" cy="2667000"/>
        </p:xfrm>
        <a:graphic>
          <a:graphicData uri="http://schemas.openxmlformats.org/drawingml/2006/table">
            <a:tbl>
              <a:tblPr firstRow="1" bandRow="1">
                <a:tableStyleId>{5C22544A-7EE6-4342-B048-85BDC9FD1C3A}</a:tableStyleId>
              </a:tblPr>
              <a:tblGrid>
                <a:gridCol w="7696200">
                  <a:extLst>
                    <a:ext uri="{9D8B030D-6E8A-4147-A177-3AD203B41FA5}">
                      <a16:colId xmlns:a16="http://schemas.microsoft.com/office/drawing/2014/main" val="20000"/>
                    </a:ext>
                  </a:extLst>
                </a:gridCol>
              </a:tblGrid>
              <a:tr h="2667000">
                <a:tc>
                  <a:txBody>
                    <a:bodyPr/>
                    <a:lstStyle/>
                    <a:p>
                      <a:pPr algn="just"/>
                      <a:r>
                        <a:rPr lang="en-US" sz="3600" dirty="0">
                          <a:solidFill>
                            <a:srgbClr val="990033"/>
                          </a:solidFill>
                          <a:effectLst>
                            <a:outerShdw blurRad="38100" dist="38100" dir="2700000" algn="tl">
                              <a:srgbClr val="000000">
                                <a:alpha val="43137"/>
                              </a:srgbClr>
                            </a:outerShdw>
                          </a:effectLst>
                          <a:latin typeface="Arial Narrow" pitchFamily="34" charset="0"/>
                        </a:rPr>
                        <a:t>2.   Be  overseers.</a:t>
                      </a:r>
                    </a:p>
                  </a:txBody>
                  <a:tcPr>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D9EC4DF-B5E0-4330-BC17-1D0156A6154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0C49133-5290-4803-ABE5-15908A3B7517}"/>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Be shepherds of God’s flock that is under your care, serving as overseers — not because you must, but because you are willing, as God wants you to be; not greedy for money, but eager to serve; not lording it over those entrusted to you, but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being examples to the flock</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v2-3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BD5CCB79-47CE-41F5-B975-8DED19ED413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6ED588E5-A5D1-47B8-BC8A-2012223099F4}"/>
              </a:ext>
            </a:extLst>
          </p:cNvPr>
          <p:cNvGraphicFramePr>
            <a:graphicFrameLocks noGrp="1"/>
          </p:cNvGraphicFramePr>
          <p:nvPr/>
        </p:nvGraphicFramePr>
        <p:xfrm>
          <a:off x="1219200" y="4191000"/>
          <a:ext cx="7696200" cy="2667000"/>
        </p:xfrm>
        <a:graphic>
          <a:graphicData uri="http://schemas.openxmlformats.org/drawingml/2006/table">
            <a:tbl>
              <a:tblPr firstRow="1" bandRow="1">
                <a:tableStyleId>{5C22544A-7EE6-4342-B048-85BDC9FD1C3A}</a:tableStyleId>
              </a:tblPr>
              <a:tblGrid>
                <a:gridCol w="7696200">
                  <a:extLst>
                    <a:ext uri="{9D8B030D-6E8A-4147-A177-3AD203B41FA5}">
                      <a16:colId xmlns:a16="http://schemas.microsoft.com/office/drawing/2014/main" val="20000"/>
                    </a:ext>
                  </a:extLst>
                </a:gridCol>
              </a:tblGrid>
              <a:tr h="2667000">
                <a:tc>
                  <a:txBody>
                    <a:bodyPr/>
                    <a:lstStyle/>
                    <a:p>
                      <a:pPr algn="just"/>
                      <a:r>
                        <a:rPr lang="en-US" sz="3600" dirty="0">
                          <a:solidFill>
                            <a:srgbClr val="990033"/>
                          </a:solidFill>
                          <a:effectLst>
                            <a:outerShdw blurRad="38100" dist="38100" dir="2700000" algn="tl">
                              <a:srgbClr val="000000">
                                <a:alpha val="43137"/>
                              </a:srgbClr>
                            </a:outerShdw>
                          </a:effectLst>
                          <a:latin typeface="Arial Narrow" pitchFamily="34" charset="0"/>
                        </a:rPr>
                        <a:t>3.   Be  examples.</a:t>
                      </a:r>
                    </a:p>
                  </a:txBody>
                  <a:tcPr>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A74134-E19D-43FA-A572-188D76B166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60D625-BCEE-402C-BCF4-275193F19C2D}"/>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Be shepherds of God’s flock that is under your care, serving as overseers — not because you must, but because you are willing, as God wants you to be; not greedy for money, but eager to serve; not lording it over those entrusted to you, but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being examples to the flock</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v2-3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1572C1B4-9A9A-442F-A11F-97C3D6810F8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graphicFrame>
        <p:nvGraphicFramePr>
          <p:cNvPr id="6" name="Table 5">
            <a:extLst>
              <a:ext uri="{FF2B5EF4-FFF2-40B4-BE49-F238E27FC236}">
                <a16:creationId xmlns:a16="http://schemas.microsoft.com/office/drawing/2014/main" id="{4E382C27-79BE-400F-AD57-A48186B6AC50}"/>
              </a:ext>
            </a:extLst>
          </p:cNvPr>
          <p:cNvGraphicFramePr>
            <a:graphicFrameLocks noGrp="1"/>
          </p:cNvGraphicFramePr>
          <p:nvPr>
            <p:extLst>
              <p:ext uri="{D42A27DB-BD31-4B8C-83A1-F6EECF244321}">
                <p14:modId xmlns:p14="http://schemas.microsoft.com/office/powerpoint/2010/main" val="236103859"/>
              </p:ext>
            </p:extLst>
          </p:nvPr>
        </p:nvGraphicFramePr>
        <p:xfrm>
          <a:off x="1219200" y="4191000"/>
          <a:ext cx="7696200" cy="2667000"/>
        </p:xfrm>
        <a:graphic>
          <a:graphicData uri="http://schemas.openxmlformats.org/drawingml/2006/table">
            <a:tbl>
              <a:tblPr/>
              <a:tblGrid>
                <a:gridCol w="7696200">
                  <a:extLst>
                    <a:ext uri="{9D8B030D-6E8A-4147-A177-3AD203B41FA5}">
                      <a16:colId xmlns:a16="http://schemas.microsoft.com/office/drawing/2014/main" val="1005467274"/>
                    </a:ext>
                  </a:extLst>
                </a:gridCol>
              </a:tblGrid>
              <a:tr h="2667000">
                <a:tc>
                  <a:txBody>
                    <a:bodyPr/>
                    <a:lstStyle>
                      <a:lvl1pPr>
                        <a:spcBef>
                          <a:spcPct val="20000"/>
                        </a:spcBef>
                        <a:buClr>
                          <a:schemeClr val="accent1"/>
                        </a:buClr>
                        <a:buSzPct val="70000"/>
                        <a:buFont typeface="Wingdings 2" panose="05020102010507070707" pitchFamily="18" charset="2"/>
                        <a:defRPr sz="28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defRPr sz="24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defRPr sz="20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defRPr>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defRPr>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defRPr>
                          <a:solidFill>
                            <a:schemeClr val="tx2"/>
                          </a:solidFill>
                          <a:latin typeface="Lucida Sans Unicode" panose="020B0602030504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990033"/>
                          </a:solidFill>
                          <a:effectLst>
                            <a:outerShdw blurRad="38100" dist="38100" dir="2700000" algn="tl">
                              <a:srgbClr val="C0C0C0"/>
                            </a:outerShdw>
                          </a:effectLst>
                          <a:latin typeface="Arial Narrow" panose="020B0606020202030204" pitchFamily="34" charset="0"/>
                        </a:rPr>
                        <a:t>3.</a:t>
                      </a:r>
                      <a:r>
                        <a:rPr kumimoji="0" lang="en-US" altLang="en-US" sz="3600" b="1" i="0" u="none" strike="noStrike" cap="none" normalizeH="0" baseline="0">
                          <a:ln>
                            <a:noFill/>
                          </a:ln>
                          <a:solidFill>
                            <a:srgbClr val="990033"/>
                          </a:solidFill>
                          <a:effectLst>
                            <a:outerShdw blurRad="38100" dist="38100" dir="2700000" algn="tl">
                              <a:srgbClr val="000000">
                                <a:alpha val="43137"/>
                              </a:srgbClr>
                            </a:outerShdw>
                          </a:effectLst>
                          <a:latin typeface="Arial Narrow" panose="020B0606020202030204" pitchFamily="34" charset="0"/>
                        </a:rPr>
                        <a:t> </a:t>
                      </a:r>
                      <a:r>
                        <a:rPr kumimoji="0" lang="en-US" altLang="en-US" sz="3600" b="1" i="0" u="none" strike="noStrike" cap="none" normalizeH="0" baseline="0">
                          <a:ln>
                            <a:noFill/>
                          </a:ln>
                          <a:solidFill>
                            <a:srgbClr val="006600"/>
                          </a:solidFill>
                          <a:effectLst>
                            <a:outerShdw blurRad="38100" dist="38100" dir="2700000" algn="tl">
                              <a:srgbClr val="000000">
                                <a:alpha val="43137"/>
                              </a:srgbClr>
                            </a:outerShdw>
                          </a:effectLst>
                          <a:latin typeface="Arial Narrow" panose="020B0606020202030204" pitchFamily="34" charset="0"/>
                        </a:rPr>
                        <a:t>Be examples</a:t>
                      </a:r>
                      <a:r>
                        <a:rPr kumimoji="0" lang="en-US" altLang="en-US" sz="3600" b="1" i="0" u="none" strike="noStrike" cap="none" normalizeH="0" baseline="0">
                          <a:ln>
                            <a:noFill/>
                          </a:ln>
                          <a:solidFill>
                            <a:srgbClr val="990033"/>
                          </a:solidFill>
                          <a:effectLst>
                            <a:outerShdw blurRad="38100" dist="38100" dir="2700000" algn="tl">
                              <a:srgbClr val="000000">
                                <a:alpha val="43137"/>
                              </a:srgbClr>
                            </a:outerShdw>
                          </a:effectLst>
                          <a:latin typeface="Arial Narrow" panose="020B0606020202030204" pitchFamily="34" charset="0"/>
                        </a:rPr>
                        <a:t> </a:t>
                      </a:r>
                      <a:r>
                        <a:rPr kumimoji="0" lang="en-US" altLang="en-US" sz="3600" b="1" i="0" u="none" strike="noStrike" cap="none" normalizeH="0" baseline="0">
                          <a:ln>
                            <a:noFill/>
                          </a:ln>
                          <a:solidFill>
                            <a:schemeClr val="tx1"/>
                          </a:solidFill>
                          <a:effectLst>
                            <a:outerShdw blurRad="38100" dist="38100" dir="2700000" algn="tl">
                              <a:srgbClr val="000000">
                                <a:alpha val="43137"/>
                              </a:srgbClr>
                            </a:outerShdw>
                          </a:effectLst>
                          <a:latin typeface="Arial Narrow" panose="020B0606020202030204" pitchFamily="34" charset="0"/>
                        </a:rPr>
                        <a:t>*</a:t>
                      </a:r>
                      <a:r>
                        <a:rPr kumimoji="0" lang="en-US" altLang="en-US" sz="3600" b="1" i="0" u="none" strike="noStrike" cap="none" normalizeH="0" baseline="0">
                          <a:ln>
                            <a:noFill/>
                          </a:ln>
                          <a:solidFill>
                            <a:srgbClr val="990033"/>
                          </a:solidFill>
                          <a:effectLst>
                            <a:outerShdw blurRad="38100" dist="38100" dir="2700000" algn="tl">
                              <a:srgbClr val="000000">
                                <a:alpha val="43137"/>
                              </a:srgbClr>
                            </a:outerShdw>
                          </a:effectLst>
                          <a:latin typeface="Arial Narrow" panose="020B0606020202030204" pitchFamily="34" charset="0"/>
                        </a:rPr>
                        <a:t> = a stamp which produces a mark or impression.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kumimoji="0" lang="el-GR"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τύπος</a:t>
                      </a:r>
                      <a:endParaRPr kumimoji="0" lang="en-US" altLang="en-US" sz="2800" b="1" i="0" u="none" strike="noStrike" cap="none" normalizeH="0" baseline="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747338"/>
                  </a:ext>
                </a:extLst>
              </a:tr>
            </a:tbl>
          </a:graphicData>
        </a:graphic>
      </p:graphicFrame>
      <p:pic>
        <p:nvPicPr>
          <p:cNvPr id="59403" name="Picture 5" descr="stamp2.jpg">
            <a:extLst>
              <a:ext uri="{FF2B5EF4-FFF2-40B4-BE49-F238E27FC236}">
                <a16:creationId xmlns:a16="http://schemas.microsoft.com/office/drawing/2014/main" id="{A4BA131A-8EBB-4B2E-9D9B-8EE35AFE9D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84975" y="5314950"/>
            <a:ext cx="20955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5C8CC8-2EFC-464D-895C-32DD79870C2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11E08BF-DB13-4B46-9EE7-FC4A81BE27F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	a.  </a:t>
            </a:r>
            <a:r>
              <a:rPr lang="en-US" sz="3600" b="1" dirty="0">
                <a:solidFill>
                  <a:srgbClr val="006600"/>
                </a:solidFill>
                <a:effectLst>
                  <a:outerShdw blurRad="38100" dist="38100" dir="2700000" algn="tl">
                    <a:srgbClr val="000000">
                      <a:alpha val="43137"/>
                    </a:srgbClr>
                  </a:outerShdw>
                </a:effectLst>
                <a:latin typeface="Arial Narrow" pitchFamily="34" charset="0"/>
              </a:rPr>
              <a:t>Elders</a:t>
            </a:r>
            <a:r>
              <a:rPr lang="en-US" sz="3600" b="1" dirty="0">
                <a:solidFill>
                  <a:srgbClr val="990033"/>
                </a:solidFill>
                <a:effectLst>
                  <a:outerShdw blurRad="38100" dist="38100" dir="2700000" algn="tl">
                    <a:srgbClr val="000000">
                      <a:alpha val="43137"/>
                    </a:srgbClr>
                  </a:outerShdw>
                </a:effectLst>
                <a:latin typeface="Arial Narrow" pitchFamily="34" charset="0"/>
              </a:rPr>
              <a:t> = the stamp.</a:t>
            </a:r>
          </a:p>
        </p:txBody>
      </p:sp>
      <p:sp>
        <p:nvSpPr>
          <p:cNvPr id="4" name="Rectangle 3">
            <a:extLst>
              <a:ext uri="{FF2B5EF4-FFF2-40B4-BE49-F238E27FC236}">
                <a16:creationId xmlns:a16="http://schemas.microsoft.com/office/drawing/2014/main" id="{E691E34D-3B99-4072-9427-D8CCC765E0C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pic>
        <p:nvPicPr>
          <p:cNvPr id="61445" name="Picture 5" descr="stamp2.jpg">
            <a:extLst>
              <a:ext uri="{FF2B5EF4-FFF2-40B4-BE49-F238E27FC236}">
                <a16:creationId xmlns:a16="http://schemas.microsoft.com/office/drawing/2014/main" id="{1DDB4E4C-B4B7-40D2-8565-E75A653650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5314950"/>
            <a:ext cx="20955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8804BF-04F7-4964-8724-6A18F75875D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5605CB-030A-4FDA-8A64-1AB77B9D9E67}"/>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	a.  </a:t>
            </a:r>
            <a:r>
              <a:rPr lang="en-US" sz="3600" b="1" dirty="0">
                <a:solidFill>
                  <a:srgbClr val="006600"/>
                </a:solidFill>
                <a:effectLst>
                  <a:outerShdw blurRad="38100" dist="38100" dir="2700000" algn="tl">
                    <a:srgbClr val="000000">
                      <a:alpha val="43137"/>
                    </a:srgbClr>
                  </a:outerShdw>
                </a:effectLst>
                <a:latin typeface="Arial Narrow" pitchFamily="34" charset="0"/>
              </a:rPr>
              <a:t>Elders</a:t>
            </a:r>
            <a:r>
              <a:rPr lang="en-US" sz="3600" b="1" dirty="0">
                <a:solidFill>
                  <a:srgbClr val="990033"/>
                </a:solidFill>
                <a:effectLst>
                  <a:outerShdw blurRad="38100" dist="38100" dir="2700000" algn="tl">
                    <a:srgbClr val="000000">
                      <a:alpha val="43137"/>
                    </a:srgbClr>
                  </a:outerShdw>
                </a:effectLst>
                <a:latin typeface="Arial Narrow" pitchFamily="34" charset="0"/>
              </a:rPr>
              <a:t> = the stamp.</a:t>
            </a:r>
          </a:p>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	b. </a:t>
            </a:r>
            <a:r>
              <a:rPr lang="en-US" sz="3600" b="1" dirty="0">
                <a:solidFill>
                  <a:srgbClr val="006600"/>
                </a:solidFill>
                <a:effectLst>
                  <a:outerShdw blurRad="38100" dist="38100" dir="2700000" algn="tl">
                    <a:srgbClr val="000000">
                      <a:alpha val="43137"/>
                    </a:srgbClr>
                  </a:outerShdw>
                </a:effectLst>
                <a:latin typeface="Arial Narrow" pitchFamily="34" charset="0"/>
              </a:rPr>
              <a:t>Baptism</a:t>
            </a:r>
            <a:r>
              <a:rPr lang="en-US" sz="3600" b="1" dirty="0">
                <a:solidFill>
                  <a:srgbClr val="990033"/>
                </a:solidFill>
                <a:effectLst>
                  <a:outerShdw blurRad="38100" dist="38100" dir="2700000" algn="tl">
                    <a:srgbClr val="000000">
                      <a:alpha val="43137"/>
                    </a:srgbClr>
                  </a:outerShdw>
                </a:effectLst>
                <a:latin typeface="Arial Narrow" pitchFamily="34" charset="0"/>
              </a:rPr>
              <a:t> = the anti-type, the </a:t>
            </a:r>
            <a:r>
              <a:rPr lang="en-US" sz="3600" b="1" dirty="0" err="1">
                <a:solidFill>
                  <a:srgbClr val="990033"/>
                </a:solidFill>
                <a:effectLst>
                  <a:outerShdw blurRad="38100" dist="38100" dir="2700000" algn="tl">
                    <a:srgbClr val="000000">
                      <a:alpha val="43137"/>
                    </a:srgbClr>
                  </a:outerShdw>
                </a:effectLst>
                <a:latin typeface="Arial Narrow" pitchFamily="34" charset="0"/>
              </a:rPr>
              <a:t>impres</a:t>
            </a:r>
            <a:r>
              <a:rPr lang="en-US" sz="3600" b="1" dirty="0">
                <a:solidFill>
                  <a:srgbClr val="990033"/>
                </a:solidFill>
                <a:effectLst>
                  <a:outerShdw blurRad="38100" dist="38100" dir="2700000" algn="tl">
                    <a:srgbClr val="000000">
                      <a:alpha val="43137"/>
                    </a:srgbClr>
                  </a:outerShdw>
                </a:effectLst>
                <a:latin typeface="Arial Narrow" pitchFamily="34" charset="0"/>
              </a:rPr>
              <a:t>-	</a:t>
            </a:r>
            <a:r>
              <a:rPr lang="en-US" sz="3600" b="1" dirty="0" err="1">
                <a:solidFill>
                  <a:srgbClr val="990033"/>
                </a:solidFill>
                <a:effectLst>
                  <a:outerShdw blurRad="38100" dist="38100" dir="2700000" algn="tl">
                    <a:srgbClr val="000000">
                      <a:alpha val="43137"/>
                    </a:srgbClr>
                  </a:outerShdw>
                </a:effectLst>
                <a:latin typeface="Arial Narrow" pitchFamily="34" charset="0"/>
              </a:rPr>
              <a:t>sion</a:t>
            </a:r>
            <a:r>
              <a:rPr lang="en-US" sz="3600" b="1" dirty="0">
                <a:solidFill>
                  <a:srgbClr val="990033"/>
                </a:solidFill>
                <a:effectLst>
                  <a:outerShdw blurRad="38100" dist="38100" dir="2700000" algn="tl">
                    <a:srgbClr val="000000">
                      <a:alpha val="43137"/>
                    </a:srgbClr>
                  </a:outerShdw>
                </a:effectLst>
                <a:latin typeface="Arial Narrow" pitchFamily="34" charset="0"/>
              </a:rPr>
              <a:t> made by a stamp.</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3:20-21 - In it only a few people, eight in all, were saved through water, and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this water symbolizes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a:solidFill>
                  <a:srgbClr val="990033"/>
                </a:solidFill>
                <a:effectLst>
                  <a:outerShdw blurRad="38100" dist="38100" dir="2700000" algn="tl">
                    <a:srgbClr val="000000">
                      <a:alpha val="43137"/>
                    </a:srgbClr>
                  </a:outerShdw>
                </a:effectLst>
                <a:latin typeface="Arial" pitchFamily="34" charset="0"/>
                <a:cs typeface="Arial" pitchFamily="34" charset="0"/>
              </a:rPr>
              <a:t>anti-type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baptism</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now saves you also — not the removal of dirt from the body but the pledge of a good cons-</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err="1">
                <a:solidFill>
                  <a:schemeClr val="tx1"/>
                </a:solidFill>
                <a:effectLst>
                  <a:outerShdw blurRad="38100" dist="38100" dir="2700000" algn="tl">
                    <a:srgbClr val="000000">
                      <a:alpha val="43137"/>
                    </a:srgbClr>
                  </a:outerShdw>
                </a:effectLst>
                <a:latin typeface="Arial" pitchFamily="34" charset="0"/>
                <a:cs typeface="Arial" pitchFamily="34" charset="0"/>
              </a:rPr>
              <a:t>cience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toward God.</a:t>
            </a:r>
          </a:p>
        </p:txBody>
      </p:sp>
      <p:sp>
        <p:nvSpPr>
          <p:cNvPr id="4" name="Rectangle 3">
            <a:extLst>
              <a:ext uri="{FF2B5EF4-FFF2-40B4-BE49-F238E27FC236}">
                <a16:creationId xmlns:a16="http://schemas.microsoft.com/office/drawing/2014/main" id="{219B7077-ACD6-4A58-A77C-56B0293692E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pic>
        <p:nvPicPr>
          <p:cNvPr id="63493" name="Picture 5" descr="stamp2.jpg">
            <a:extLst>
              <a:ext uri="{FF2B5EF4-FFF2-40B4-BE49-F238E27FC236}">
                <a16:creationId xmlns:a16="http://schemas.microsoft.com/office/drawing/2014/main" id="{E9DF8E67-50F2-4821-A7CE-B41E1096C6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5314950"/>
            <a:ext cx="20955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B8554E-E221-449C-B9F8-FDB651A3F98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42A975-3306-4493-B1AE-810648046523}"/>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ctr"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Commands to be an example</a:t>
            </a:r>
            <a:r>
              <a:rPr lang="en-US" sz="4400" b="1" dirty="0">
                <a:solidFill>
                  <a:srgbClr val="990033"/>
                </a:solidFill>
                <a:effectLst>
                  <a:outerShdw blurRad="38100" dist="38100" dir="2700000" algn="tl">
                    <a:srgbClr val="000000">
                      <a:alpha val="43137"/>
                    </a:srgbClr>
                  </a:outerShdw>
                </a:effectLst>
                <a:latin typeface="Arial Narrow" pitchFamily="34" charset="0"/>
              </a:rPr>
              <a:t>	</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13:5 -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have  set  you  an  example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you  should  do  as  I  have done for you.</a:t>
            </a:r>
          </a:p>
        </p:txBody>
      </p:sp>
      <p:sp>
        <p:nvSpPr>
          <p:cNvPr id="4" name="Rectangle 3">
            <a:extLst>
              <a:ext uri="{FF2B5EF4-FFF2-40B4-BE49-F238E27FC236}">
                <a16:creationId xmlns:a16="http://schemas.microsoft.com/office/drawing/2014/main" id="{BE14D45A-4252-4347-BB8A-22339E76863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C528A68-D630-4768-86FE-6B453BF30D8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ECD8C3E-30EF-404E-80A1-3FD1A60A5E0C}"/>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ctr"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Commands to be an example</a:t>
            </a:r>
            <a:r>
              <a:rPr lang="en-US" sz="4400" b="1" dirty="0">
                <a:solidFill>
                  <a:srgbClr val="990033"/>
                </a:solidFill>
                <a:effectLst>
                  <a:outerShdw blurRad="38100" dist="38100" dir="2700000" algn="tl">
                    <a:srgbClr val="000000">
                      <a:alpha val="43137"/>
                    </a:srgbClr>
                  </a:outerShdw>
                </a:effectLst>
                <a:latin typeface="Arial Narrow" pitchFamily="34" charset="0"/>
              </a:rPr>
              <a:t>	</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13:5 -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have  set  you  an  example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you  should  do  as  I  have done for you.</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11:1 (</a:t>
            </a:r>
            <a:r>
              <a:rPr lang="en-US" sz="2600" b="1" dirty="0">
                <a:solidFill>
                  <a:srgbClr val="990033"/>
                </a:solidFill>
                <a:effectLst>
                  <a:outerShdw blurRad="38100" dist="38100" dir="2700000" algn="tl">
                    <a:srgbClr val="000000">
                      <a:alpha val="43137"/>
                    </a:srgbClr>
                  </a:outerShdw>
                </a:effectLst>
                <a:latin typeface="Arial" pitchFamily="34" charset="0"/>
                <a:cs typeface="Arial" pitchFamily="34" charset="0"/>
              </a:rPr>
              <a:t>KJV</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ye followers of me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even as I also </a:t>
            </a:r>
            <a:r>
              <a:rPr lang="en-US" sz="2600" b="1" i="1" dirty="0">
                <a:solidFill>
                  <a:schemeClr val="tx1"/>
                </a:solidFill>
                <a:effectLst>
                  <a:outerShdw blurRad="38100" dist="38100" dir="2700000" algn="tl">
                    <a:srgbClr val="000000">
                      <a:alpha val="43137"/>
                    </a:srgbClr>
                  </a:outerShdw>
                </a:effectLst>
                <a:latin typeface="Arial" pitchFamily="34" charset="0"/>
                <a:cs typeface="Arial" pitchFamily="34" charset="0"/>
              </a:rPr>
              <a:t>am</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of Christ.</a:t>
            </a:r>
          </a:p>
        </p:txBody>
      </p:sp>
      <p:sp>
        <p:nvSpPr>
          <p:cNvPr id="4" name="Rectangle 3">
            <a:extLst>
              <a:ext uri="{FF2B5EF4-FFF2-40B4-BE49-F238E27FC236}">
                <a16:creationId xmlns:a16="http://schemas.microsoft.com/office/drawing/2014/main" id="{A8C8889A-A679-4418-A71F-6DDBFC96E8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D40DA1-6779-4133-9CC0-F3E03989EAE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68EB28-F273-4AA2-A90A-5F641D5542AA}"/>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ctr"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Commands to be an example</a:t>
            </a:r>
            <a:r>
              <a:rPr lang="en-US" sz="4400" b="1" dirty="0">
                <a:solidFill>
                  <a:srgbClr val="990033"/>
                </a:solidFill>
                <a:effectLst>
                  <a:outerShdw blurRad="38100" dist="38100" dir="2700000" algn="tl">
                    <a:srgbClr val="000000">
                      <a:alpha val="43137"/>
                    </a:srgbClr>
                  </a:outerShdw>
                </a:effectLst>
                <a:latin typeface="Arial Narrow" pitchFamily="34" charset="0"/>
              </a:rPr>
              <a:t>	</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13:5 -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have  set  you  an  example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you  should  do  as  I  have done for you.</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11:1 (</a:t>
            </a:r>
            <a:r>
              <a:rPr lang="en-US" sz="2600" b="1" dirty="0">
                <a:solidFill>
                  <a:srgbClr val="990033"/>
                </a:solidFill>
                <a:effectLst>
                  <a:outerShdw blurRad="38100" dist="38100" dir="2700000" algn="tl">
                    <a:srgbClr val="000000">
                      <a:alpha val="43137"/>
                    </a:srgbClr>
                  </a:outerShdw>
                </a:effectLst>
                <a:latin typeface="Arial" pitchFamily="34" charset="0"/>
                <a:cs typeface="Arial" pitchFamily="34" charset="0"/>
              </a:rPr>
              <a:t>KJV</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ye followers of me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even as I also </a:t>
            </a:r>
            <a:r>
              <a:rPr lang="en-US" sz="2600" b="1" i="1" dirty="0">
                <a:solidFill>
                  <a:schemeClr val="tx1"/>
                </a:solidFill>
                <a:effectLst>
                  <a:outerShdw blurRad="38100" dist="38100" dir="2700000" algn="tl">
                    <a:srgbClr val="000000">
                      <a:alpha val="43137"/>
                    </a:srgbClr>
                  </a:outerShdw>
                </a:effectLst>
                <a:latin typeface="Arial" pitchFamily="34" charset="0"/>
                <a:cs typeface="Arial" pitchFamily="34" charset="0"/>
              </a:rPr>
              <a:t>am</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of Christ.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II Thessalonians 3:9 - We did this, not because we do not have the right to such help, but in order to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make ourselves a model for you to follow</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1856083-A1F9-4C08-B945-D983223928E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8F1BD5-1910-49B1-9934-9AB8D45B400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79E4FE-9377-4BE6-ABE9-E29F5EC50D78}"/>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Remember - holiness is what the Lord wants you to develop!</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1:15-16 - But just as he who called you is holy, so be holy in all you do; for it is written: “Be holy, because I am holy.”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12:14-15 - Make every effort to live in peace 	with all men and to be holy;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without holiness no one will see the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See to it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misses the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grace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that no bitter root grows up to cause trouble and defile many.</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19A6D9-116B-45EA-B10B-708425D0F4A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D2B0D0-F2FE-4CE1-B5D7-E2EA7F9AAD12}"/>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ctr"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Commands to be an example	</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4:12 - Don’t let anyone look down on you because you are young, but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an example for the believers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in speech, in life, in love, in faith and in purity.</a:t>
            </a:r>
          </a:p>
        </p:txBody>
      </p:sp>
      <p:sp>
        <p:nvSpPr>
          <p:cNvPr id="4" name="Rectangle 3">
            <a:extLst>
              <a:ext uri="{FF2B5EF4-FFF2-40B4-BE49-F238E27FC236}">
                <a16:creationId xmlns:a16="http://schemas.microsoft.com/office/drawing/2014/main" id="{FAFF716B-4BEF-4170-8BBE-C4CBC28967A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155956-4776-42DB-B73F-941EC66A701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93ACC5-E16F-434A-9868-A7ECD8C5B252}"/>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ctr"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Commands to be an example	</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4:12 - Don’t let anyone look down on you because you are young, but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an example for the believers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in speech, in life, in love, in faith and in purity.</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2:7 - In everything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them an example by doing what is good</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DD6B70B-AB40-4545-A1AB-6BA66F1072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3379807-CA3F-42C8-961B-8B444FAF2A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3364931-F1ED-40FB-B9F8-48F1CE3E1C7A}"/>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B.  Who are the elders?</a:t>
            </a:r>
          </a:p>
          <a:p>
            <a:pPr marL="609600" indent="-609600" algn="ctr"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Commands to be an example	</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4:12 - Don’t let anyone look down on you because you are young, but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an example for the believers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in speech, in life, in love, in faith and in purity.</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2:7 - In everything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them an example by doing what is good</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2:21 - To this you were called, because Christ suffered for you,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leaving you an example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that you should follow in his steps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A2E92C8-E64F-483F-934B-7274B5894F3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24F3C4-6949-4A7F-BCE2-165EFE22D93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502AD9-6D62-48D9-8BCD-DE853E876FD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 What are the temptations for an elder?</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 but because you are willing, as God wants you to be; not greedy for money, but eager to serve; not lording it over those entrusted to you, but being examples to the flock. - v2-3</a:t>
            </a:r>
          </a:p>
        </p:txBody>
      </p:sp>
      <p:sp>
        <p:nvSpPr>
          <p:cNvPr id="4" name="Rectangle 3">
            <a:extLst>
              <a:ext uri="{FF2B5EF4-FFF2-40B4-BE49-F238E27FC236}">
                <a16:creationId xmlns:a16="http://schemas.microsoft.com/office/drawing/2014/main" id="{9AA2136D-3B39-4AF9-892A-929B9742D7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E5E18C-13C0-4703-88FA-F0CC12C7C46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70B4AB3-38D0-4B34-880A-11368433B62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 What are the temptations for an elder?</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 but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because you are willing</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as God wants you to be; not greedy for money, but eager to serve; not lording it over those entrusted to you, but being examples to the flock. - v2-3</a:t>
            </a:r>
          </a:p>
        </p:txBody>
      </p:sp>
      <p:sp>
        <p:nvSpPr>
          <p:cNvPr id="4" name="Rectangle 3">
            <a:extLst>
              <a:ext uri="{FF2B5EF4-FFF2-40B4-BE49-F238E27FC236}">
                <a16:creationId xmlns:a16="http://schemas.microsoft.com/office/drawing/2014/main" id="{73635C70-804B-4A0E-AD30-BF04AB9A403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FAB1D9D-9EBE-4850-905D-C0AD006F095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8E6789-F4A9-4106-A478-1F9F93A1EE3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 What are the temptations for an elder?</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 but because you are willing, as God wants you to be;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greedy for money</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but eager to serve; not lording it over those entrusted to you, but being examples to the flock. - v2-3</a:t>
            </a:r>
          </a:p>
        </p:txBody>
      </p:sp>
      <p:sp>
        <p:nvSpPr>
          <p:cNvPr id="4" name="Rectangle 3">
            <a:extLst>
              <a:ext uri="{FF2B5EF4-FFF2-40B4-BE49-F238E27FC236}">
                <a16:creationId xmlns:a16="http://schemas.microsoft.com/office/drawing/2014/main" id="{6E70C9E4-143B-4A47-91F6-CA0CEEFFF2C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0D9305-6762-4388-AC56-2624BABCF3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0A93E3-03D8-49D6-B1AF-308439D9BFD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rPr>
              <a:t>C. What are the temptations for an elder?</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 . but because you are willing, as God wants you to be; not greedy for money, but eager to serve;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lording it over those entrusted to you</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but being examples to the flock. - v2-3</a:t>
            </a:r>
          </a:p>
        </p:txBody>
      </p:sp>
      <p:sp>
        <p:nvSpPr>
          <p:cNvPr id="4" name="Rectangle 3">
            <a:extLst>
              <a:ext uri="{FF2B5EF4-FFF2-40B4-BE49-F238E27FC236}">
                <a16:creationId xmlns:a16="http://schemas.microsoft.com/office/drawing/2014/main" id="{4C1B935B-31BB-48E7-AEB5-6EBED714C84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E36DA2-3683-4E50-8079-F40ECBFBBBF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EEAFB62-6378-4341-A94F-52C2373611BF}"/>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Holy Behavior for the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Church Leaders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v1-4</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Holy Behavior for </a:t>
            </a: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the Saints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v5-11</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AC5D66-7353-4533-9D2E-0BE1D3393CD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4FFEB8-BB28-4B3F-9272-16C0474EE17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Follow the leaders.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Young men, in the same way be submissive to those who are older. All of you, clothe yourselves with humility toward one another . . . - v5</a:t>
            </a:r>
          </a:p>
        </p:txBody>
      </p:sp>
      <p:sp>
        <p:nvSpPr>
          <p:cNvPr id="4" name="Rectangle 3">
            <a:extLst>
              <a:ext uri="{FF2B5EF4-FFF2-40B4-BE49-F238E27FC236}">
                <a16:creationId xmlns:a16="http://schemas.microsoft.com/office/drawing/2014/main" id="{354F708F-6960-45D8-AE4E-DBA3D047E78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2A0845-2D97-4413-AD55-22A0950F94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538B7D8-CC10-4F0B-9093-9E0454BDC137}"/>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Follow the leaders.</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Young men, in the same way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 submissive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those who are older. All of you, clothe yourselves with humility toward one another . . . - v5</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Be submissive</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to 	arrange your plans under an 	authority.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ὑποτάσσω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56D56AFF-F65D-4730-85DB-FE5243F426B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66D465-D532-4326-B861-A22FD3792E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4EA823-D6F4-4AFE-940C-4E720CDEAC23}"/>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does the Lord want in our church member relationships?</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72EBE7-2BB4-469F-8DAE-3A2A03655A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6C4805-C614-48BC-BA44-0A88DE37761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Follow the leaders.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5:21-24 -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one another out of reverence for Christ. Wives,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your husbands as to the Lord.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the husband is the head of the wife as Christ is the head of the church, his body, of which he is the Savior.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as the church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Christ, so also wives should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their husbands in everything.</a:t>
            </a:r>
          </a:p>
        </p:txBody>
      </p:sp>
      <p:sp>
        <p:nvSpPr>
          <p:cNvPr id="4" name="Rectangle 3">
            <a:extLst>
              <a:ext uri="{FF2B5EF4-FFF2-40B4-BE49-F238E27FC236}">
                <a16:creationId xmlns:a16="http://schemas.microsoft.com/office/drawing/2014/main" id="{40788A54-CB09-4E5A-86D1-38C3E05FAB9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F7CBC6-4337-4A81-863B-FB9A5CD44F4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736947A-9AFB-4CA5-B532-08EBC33A2A5D}"/>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Clothe yourself with humility.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 of you, clothe yourselves with humility toward one another, because, “God opposes the proud but gives grace to the humble.”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Humble yourselves, therefore, under God’s mighty hand, that he may lift you up in due time. - v5-6</a:t>
            </a:r>
          </a:p>
        </p:txBody>
      </p:sp>
      <p:sp>
        <p:nvSpPr>
          <p:cNvPr id="4" name="Rectangle 3">
            <a:extLst>
              <a:ext uri="{FF2B5EF4-FFF2-40B4-BE49-F238E27FC236}">
                <a16:creationId xmlns:a16="http://schemas.microsoft.com/office/drawing/2014/main" id="{1DE8D12B-ADF4-4A46-9E76-BEB63819854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CCFA5F-A6EA-46BA-BAA3-CDFA2CAC21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BB125D-9D98-4DA0-9B20-2CD241BB85BB}"/>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Clothe yourself with humility.</a:t>
            </a:r>
          </a:p>
          <a:p>
            <a:pPr marL="609600" indent="-609600" algn="just" eaLnBrk="1" hangingPunct="1">
              <a:buFont typeface="Wingdings 2" panose="05020102010507070707" pitchFamily="18" charset="2"/>
              <a:buNone/>
            </a:pPr>
            <a:r>
              <a:rPr lang="en-US" altLang="en-US" sz="30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All of you, </a:t>
            </a:r>
            <a:r>
              <a:rPr lang="en-US" altLang="en-US" sz="30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clothe yourselves with humility </a:t>
            </a:r>
            <a:r>
              <a:rPr lang="en-US" altLang="en-US" sz="30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toward one another, because, “God opposes the proud but gives grace to the humble.” </a:t>
            </a:r>
            <a:r>
              <a:rPr lang="en-US" altLang="en-US" sz="30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Humble yourselves</a:t>
            </a:r>
            <a:r>
              <a:rPr lang="en-US" altLang="en-US" sz="30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therefore, under God’s mighty hand, that he may lift you up in due time. - v5-6</a:t>
            </a:r>
          </a:p>
          <a:p>
            <a:pPr marL="609600" indent="-609600" algn="just" eaLnBrk="1" hangingPunct="1">
              <a:buFont typeface="Wingdings 2" panose="05020102010507070707" pitchFamily="18" charset="2"/>
              <a:buNone/>
            </a:pPr>
            <a:r>
              <a:rPr lang="en-US" altLang="en-US" sz="39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Clothe yourselves</a:t>
            </a:r>
            <a:r>
              <a:rPr lang="en-US" altLang="en-US" sz="39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39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39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lit. wear a humble attitude like you would your clothes.</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ταπεινοφροσύνην ἐγκομβώσασθε</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97025EBA-F57C-474D-9092-404F450BD82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A9535D-1D59-47E9-925D-B54E3B2D08E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B88831-DA21-47CC-BD20-14544F79CDB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Clothe yourself with humility.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a:t>
            </a:r>
            <a:r>
              <a:rPr lang="en-US" sz="2800" baseline="30000" dirty="0"/>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by grace you have been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faith — and this not from yourselves, it is the gift of God —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not by works, so that no one can boast.</a:t>
            </a:r>
          </a:p>
        </p:txBody>
      </p:sp>
      <p:sp>
        <p:nvSpPr>
          <p:cNvPr id="4" name="Rectangle 3">
            <a:extLst>
              <a:ext uri="{FF2B5EF4-FFF2-40B4-BE49-F238E27FC236}">
                <a16:creationId xmlns:a16="http://schemas.microsoft.com/office/drawing/2014/main" id="{DE91C630-132E-4898-91AE-8C0EECEEEDF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40EEE7-280A-4CBD-B197-73556DFFBBF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C3C969-14FB-4A3C-B76E-A48B1C65B97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Don’t be a </a:t>
            </a:r>
            <a:r>
              <a:rPr lang="en-US" sz="4400" b="1" u="sng" dirty="0">
                <a:solidFill>
                  <a:srgbClr val="990033"/>
                </a:solidFill>
                <a:effectLst>
                  <a:outerShdw blurRad="38100" dist="38100" dir="2700000" algn="tl">
                    <a:srgbClr val="000000">
                      <a:alpha val="43137"/>
                    </a:srgbClr>
                  </a:outerShdw>
                </a:effectLst>
                <a:latin typeface="Arial Narrow" pitchFamily="34" charset="0"/>
              </a:rPr>
              <a:t>worry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wart</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Cast all your anxiety on him because he cares for you. - v7</a:t>
            </a:r>
          </a:p>
        </p:txBody>
      </p:sp>
      <p:sp>
        <p:nvSpPr>
          <p:cNvPr id="4" name="Rectangle 3">
            <a:extLst>
              <a:ext uri="{FF2B5EF4-FFF2-40B4-BE49-F238E27FC236}">
                <a16:creationId xmlns:a16="http://schemas.microsoft.com/office/drawing/2014/main" id="{649C0BD5-DD8C-4511-BEC3-2AE3323E2EC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65029B-2EF9-4D0C-BD29-3DAC78500E2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D09980A-3E29-4087-9061-40D9872AC278}"/>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C.  Don’t be 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worry</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wart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endPar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Cast</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all your anxiety on him because he cares for you. - v7</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Cast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lit. throw something 	onto something.</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ἐπιρρίπτω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9707FD7C-A435-46FA-806D-63422192272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8F2C1A2-8A5E-4E28-8868-C309E8037BF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7CF5E63-FB22-44FF-BE53-FB2AFC8E151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Don’t be a </a:t>
            </a:r>
            <a:r>
              <a:rPr lang="en-US" sz="4400" b="1" u="sng" dirty="0">
                <a:solidFill>
                  <a:srgbClr val="990033"/>
                </a:solidFill>
                <a:effectLst>
                  <a:outerShdw blurRad="38100" dist="38100" dir="2700000" algn="tl">
                    <a:srgbClr val="000000">
                      <a:alpha val="43137"/>
                    </a:srgbClr>
                  </a:outerShdw>
                </a:effectLst>
                <a:latin typeface="Arial Narrow" pitchFamily="34" charset="0"/>
              </a:rPr>
              <a:t>worry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wart</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Cast all your anxiety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on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he cares for you. - v7</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Where do you cast it?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On Him!</a:t>
            </a:r>
          </a:p>
        </p:txBody>
      </p:sp>
      <p:sp>
        <p:nvSpPr>
          <p:cNvPr id="4" name="Rectangle 3">
            <a:extLst>
              <a:ext uri="{FF2B5EF4-FFF2-40B4-BE49-F238E27FC236}">
                <a16:creationId xmlns:a16="http://schemas.microsoft.com/office/drawing/2014/main" id="{A279AB33-AC04-4AA8-9555-0E6D6DEE96F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8FDD02-54AE-405F-83CD-E2BC715E93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7E656AB-81E0-4D6C-853A-4D87722E5B6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Be mentally </a:t>
            </a:r>
            <a:r>
              <a:rPr lang="en-US" sz="4400" b="1" u="sng" dirty="0">
                <a:solidFill>
                  <a:srgbClr val="990033"/>
                </a:solidFill>
                <a:effectLst>
                  <a:outerShdw blurRad="38100" dist="38100" dir="2700000" algn="tl">
                    <a:srgbClr val="000000">
                      <a:alpha val="43137"/>
                    </a:srgbClr>
                  </a:outerShdw>
                </a:effectLst>
                <a:latin typeface="Arial Narrow" pitchFamily="34" charset="0"/>
              </a:rPr>
              <a:t>focused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self-controlled and alert. Your enemy the devil prowls around like a roaring lion looking for someone to devour. - v8</a:t>
            </a:r>
          </a:p>
        </p:txBody>
      </p:sp>
      <p:sp>
        <p:nvSpPr>
          <p:cNvPr id="4" name="Rectangle 3">
            <a:extLst>
              <a:ext uri="{FF2B5EF4-FFF2-40B4-BE49-F238E27FC236}">
                <a16:creationId xmlns:a16="http://schemas.microsoft.com/office/drawing/2014/main" id="{99E9FF44-C01B-4D76-A815-1AEE73266B2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243C0F4-D97A-4F41-9240-B0AD4574EC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C4BB84-307D-4F02-A16B-A9D3723DEC74}"/>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D.  Be mentally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focused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endPar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self-controlled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alert. Your enemy the devil prowls around like a roaring lion looking for someone to devour. - v8</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Self control</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abstain from 	wine, be sober, so - keep your 	mind clear.</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νήφω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38C2B2B2-1A4E-4492-814B-0479959EC0D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7F18496-9AB7-463F-AEAD-C86730F8DD0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B22E17A-AFAC-48B3-B858-AE2A6B2F446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Be mentally </a:t>
            </a:r>
            <a:r>
              <a:rPr lang="en-US" sz="4400" b="1" u="sng" dirty="0">
                <a:solidFill>
                  <a:srgbClr val="990033"/>
                </a:solidFill>
                <a:effectLst>
                  <a:outerShdw blurRad="38100" dist="38100" dir="2700000" algn="tl">
                    <a:srgbClr val="000000">
                      <a:alpha val="43137"/>
                    </a:srgbClr>
                  </a:outerShdw>
                </a:effectLst>
                <a:latin typeface="Arial Narrow" pitchFamily="34" charset="0"/>
              </a:rPr>
              <a:t>focused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self-controlled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alert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Your enemy the devil prowls around like a roaring lion looking for someone to devour. - v8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a:t>
            </a:r>
            <a:r>
              <a:rPr lang="en-US" sz="4400" b="1">
                <a:solidFill>
                  <a:srgbClr val="006600"/>
                </a:solidFill>
                <a:effectLst>
                  <a:outerShdw blurRad="38100" dist="38100" dir="2700000" algn="tl">
                    <a:srgbClr val="000000">
                      <a:alpha val="43137"/>
                    </a:srgbClr>
                  </a:outerShdw>
                </a:effectLst>
                <a:latin typeface="Arial Narrow" pitchFamily="34" charset="0"/>
                <a:cs typeface="Arial" pitchFamily="34" charset="0"/>
              </a:rPr>
              <a:t>Alert</a:t>
            </a:r>
            <a:r>
              <a:rPr lang="en-US" sz="4400" b="1">
                <a:solidFill>
                  <a:srgbClr val="339966"/>
                </a:solidFill>
                <a:effectLst>
                  <a:outerShdw blurRad="38100" dist="38100" dir="2700000" algn="tl">
                    <a:srgbClr val="000000">
                      <a:alpha val="43137"/>
                    </a:srgbClr>
                  </a:outerShdw>
                </a:effectLst>
                <a:latin typeface="Arial Narrow" pitchFamily="34" charset="0"/>
                <a:cs typeface="Arial"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cs typeface="Arial"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to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keep awake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Bible’s favorite term</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concerning the 2</a:t>
            </a:r>
            <a:r>
              <a:rPr lang="en-US" sz="4400" b="1" baseline="30000" dirty="0">
                <a:solidFill>
                  <a:srgbClr val="990033"/>
                </a:solidFill>
                <a:effectLst>
                  <a:outerShdw blurRad="38100" dist="38100" dir="2700000" algn="tl">
                    <a:srgbClr val="000000">
                      <a:alpha val="43137"/>
                    </a:srgbClr>
                  </a:outerShdw>
                </a:effectLst>
                <a:latin typeface="Arial Narrow" pitchFamily="34" charset="0"/>
                <a:cs typeface="Arial" pitchFamily="34" charset="0"/>
              </a:rPr>
              <a:t>nd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Coming!</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rPr>
              <a:t>* </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rPr>
              <a:t>γρηγορέω</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endParaRPr>
          </a:p>
        </p:txBody>
      </p:sp>
      <p:sp>
        <p:nvSpPr>
          <p:cNvPr id="4" name="Rectangle 3">
            <a:extLst>
              <a:ext uri="{FF2B5EF4-FFF2-40B4-BE49-F238E27FC236}">
                <a16:creationId xmlns:a16="http://schemas.microsoft.com/office/drawing/2014/main" id="{7BFA08A0-4A1E-4E45-817A-A7F6D1F22C4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4507DE7-0983-4283-89E9-DD47EC560BC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C10EF31-CDDA-475C-9FBA-B516123F7ED6}"/>
              </a:ext>
            </a:extLst>
          </p:cNvPr>
          <p:cNvSpPr>
            <a:spLocks noGrp="1" noChangeArrowheads="1"/>
          </p:cNvSpPr>
          <p:nvPr>
            <p:ph idx="1"/>
          </p:nvPr>
        </p:nvSpPr>
        <p:spPr>
          <a:xfrm>
            <a:off x="381000" y="1066800"/>
            <a:ext cx="8382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5:1-4</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To the elders among you, I appeal as a fellow elder, a witness of Christ’s sufferings and one who also will share in the glory to be revealed: Be shepherds of God’s flock that is under your care, serving as overseers — not because you must, but because you are willing, as God wants you to be; not greedy for money, but eager to serve; not lording it over those entrusted to you, but being examples to the flock. And when the Chief Shepherd appears, you will receive the crown of glory that will never fade away.</a:t>
            </a:r>
          </a:p>
        </p:txBody>
      </p:sp>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B35A5BB-6F80-4946-9640-50A6ED3FD3B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96E541E-13D4-449C-931B-C9002CEA15A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a:t>
            </a:r>
            <a:r>
              <a:rPr lang="en-US" sz="4400" b="1" u="sng" dirty="0">
                <a:solidFill>
                  <a:srgbClr val="990033"/>
                </a:solidFill>
                <a:effectLst>
                  <a:outerShdw blurRad="38100" dist="38100" dir="2700000" algn="tl">
                    <a:srgbClr val="000000">
                      <a:alpha val="43137"/>
                    </a:srgbClr>
                  </a:outerShdw>
                </a:effectLst>
                <a:latin typeface="Arial Narrow" pitchFamily="34" charset="0"/>
              </a:rPr>
              <a:t>Resist</a:t>
            </a:r>
            <a:r>
              <a:rPr lang="en-US" sz="4400" b="1" dirty="0">
                <a:solidFill>
                  <a:srgbClr val="990033"/>
                </a:solidFill>
                <a:effectLst>
                  <a:outerShdw blurRad="38100" dist="38100" dir="2700000" algn="tl">
                    <a:srgbClr val="000000">
                      <a:alpha val="43137"/>
                    </a:srgbClr>
                  </a:outerShdw>
                </a:effectLst>
                <a:latin typeface="Arial Narrow" pitchFamily="34" charset="0"/>
              </a:rPr>
              <a:t> the devil.</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self-controlled and alert. Your enemy the devil prowls around like a roaring lion looking for someone to devour.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Resist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standing firm in the faith, because you know that your brothers throughout the world are undergoing the same kind of sufferings. - v8-9</a:t>
            </a:r>
          </a:p>
        </p:txBody>
      </p:sp>
      <p:sp>
        <p:nvSpPr>
          <p:cNvPr id="4" name="Rectangle 3">
            <a:extLst>
              <a:ext uri="{FF2B5EF4-FFF2-40B4-BE49-F238E27FC236}">
                <a16:creationId xmlns:a16="http://schemas.microsoft.com/office/drawing/2014/main" id="{3255E31D-8935-4563-8EDF-D420FC5DF95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B48AA1B-AA80-45E1-96E4-DFF09F3415E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507866-8788-47DB-AE19-78DC0971527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a:t>
            </a:r>
            <a:r>
              <a:rPr lang="en-US" sz="4400" b="1" u="sng" dirty="0">
                <a:solidFill>
                  <a:srgbClr val="990033"/>
                </a:solidFill>
                <a:effectLst>
                  <a:outerShdw blurRad="38100" dist="38100" dir="2700000" algn="tl">
                    <a:srgbClr val="000000">
                      <a:alpha val="43137"/>
                    </a:srgbClr>
                  </a:outerShdw>
                </a:effectLst>
                <a:latin typeface="Arial Narrow" pitchFamily="34" charset="0"/>
              </a:rPr>
              <a:t>Resist</a:t>
            </a:r>
            <a:r>
              <a:rPr lang="en-US" sz="4400" b="1" dirty="0">
                <a:solidFill>
                  <a:srgbClr val="990033"/>
                </a:solidFill>
                <a:effectLst>
                  <a:outerShdw blurRad="38100" dist="38100" dir="2700000" algn="tl">
                    <a:srgbClr val="000000">
                      <a:alpha val="43137"/>
                    </a:srgbClr>
                  </a:outerShdw>
                </a:effectLst>
                <a:latin typeface="Arial Narrow" pitchFamily="34" charset="0"/>
              </a:rPr>
              <a:t> the devil.</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self-controlled and alert. Your enemy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devil prowls around like a roaring lion looking for someone to devour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Resist him, standing firm in the faith, because you know that your brothers throughout the world are undergoing the same kind of sufferings. - v8-9</a:t>
            </a:r>
          </a:p>
        </p:txBody>
      </p:sp>
      <p:sp>
        <p:nvSpPr>
          <p:cNvPr id="4" name="Rectangle 3">
            <a:extLst>
              <a:ext uri="{FF2B5EF4-FFF2-40B4-BE49-F238E27FC236}">
                <a16:creationId xmlns:a16="http://schemas.microsoft.com/office/drawing/2014/main" id="{B100ACF1-53F3-45D4-A7D2-FEB480F7761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3A2E8D-F8C8-4A2E-9430-96A518AF2D3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C36C52-6386-463D-9C4A-CFDC2132E22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a:t>
            </a:r>
            <a:r>
              <a:rPr lang="en-US" sz="4400" b="1" u="sng" dirty="0">
                <a:solidFill>
                  <a:srgbClr val="990033"/>
                </a:solidFill>
                <a:effectLst>
                  <a:outerShdw blurRad="38100" dist="38100" dir="2700000" algn="tl">
                    <a:srgbClr val="000000">
                      <a:alpha val="43137"/>
                    </a:srgbClr>
                  </a:outerShdw>
                </a:effectLst>
                <a:latin typeface="Arial Narrow" pitchFamily="34" charset="0"/>
              </a:rPr>
              <a:t>Resist</a:t>
            </a:r>
            <a:r>
              <a:rPr lang="en-US" sz="4400" b="1" dirty="0">
                <a:solidFill>
                  <a:srgbClr val="990033"/>
                </a:solidFill>
                <a:effectLst>
                  <a:outerShdw blurRad="38100" dist="38100" dir="2700000" algn="tl">
                    <a:srgbClr val="000000">
                      <a:alpha val="43137"/>
                    </a:srgbClr>
                  </a:outerShdw>
                </a:effectLst>
                <a:latin typeface="Arial Narrow" pitchFamily="34" charset="0"/>
              </a:rPr>
              <a:t> the devil.</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self-controlled and alert. Your enemy the devil prowls around like a roaring lion looking for someone to devour.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Resist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standing firm in the faith, because you know that your brothers throughout the world are undergoing the same kind of sufferings. - v8-9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4:7 -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Resist the devil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he will flee from you.</a:t>
            </a:r>
          </a:p>
        </p:txBody>
      </p:sp>
      <p:sp>
        <p:nvSpPr>
          <p:cNvPr id="4" name="Rectangle 3">
            <a:extLst>
              <a:ext uri="{FF2B5EF4-FFF2-40B4-BE49-F238E27FC236}">
                <a16:creationId xmlns:a16="http://schemas.microsoft.com/office/drawing/2014/main" id="{9B3C787A-8483-4CEB-8C5A-182FB4BF93F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EA8DF9-4413-4323-974D-6E64DF72358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A42DE7-56F5-4D7D-82A0-94F7CEDBCAC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F.  Be solid in your </a:t>
            </a:r>
            <a:r>
              <a:rPr lang="en-US" sz="4400" b="1">
                <a:solidFill>
                  <a:srgbClr val="990033"/>
                </a:solidFill>
                <a:effectLst>
                  <a:outerShdw blurRad="38100" dist="38100" dir="2700000" algn="tl">
                    <a:srgbClr val="000000">
                      <a:alpha val="43137"/>
                    </a:srgbClr>
                  </a:outerShdw>
                </a:effectLst>
                <a:latin typeface="Arial Narrow" pitchFamily="34" charset="0"/>
              </a:rPr>
              <a:t>faith!</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Resist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standing firm in the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you know that your brothers throughout the world are undergoing the same kind of sufferings. - v8-9</a:t>
            </a:r>
          </a:p>
        </p:txBody>
      </p:sp>
      <p:sp>
        <p:nvSpPr>
          <p:cNvPr id="4" name="Rectangle 3">
            <a:extLst>
              <a:ext uri="{FF2B5EF4-FFF2-40B4-BE49-F238E27FC236}">
                <a16:creationId xmlns:a16="http://schemas.microsoft.com/office/drawing/2014/main" id="{895417FB-4355-4380-9DA2-1A966FA118D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79D13B-070E-48B6-91B3-3F3B621CD25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0CCBD0-632B-4BB8-BC75-CD53917FFFA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F.  Be solid in your faith!  How?</a:t>
            </a:r>
            <a:endParaRPr lang="en-US" sz="4400" b="1" dirty="0">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Resist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standing firm in the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you know that your brothers throughout the world are undergoing the same kind of sufferings. - v8-9</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Stay in the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Pray habitually.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Trust Him!</a:t>
            </a:r>
          </a:p>
        </p:txBody>
      </p:sp>
      <p:sp>
        <p:nvSpPr>
          <p:cNvPr id="4" name="Rectangle 3">
            <a:extLst>
              <a:ext uri="{FF2B5EF4-FFF2-40B4-BE49-F238E27FC236}">
                <a16:creationId xmlns:a16="http://schemas.microsoft.com/office/drawing/2014/main" id="{2F944BA4-F348-448A-B16C-9E6BB22109A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Holy Behavior for the Saints.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B347AE7-355B-4547-92C4-A0CCDBE30F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1ABDBA-94CE-40A8-B63B-B6027A4D5624}"/>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Encourage one another</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Build one another up</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in </a:t>
            </a:r>
            <a:r>
              <a:rPr lang="en-US" sz="4400" b="1">
                <a:solidFill>
                  <a:srgbClr val="990033"/>
                </a:solidFill>
                <a:effectLst>
                  <a:outerShdw blurRad="38100" dist="38100" dir="2700000" algn="tl">
                    <a:srgbClr val="000000">
                      <a:alpha val="43137"/>
                    </a:srgbClr>
                  </a:outerShdw>
                </a:effectLst>
                <a:latin typeface="Arial Narrow" pitchFamily="34" charset="0"/>
              </a:rPr>
              <a:t>their faith!</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95AD80E-A9E2-4D6A-B3BF-4FD9A02BC21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8FC5EE2-C1C7-49F1-9D35-A0511C8EA856}"/>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5:5-7</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Young men, in the same way be submissive to those who are older. All of you, clothe yourselves with humility toward one another, because, “God opposes the proud but gives grace to the humble.”</a:t>
            </a:r>
            <a:r>
              <a:rPr lang="en-US" sz="26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Humble yourselves, therefore, under God’s mighty hand, that he may lift you up in due time. Cast all your anxiety on him because he cares for you.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112093-9DA4-45DF-9839-D4739F914C4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CF3E660-F467-499E-9DFB-79CBEB74F7E2}"/>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5:8-11</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Be self-controlled and alert. Your enemy the devil prowls around like a roaring lion looking for someone to devour. Resist him, standing firm in the faith, because you know that your brothers throughout the world are undergoing the same kind of sufferings. And the God of all grace, who called you to his eternal glory in Christ, after you have suffered a little while, will himself restore you and make you strong, firm and steadfast. To him be the power for ever and ever. Amen.</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5D009DA-C7C5-4EF0-AA81-E09E3AB082E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E5D115-1679-4668-8A14-843CB540F6E9}"/>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Holy Behavior for the </a:t>
            </a:r>
            <a:r>
              <a:rPr lang="en-US" sz="4400" b="1">
                <a:solidFill>
                  <a:srgbClr val="002060"/>
                </a:solidFill>
                <a:effectLst>
                  <a:outerShdw blurRad="38100" dist="38100" dir="2700000" algn="tl">
                    <a:srgbClr val="000000">
                      <a:alpha val="43137"/>
                    </a:srgbClr>
                  </a:outerShdw>
                </a:effectLst>
                <a:latin typeface="Arial Narrow" pitchFamily="34" charset="0"/>
              </a:rPr>
              <a:t>Church Leaders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v1-4</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C933CB5-2FA9-47B2-A66D-DA7C601A07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88C092C-F3AA-4D5E-917A-4D7A0A71748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Who are the elders?</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A840A07-F324-4A73-8940-71AFEE1EB92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Holy Behavior for the Church Leaders.</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25846</TotalTime>
  <Words>3506</Words>
  <Application>Microsoft Office PowerPoint</Application>
  <PresentationFormat>On-screen Show (4:3)</PresentationFormat>
  <Paragraphs>323</Paragraphs>
  <Slides>55</Slides>
  <Notes>55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55</vt:i4>
      </vt:variant>
    </vt:vector>
  </HeadingPairs>
  <TitlesOfParts>
    <vt:vector size="64" baseType="lpstr">
      <vt:lpstr>Arial</vt:lpstr>
      <vt:lpstr>Arial Narrow</vt:lpstr>
      <vt:lpstr>Calibri</vt:lpstr>
      <vt:lpstr>Franklin Gothic Medium</vt:lpstr>
      <vt:lpstr>Lucida Sans Unicode</vt:lpstr>
      <vt:lpstr>Segoe UI Symbol</vt:lpstr>
      <vt:lpstr>Times New Roman</vt:lpstr>
      <vt:lpstr>Wingdings 2</vt:lpstr>
      <vt:lpstr>Trek</vt:lpstr>
      <vt:lpstr>holy  behavior for  a  dynamic church</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1501</cp:revision>
  <dcterms:created xsi:type="dcterms:W3CDTF">2005-04-23T22:37:40Z</dcterms:created>
  <dcterms:modified xsi:type="dcterms:W3CDTF">2024-07-08T21:48:18Z</dcterms:modified>
</cp:coreProperties>
</file>