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1"/>
  </p:notesMasterIdLst>
  <p:handoutMasterIdLst>
    <p:handoutMasterId r:id="rId52"/>
  </p:handoutMasterIdLst>
  <p:sldIdLst>
    <p:sldId id="398" r:id="rId2"/>
    <p:sldId id="1932" r:id="rId3"/>
    <p:sldId id="1895" r:id="rId4"/>
    <p:sldId id="1933" r:id="rId5"/>
    <p:sldId id="1934" r:id="rId6"/>
    <p:sldId id="1362" r:id="rId7"/>
    <p:sldId id="1503" r:id="rId8"/>
    <p:sldId id="1935" r:id="rId9"/>
    <p:sldId id="1936" r:id="rId10"/>
    <p:sldId id="1937" r:id="rId11"/>
    <p:sldId id="1938" r:id="rId12"/>
    <p:sldId id="1941" r:id="rId13"/>
    <p:sldId id="1942" r:id="rId14"/>
    <p:sldId id="1943" r:id="rId15"/>
    <p:sldId id="1944" r:id="rId16"/>
    <p:sldId id="1762" r:id="rId17"/>
    <p:sldId id="1946" r:id="rId18"/>
    <p:sldId id="1947" r:id="rId19"/>
    <p:sldId id="1948" r:id="rId20"/>
    <p:sldId id="1949" r:id="rId21"/>
    <p:sldId id="1950" r:id="rId22"/>
    <p:sldId id="1951" r:id="rId23"/>
    <p:sldId id="1952" r:id="rId24"/>
    <p:sldId id="1954" r:id="rId25"/>
    <p:sldId id="1955" r:id="rId26"/>
    <p:sldId id="1957" r:id="rId27"/>
    <p:sldId id="1958" r:id="rId28"/>
    <p:sldId id="1959" r:id="rId29"/>
    <p:sldId id="1960" r:id="rId30"/>
    <p:sldId id="1961" r:id="rId31"/>
    <p:sldId id="1962" r:id="rId32"/>
    <p:sldId id="1963" r:id="rId33"/>
    <p:sldId id="1882" r:id="rId34"/>
    <p:sldId id="1977" r:id="rId35"/>
    <p:sldId id="1964" r:id="rId36"/>
    <p:sldId id="1965" r:id="rId37"/>
    <p:sldId id="1966" r:id="rId38"/>
    <p:sldId id="1967" r:id="rId39"/>
    <p:sldId id="1968" r:id="rId40"/>
    <p:sldId id="1969" r:id="rId41"/>
    <p:sldId id="1970" r:id="rId42"/>
    <p:sldId id="1971" r:id="rId43"/>
    <p:sldId id="1972" r:id="rId44"/>
    <p:sldId id="1978" r:id="rId45"/>
    <p:sldId id="1973" r:id="rId46"/>
    <p:sldId id="1974" r:id="rId47"/>
    <p:sldId id="1975" r:id="rId48"/>
    <p:sldId id="1976" r:id="rId49"/>
    <p:sldId id="1708" r:id="rId50"/>
  </p:sldIdLst>
  <p:sldSz cx="9144000" cy="6858000" type="screen4x3"/>
  <p:notesSz cx="6858000" cy="9117013"/>
  <p:defaultTextStyle>
    <a:defPPr>
      <a:defRPr lang="en-US"/>
    </a:defPPr>
    <a:lvl1pPr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1pPr>
    <a:lvl2pPr marL="4572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2pPr>
    <a:lvl3pPr marL="9144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3pPr>
    <a:lvl4pPr marL="13716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4pPr>
    <a:lvl5pPr marL="18288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5pPr>
    <a:lvl6pPr marL="2286000" algn="l" defTabSz="914400" rtl="0" eaLnBrk="1" latinLnBrk="0" hangingPunct="1">
      <a:defRPr sz="2800" b="1" kern="1200">
        <a:solidFill>
          <a:srgbClr val="990033"/>
        </a:solidFill>
        <a:latin typeface="Arial Narrow" panose="020B0606020202030204" pitchFamily="34" charset="0"/>
        <a:ea typeface="+mn-ea"/>
        <a:cs typeface="+mn-cs"/>
      </a:defRPr>
    </a:lvl6pPr>
    <a:lvl7pPr marL="2743200" algn="l" defTabSz="914400" rtl="0" eaLnBrk="1" latinLnBrk="0" hangingPunct="1">
      <a:defRPr sz="2800" b="1" kern="1200">
        <a:solidFill>
          <a:srgbClr val="990033"/>
        </a:solidFill>
        <a:latin typeface="Arial Narrow" panose="020B0606020202030204" pitchFamily="34" charset="0"/>
        <a:ea typeface="+mn-ea"/>
        <a:cs typeface="+mn-cs"/>
      </a:defRPr>
    </a:lvl7pPr>
    <a:lvl8pPr marL="3200400" algn="l" defTabSz="914400" rtl="0" eaLnBrk="1" latinLnBrk="0" hangingPunct="1">
      <a:defRPr sz="2800" b="1" kern="1200">
        <a:solidFill>
          <a:srgbClr val="990033"/>
        </a:solidFill>
        <a:latin typeface="Arial Narrow" panose="020B0606020202030204" pitchFamily="34" charset="0"/>
        <a:ea typeface="+mn-ea"/>
        <a:cs typeface="+mn-cs"/>
      </a:defRPr>
    </a:lvl8pPr>
    <a:lvl9pPr marL="3657600" algn="l" defTabSz="914400" rtl="0" eaLnBrk="1" latinLnBrk="0" hangingPunct="1">
      <a:defRPr sz="2800" b="1" kern="1200">
        <a:solidFill>
          <a:srgbClr val="990033"/>
        </a:solidFill>
        <a:latin typeface="Arial Narrow" panose="020B0606020202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339966"/>
    <a:srgbClr val="990033"/>
    <a:srgbClr val="FF00FF"/>
    <a:srgbClr val="CC00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32645" autoAdjust="0"/>
    <p:restoredTop sz="90401" autoAdjust="0"/>
  </p:normalViewPr>
  <p:slideViewPr>
    <p:cSldViewPr>
      <p:cViewPr varScale="1">
        <p:scale>
          <a:sx n="112" d="100"/>
          <a:sy n="112" d="100"/>
        </p:scale>
        <p:origin x="1182" y="96"/>
      </p:cViewPr>
      <p:guideLst>
        <p:guide orient="horz" pos="2160"/>
        <p:guide pos="2880"/>
      </p:guideLst>
    </p:cSldViewPr>
  </p:slideViewPr>
  <p:outlineViewPr>
    <p:cViewPr>
      <p:scale>
        <a:sx n="33" d="100"/>
        <a:sy n="33" d="100"/>
      </p:scale>
      <p:origin x="48" y="1764"/>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a:extLst>
              <a:ext uri="{FF2B5EF4-FFF2-40B4-BE49-F238E27FC236}">
                <a16:creationId xmlns:a16="http://schemas.microsoft.com/office/drawing/2014/main" id="{A9C803DE-4C27-44FE-B2B3-67216AE8648C}"/>
              </a:ext>
            </a:extLst>
          </p:cNvPr>
          <p:cNvSpPr>
            <a:spLocks noGrp="1" noChangeArrowheads="1"/>
          </p:cNvSpPr>
          <p:nvPr>
            <p:ph type="hdr" sz="quarter"/>
          </p:nvPr>
        </p:nvSpPr>
        <p:spPr bwMode="auto">
          <a:xfrm>
            <a:off x="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5" name="Rectangle 3">
            <a:extLst>
              <a:ext uri="{FF2B5EF4-FFF2-40B4-BE49-F238E27FC236}">
                <a16:creationId xmlns:a16="http://schemas.microsoft.com/office/drawing/2014/main" id="{807E9044-098E-4C15-A782-8583B8A5D1C5}"/>
              </a:ext>
            </a:extLst>
          </p:cNvPr>
          <p:cNvSpPr>
            <a:spLocks noGrp="1" noChangeArrowheads="1"/>
          </p:cNvSpPr>
          <p:nvPr>
            <p:ph type="dt" sz="quarter" idx="1"/>
          </p:nvPr>
        </p:nvSpPr>
        <p:spPr bwMode="auto">
          <a:xfrm>
            <a:off x="388620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141316" name="Rectangle 4">
            <a:extLst>
              <a:ext uri="{FF2B5EF4-FFF2-40B4-BE49-F238E27FC236}">
                <a16:creationId xmlns:a16="http://schemas.microsoft.com/office/drawing/2014/main" id="{A52052C0-1BC8-49D5-96CC-1F6CADE656A6}"/>
              </a:ext>
            </a:extLst>
          </p:cNvPr>
          <p:cNvSpPr>
            <a:spLocks noGrp="1" noChangeArrowheads="1"/>
          </p:cNvSpPr>
          <p:nvPr>
            <p:ph type="ftr" sz="quarter" idx="2"/>
          </p:nvPr>
        </p:nvSpPr>
        <p:spPr bwMode="auto">
          <a:xfrm>
            <a:off x="0" y="8661400"/>
            <a:ext cx="2971800" cy="4556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7" name="Rectangle 5">
            <a:extLst>
              <a:ext uri="{FF2B5EF4-FFF2-40B4-BE49-F238E27FC236}">
                <a16:creationId xmlns:a16="http://schemas.microsoft.com/office/drawing/2014/main" id="{19E588E8-DBDF-42F4-9ACF-2592788E9C2E}"/>
              </a:ext>
            </a:extLst>
          </p:cNvPr>
          <p:cNvSpPr>
            <a:spLocks noGrp="1" noChangeArrowheads="1"/>
          </p:cNvSpPr>
          <p:nvPr>
            <p:ph type="sldNum" sz="quarter" idx="3"/>
          </p:nvPr>
        </p:nvSpPr>
        <p:spPr bwMode="auto">
          <a:xfrm>
            <a:off x="3886200" y="8661400"/>
            <a:ext cx="2971800" cy="4556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smtClean="0">
                <a:solidFill>
                  <a:schemeClr val="tx1"/>
                </a:solidFill>
                <a:latin typeface="Times New Roman" panose="02020603050405020304" pitchFamily="18" charset="0"/>
              </a:defRPr>
            </a:lvl1pPr>
          </a:lstStyle>
          <a:p>
            <a:pPr>
              <a:defRPr/>
            </a:pPr>
            <a:fld id="{839487D6-BFFC-4AC4-848E-AE2EA76AEB80}"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E4EA1EE-066B-4126-B667-901D9CA933AD}"/>
              </a:ext>
            </a:extLst>
          </p:cNvPr>
          <p:cNvSpPr>
            <a:spLocks noGrp="1"/>
          </p:cNvSpPr>
          <p:nvPr>
            <p:ph type="hdr" sz="quarter"/>
          </p:nvPr>
        </p:nvSpPr>
        <p:spPr>
          <a:xfrm>
            <a:off x="0" y="0"/>
            <a:ext cx="2971800" cy="455613"/>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a:extLst>
              <a:ext uri="{FF2B5EF4-FFF2-40B4-BE49-F238E27FC236}">
                <a16:creationId xmlns:a16="http://schemas.microsoft.com/office/drawing/2014/main" id="{62D77CBC-44AE-4FA2-9185-1462B2012ACE}"/>
              </a:ext>
            </a:extLst>
          </p:cNvPr>
          <p:cNvSpPr>
            <a:spLocks noGrp="1"/>
          </p:cNvSpPr>
          <p:nvPr>
            <p:ph type="dt" idx="1"/>
          </p:nvPr>
        </p:nvSpPr>
        <p:spPr>
          <a:xfrm>
            <a:off x="3884613" y="0"/>
            <a:ext cx="2971800" cy="455613"/>
          </a:xfrm>
          <a:prstGeom prst="rect">
            <a:avLst/>
          </a:prstGeom>
        </p:spPr>
        <p:txBody>
          <a:bodyPr vert="horz" lIns="91440" tIns="45720" rIns="91440" bIns="45720" rtlCol="0"/>
          <a:lstStyle>
            <a:lvl1pPr algn="r" eaLnBrk="1" hangingPunct="1">
              <a:defRPr sz="1200"/>
            </a:lvl1pPr>
          </a:lstStyle>
          <a:p>
            <a:pPr>
              <a:defRPr/>
            </a:pPr>
            <a:fld id="{C7F8968C-D0D7-4B20-B33A-D1E9A673063B}" type="datetimeFigureOut">
              <a:rPr lang="en-US"/>
              <a:pPr>
                <a:defRPr/>
              </a:pPr>
              <a:t>7/8/2024</a:t>
            </a:fld>
            <a:endParaRPr lang="en-US" dirty="0"/>
          </a:p>
        </p:txBody>
      </p:sp>
      <p:sp>
        <p:nvSpPr>
          <p:cNvPr id="4" name="Slide Image Placeholder 3">
            <a:extLst>
              <a:ext uri="{FF2B5EF4-FFF2-40B4-BE49-F238E27FC236}">
                <a16:creationId xmlns:a16="http://schemas.microsoft.com/office/drawing/2014/main" id="{7F2FC7D2-76D3-47A0-A1A6-DEF385339DAD}"/>
              </a:ext>
            </a:extLst>
          </p:cNvPr>
          <p:cNvSpPr>
            <a:spLocks noGrp="1" noRot="1" noChangeAspect="1"/>
          </p:cNvSpPr>
          <p:nvPr>
            <p:ph type="sldImg" idx="2"/>
          </p:nvPr>
        </p:nvSpPr>
        <p:spPr>
          <a:xfrm>
            <a:off x="1150938" y="684213"/>
            <a:ext cx="4556125" cy="3417887"/>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6B4E93EB-9465-4D22-8611-A7227A782584}"/>
              </a:ext>
            </a:extLst>
          </p:cNvPr>
          <p:cNvSpPr>
            <a:spLocks noGrp="1"/>
          </p:cNvSpPr>
          <p:nvPr>
            <p:ph type="body" sz="quarter" idx="3"/>
          </p:nvPr>
        </p:nvSpPr>
        <p:spPr>
          <a:xfrm>
            <a:off x="685800" y="4330700"/>
            <a:ext cx="5486400" cy="41021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C3ECD810-3429-451F-B4B4-5B84771204B5}"/>
              </a:ext>
            </a:extLst>
          </p:cNvPr>
          <p:cNvSpPr>
            <a:spLocks noGrp="1"/>
          </p:cNvSpPr>
          <p:nvPr>
            <p:ph type="ftr" sz="quarter" idx="4"/>
          </p:nvPr>
        </p:nvSpPr>
        <p:spPr>
          <a:xfrm>
            <a:off x="0" y="8659813"/>
            <a:ext cx="2971800" cy="455612"/>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a:extLst>
              <a:ext uri="{FF2B5EF4-FFF2-40B4-BE49-F238E27FC236}">
                <a16:creationId xmlns:a16="http://schemas.microsoft.com/office/drawing/2014/main" id="{CFCFD9A7-47F4-4059-8AEC-640DE9EA0F37}"/>
              </a:ext>
            </a:extLst>
          </p:cNvPr>
          <p:cNvSpPr>
            <a:spLocks noGrp="1"/>
          </p:cNvSpPr>
          <p:nvPr>
            <p:ph type="sldNum" sz="quarter" idx="5"/>
          </p:nvPr>
        </p:nvSpPr>
        <p:spPr>
          <a:xfrm>
            <a:off x="3884613" y="8659813"/>
            <a:ext cx="2971800" cy="45561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067F1D75-B07F-4863-88F7-BEE6296736C2}"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EF241116-AA1A-413D-856B-5E2F49E75C7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a:extLst>
              <a:ext uri="{FF2B5EF4-FFF2-40B4-BE49-F238E27FC236}">
                <a16:creationId xmlns:a16="http://schemas.microsoft.com/office/drawing/2014/main" id="{2195FFEF-7533-4170-B12D-4879B769B00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a:extLst>
              <a:ext uri="{FF2B5EF4-FFF2-40B4-BE49-F238E27FC236}">
                <a16:creationId xmlns:a16="http://schemas.microsoft.com/office/drawing/2014/main" id="{E1E936AB-2ABB-4C62-97BF-98F243935E4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FFD2A75-4AB1-4EC4-9D8B-2C6F652A59A1}" type="slidenum">
              <a:rPr lang="en-US" altLang="en-US">
                <a:solidFill>
                  <a:srgbClr val="990033"/>
                </a:solidFill>
                <a:latin typeface="Arial Narrow" panose="020B0606020202030204" pitchFamily="34" charset="0"/>
              </a:rPr>
              <a:pPr>
                <a:spcBef>
                  <a:spcPct val="0"/>
                </a:spcBef>
              </a:pPr>
              <a:t>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7B7C4212-9E09-4A59-A541-5AF5A726072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C9A7B5A8-98A9-4CC1-95BA-DD6943F0E50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1748" name="Slide Number Placeholder 3">
            <a:extLst>
              <a:ext uri="{FF2B5EF4-FFF2-40B4-BE49-F238E27FC236}">
                <a16:creationId xmlns:a16="http://schemas.microsoft.com/office/drawing/2014/main" id="{A9854C98-EB60-45ED-8CDD-7A53AAD895D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1941BF1-F3D5-4AA7-A361-565599606DBF}" type="slidenum">
              <a:rPr lang="en-US" altLang="en-US">
                <a:solidFill>
                  <a:srgbClr val="990033"/>
                </a:solidFill>
                <a:latin typeface="Arial Narrow" panose="020B0606020202030204" pitchFamily="34" charset="0"/>
              </a:rPr>
              <a:pPr>
                <a:spcBef>
                  <a:spcPct val="0"/>
                </a:spcBef>
              </a:pPr>
              <a:t>10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154FB725-1BEE-462E-90D8-8826A390318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a:extLst>
              <a:ext uri="{FF2B5EF4-FFF2-40B4-BE49-F238E27FC236}">
                <a16:creationId xmlns:a16="http://schemas.microsoft.com/office/drawing/2014/main" id="{39BFB108-7174-4024-962A-BDCB91EA77F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3796" name="Slide Number Placeholder 3">
            <a:extLst>
              <a:ext uri="{FF2B5EF4-FFF2-40B4-BE49-F238E27FC236}">
                <a16:creationId xmlns:a16="http://schemas.microsoft.com/office/drawing/2014/main" id="{75E897A3-B5BB-4B06-8304-178034664CC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7EF625A-5D4C-4984-95A1-7F712E6F4157}" type="slidenum">
              <a:rPr lang="en-US" altLang="en-US">
                <a:solidFill>
                  <a:srgbClr val="990033"/>
                </a:solidFill>
                <a:latin typeface="Arial Narrow" panose="020B0606020202030204" pitchFamily="34" charset="0"/>
              </a:rPr>
              <a:pPr>
                <a:spcBef>
                  <a:spcPct val="0"/>
                </a:spcBef>
              </a:pPr>
              <a:t>11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0B0FB2FF-BF55-4EDD-A06C-30052AE23AC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a:extLst>
              <a:ext uri="{FF2B5EF4-FFF2-40B4-BE49-F238E27FC236}">
                <a16:creationId xmlns:a16="http://schemas.microsoft.com/office/drawing/2014/main" id="{39615E9D-3D11-462A-928F-827B64B0C06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5844" name="Slide Number Placeholder 3">
            <a:extLst>
              <a:ext uri="{FF2B5EF4-FFF2-40B4-BE49-F238E27FC236}">
                <a16:creationId xmlns:a16="http://schemas.microsoft.com/office/drawing/2014/main" id="{5279ED57-E83E-44E4-B79B-97D6619DBEB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CE2D194-E5EE-451C-8936-EDEE842C25D5}" type="slidenum">
              <a:rPr lang="en-US" altLang="en-US">
                <a:solidFill>
                  <a:srgbClr val="990033"/>
                </a:solidFill>
                <a:latin typeface="Arial Narrow" panose="020B0606020202030204" pitchFamily="34" charset="0"/>
              </a:rPr>
              <a:pPr>
                <a:spcBef>
                  <a:spcPct val="0"/>
                </a:spcBef>
              </a:pPr>
              <a:t>12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78DB2452-8DEE-4B7F-B448-92759FE3071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68AFE7DD-34E9-4DB1-8804-73520B66AC9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7892" name="Slide Number Placeholder 3">
            <a:extLst>
              <a:ext uri="{FF2B5EF4-FFF2-40B4-BE49-F238E27FC236}">
                <a16:creationId xmlns:a16="http://schemas.microsoft.com/office/drawing/2014/main" id="{DEB35A59-2BBA-4617-A4CE-4589F642E5D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498F368-4707-4B65-885A-6E3C9229BAE9}" type="slidenum">
              <a:rPr lang="en-US" altLang="en-US">
                <a:solidFill>
                  <a:srgbClr val="990033"/>
                </a:solidFill>
                <a:latin typeface="Arial Narrow" panose="020B0606020202030204" pitchFamily="34" charset="0"/>
              </a:rPr>
              <a:pPr>
                <a:spcBef>
                  <a:spcPct val="0"/>
                </a:spcBef>
              </a:pPr>
              <a:t>13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05B01731-BA45-4BC6-96F2-891BA3FFC1F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0C8085F4-C901-477D-8243-657ADC4228B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9940" name="Slide Number Placeholder 3">
            <a:extLst>
              <a:ext uri="{FF2B5EF4-FFF2-40B4-BE49-F238E27FC236}">
                <a16:creationId xmlns:a16="http://schemas.microsoft.com/office/drawing/2014/main" id="{42D17F85-AE77-4CF5-94F3-DD67CF2C3C1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E066780-A8EE-49E3-BE3D-CA9153FF7445}" type="slidenum">
              <a:rPr lang="en-US" altLang="en-US">
                <a:solidFill>
                  <a:srgbClr val="990033"/>
                </a:solidFill>
                <a:latin typeface="Arial Narrow" panose="020B0606020202030204" pitchFamily="34" charset="0"/>
              </a:rPr>
              <a:pPr>
                <a:spcBef>
                  <a:spcPct val="0"/>
                </a:spcBef>
              </a:pPr>
              <a:t>14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002C73DF-B323-4C58-A5DE-809E12E957A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1DC7B58C-217A-479F-B5B8-6F730BEF678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1988" name="Slide Number Placeholder 3">
            <a:extLst>
              <a:ext uri="{FF2B5EF4-FFF2-40B4-BE49-F238E27FC236}">
                <a16:creationId xmlns:a16="http://schemas.microsoft.com/office/drawing/2014/main" id="{A2937F75-217A-41D6-9FA9-A1E2AF1115A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7D99945-528A-42C0-941C-CDEDEAB884E7}" type="slidenum">
              <a:rPr lang="en-US" altLang="en-US">
                <a:solidFill>
                  <a:srgbClr val="990033"/>
                </a:solidFill>
                <a:latin typeface="Arial Narrow" panose="020B0606020202030204" pitchFamily="34" charset="0"/>
              </a:rPr>
              <a:pPr>
                <a:spcBef>
                  <a:spcPct val="0"/>
                </a:spcBef>
              </a:pPr>
              <a:t>15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36F99798-9A2D-4E71-BF84-B8C7CC603F0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a:extLst>
              <a:ext uri="{FF2B5EF4-FFF2-40B4-BE49-F238E27FC236}">
                <a16:creationId xmlns:a16="http://schemas.microsoft.com/office/drawing/2014/main" id="{789A1AA6-DC7E-4E78-A0DC-EB438EFBF56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4036" name="Slide Number Placeholder 3">
            <a:extLst>
              <a:ext uri="{FF2B5EF4-FFF2-40B4-BE49-F238E27FC236}">
                <a16:creationId xmlns:a16="http://schemas.microsoft.com/office/drawing/2014/main" id="{4009ACC6-545C-40B7-AEFF-C72D8C93C6E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C8EFA63-AF25-447A-99B2-94C8661C4DC3}" type="slidenum">
              <a:rPr lang="en-US" altLang="en-US">
                <a:solidFill>
                  <a:srgbClr val="990033"/>
                </a:solidFill>
                <a:latin typeface="Arial Narrow" panose="020B0606020202030204" pitchFamily="34" charset="0"/>
              </a:rPr>
              <a:pPr>
                <a:spcBef>
                  <a:spcPct val="0"/>
                </a:spcBef>
              </a:pPr>
              <a:t>16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8437C162-866F-4407-8F52-850CEDC5863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a:extLst>
              <a:ext uri="{FF2B5EF4-FFF2-40B4-BE49-F238E27FC236}">
                <a16:creationId xmlns:a16="http://schemas.microsoft.com/office/drawing/2014/main" id="{C6027EEF-CC73-4FA7-B968-B4B3C9FF6DE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6084" name="Slide Number Placeholder 3">
            <a:extLst>
              <a:ext uri="{FF2B5EF4-FFF2-40B4-BE49-F238E27FC236}">
                <a16:creationId xmlns:a16="http://schemas.microsoft.com/office/drawing/2014/main" id="{45A53775-AA6C-4E3D-B52F-A067FFFB569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067E943-73A0-4093-8858-8F1185EE4B4C}" type="slidenum">
              <a:rPr lang="en-US" altLang="en-US">
                <a:solidFill>
                  <a:srgbClr val="990033"/>
                </a:solidFill>
                <a:latin typeface="Arial Narrow" panose="020B0606020202030204" pitchFamily="34" charset="0"/>
              </a:rPr>
              <a:pPr>
                <a:spcBef>
                  <a:spcPct val="0"/>
                </a:spcBef>
              </a:pPr>
              <a:t>17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D8549307-9BF4-49A8-AC89-125BD2CF01F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a:extLst>
              <a:ext uri="{FF2B5EF4-FFF2-40B4-BE49-F238E27FC236}">
                <a16:creationId xmlns:a16="http://schemas.microsoft.com/office/drawing/2014/main" id="{ECB883F7-2BE0-4EF4-9AEE-73E32B70043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8132" name="Slide Number Placeholder 3">
            <a:extLst>
              <a:ext uri="{FF2B5EF4-FFF2-40B4-BE49-F238E27FC236}">
                <a16:creationId xmlns:a16="http://schemas.microsoft.com/office/drawing/2014/main" id="{97B326A1-4075-4679-B1BF-C7BD76A5C8D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DD002D3-E8A3-4B7C-AB4F-B7A09BDC19A8}" type="slidenum">
              <a:rPr lang="en-US" altLang="en-US">
                <a:solidFill>
                  <a:srgbClr val="990033"/>
                </a:solidFill>
                <a:latin typeface="Arial Narrow" panose="020B0606020202030204" pitchFamily="34" charset="0"/>
              </a:rPr>
              <a:pPr>
                <a:spcBef>
                  <a:spcPct val="0"/>
                </a:spcBef>
              </a:pPr>
              <a:t>18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C625B114-2D53-4403-AD95-306393C6C67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a:extLst>
              <a:ext uri="{FF2B5EF4-FFF2-40B4-BE49-F238E27FC236}">
                <a16:creationId xmlns:a16="http://schemas.microsoft.com/office/drawing/2014/main" id="{7F4B891E-4595-4C0F-AF2A-9BC9A45CB5F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0180" name="Slide Number Placeholder 3">
            <a:extLst>
              <a:ext uri="{FF2B5EF4-FFF2-40B4-BE49-F238E27FC236}">
                <a16:creationId xmlns:a16="http://schemas.microsoft.com/office/drawing/2014/main" id="{3B05B7B9-8825-4A67-9630-5C403DB87FD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D14B389-4B5B-477A-B17E-E5476272A3D5}" type="slidenum">
              <a:rPr lang="en-US" altLang="en-US">
                <a:solidFill>
                  <a:srgbClr val="990033"/>
                </a:solidFill>
                <a:latin typeface="Arial Narrow" panose="020B0606020202030204" pitchFamily="34" charset="0"/>
              </a:rPr>
              <a:pPr>
                <a:spcBef>
                  <a:spcPct val="0"/>
                </a:spcBef>
              </a:pPr>
              <a:t>19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7DAEB33E-176F-4593-BE6F-61BF696ECAF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06256853-2754-4BF6-9CE8-A357729B733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364" name="Slide Number Placeholder 3">
            <a:extLst>
              <a:ext uri="{FF2B5EF4-FFF2-40B4-BE49-F238E27FC236}">
                <a16:creationId xmlns:a16="http://schemas.microsoft.com/office/drawing/2014/main" id="{87E4F5C4-397B-4B36-B875-41D07BA3FA8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40D8A09-8B4A-41B6-AADF-EB0011707205}" type="slidenum">
              <a:rPr lang="en-US" altLang="en-US">
                <a:solidFill>
                  <a:srgbClr val="990033"/>
                </a:solidFill>
                <a:latin typeface="Arial Narrow" panose="020B0606020202030204" pitchFamily="34" charset="0"/>
              </a:rPr>
              <a:pPr>
                <a:spcBef>
                  <a:spcPct val="0"/>
                </a:spcBef>
              </a:pPr>
              <a:t>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A3C362C3-FDE8-4237-AE44-D0A24A8AE10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a:extLst>
              <a:ext uri="{FF2B5EF4-FFF2-40B4-BE49-F238E27FC236}">
                <a16:creationId xmlns:a16="http://schemas.microsoft.com/office/drawing/2014/main" id="{77ACEA4D-471A-4DCA-B4B3-8D7ECDEB451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2228" name="Slide Number Placeholder 3">
            <a:extLst>
              <a:ext uri="{FF2B5EF4-FFF2-40B4-BE49-F238E27FC236}">
                <a16:creationId xmlns:a16="http://schemas.microsoft.com/office/drawing/2014/main" id="{F4F13DB7-0C1C-4EF9-8F91-853E6C5D8E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9152F23-9A86-4FCF-B84D-78C7FDCA3EC4}" type="slidenum">
              <a:rPr lang="en-US" altLang="en-US">
                <a:solidFill>
                  <a:srgbClr val="990033"/>
                </a:solidFill>
                <a:latin typeface="Arial Narrow" panose="020B0606020202030204" pitchFamily="34" charset="0"/>
              </a:rPr>
              <a:pPr>
                <a:spcBef>
                  <a:spcPct val="0"/>
                </a:spcBef>
              </a:pPr>
              <a:t>20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7C1515BC-DBBC-4CC7-99C6-36839B14168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a:extLst>
              <a:ext uri="{FF2B5EF4-FFF2-40B4-BE49-F238E27FC236}">
                <a16:creationId xmlns:a16="http://schemas.microsoft.com/office/drawing/2014/main" id="{9905BE87-F0A8-4513-84DC-0C915144C28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4276" name="Slide Number Placeholder 3">
            <a:extLst>
              <a:ext uri="{FF2B5EF4-FFF2-40B4-BE49-F238E27FC236}">
                <a16:creationId xmlns:a16="http://schemas.microsoft.com/office/drawing/2014/main" id="{309FBA4E-C0D5-473A-B7D5-EBB5BD3CB30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0A2BF1A-49AC-4F53-B855-240A2BB6D4BD}" type="slidenum">
              <a:rPr lang="en-US" altLang="en-US">
                <a:solidFill>
                  <a:srgbClr val="990033"/>
                </a:solidFill>
                <a:latin typeface="Arial Narrow" panose="020B0606020202030204" pitchFamily="34" charset="0"/>
              </a:rPr>
              <a:pPr>
                <a:spcBef>
                  <a:spcPct val="0"/>
                </a:spcBef>
              </a:pPr>
              <a:t>21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18CAB6E0-F407-4186-B53F-F85AB703AED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a:extLst>
              <a:ext uri="{FF2B5EF4-FFF2-40B4-BE49-F238E27FC236}">
                <a16:creationId xmlns:a16="http://schemas.microsoft.com/office/drawing/2014/main" id="{DB44CF2F-7038-42F6-A9C1-FC80C34BB8B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6324" name="Slide Number Placeholder 3">
            <a:extLst>
              <a:ext uri="{FF2B5EF4-FFF2-40B4-BE49-F238E27FC236}">
                <a16:creationId xmlns:a16="http://schemas.microsoft.com/office/drawing/2014/main" id="{EF7FA74F-6C64-408B-95EA-663303A3E24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CC83FD6-4420-4AAC-A697-D4B3D560006F}" type="slidenum">
              <a:rPr lang="en-US" altLang="en-US">
                <a:solidFill>
                  <a:srgbClr val="990033"/>
                </a:solidFill>
                <a:latin typeface="Arial Narrow" panose="020B0606020202030204" pitchFamily="34" charset="0"/>
              </a:rPr>
              <a:pPr>
                <a:spcBef>
                  <a:spcPct val="0"/>
                </a:spcBef>
              </a:pPr>
              <a:t>22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2215C139-BD87-4A0A-9648-E1B11E8C3E6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F282CEF5-C2B7-49E9-A807-78A34B8E201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8372" name="Slide Number Placeholder 3">
            <a:extLst>
              <a:ext uri="{FF2B5EF4-FFF2-40B4-BE49-F238E27FC236}">
                <a16:creationId xmlns:a16="http://schemas.microsoft.com/office/drawing/2014/main" id="{1857BB33-38F4-4B0A-91D3-FF2677E6BA7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631B92-11F7-4324-81C8-EA4E6ADAF982}" type="slidenum">
              <a:rPr lang="en-US" altLang="en-US">
                <a:solidFill>
                  <a:srgbClr val="990033"/>
                </a:solidFill>
                <a:latin typeface="Arial Narrow" panose="020B0606020202030204" pitchFamily="34" charset="0"/>
              </a:rPr>
              <a:pPr>
                <a:spcBef>
                  <a:spcPct val="0"/>
                </a:spcBef>
              </a:pPr>
              <a:t>23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a:extLst>
              <a:ext uri="{FF2B5EF4-FFF2-40B4-BE49-F238E27FC236}">
                <a16:creationId xmlns:a16="http://schemas.microsoft.com/office/drawing/2014/main" id="{4EAB0358-E95D-467A-85D0-FB9DC6C57A5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a:extLst>
              <a:ext uri="{FF2B5EF4-FFF2-40B4-BE49-F238E27FC236}">
                <a16:creationId xmlns:a16="http://schemas.microsoft.com/office/drawing/2014/main" id="{A78EDB25-B38E-48E1-A50E-B28BCACBD71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0420" name="Slide Number Placeholder 3">
            <a:extLst>
              <a:ext uri="{FF2B5EF4-FFF2-40B4-BE49-F238E27FC236}">
                <a16:creationId xmlns:a16="http://schemas.microsoft.com/office/drawing/2014/main" id="{87A9BDF5-285F-4637-B10F-DC5C66632E9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E7C65BF-4BAB-4CF9-987C-039B3798F484}" type="slidenum">
              <a:rPr lang="en-US" altLang="en-US">
                <a:solidFill>
                  <a:srgbClr val="990033"/>
                </a:solidFill>
                <a:latin typeface="Arial Narrow" panose="020B0606020202030204" pitchFamily="34" charset="0"/>
              </a:rPr>
              <a:pPr>
                <a:spcBef>
                  <a:spcPct val="0"/>
                </a:spcBef>
              </a:pPr>
              <a:t>24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C78099D2-16A9-4426-91AD-709B23DBF85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a:extLst>
              <a:ext uri="{FF2B5EF4-FFF2-40B4-BE49-F238E27FC236}">
                <a16:creationId xmlns:a16="http://schemas.microsoft.com/office/drawing/2014/main" id="{A4A5F2BD-4AE0-414B-A8E4-31C7AE17225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2468" name="Slide Number Placeholder 3">
            <a:extLst>
              <a:ext uri="{FF2B5EF4-FFF2-40B4-BE49-F238E27FC236}">
                <a16:creationId xmlns:a16="http://schemas.microsoft.com/office/drawing/2014/main" id="{824E48CC-B13C-4404-B655-6CDD93C0F3C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C8E5E8F-42D2-45BF-8A6E-0CB097839245}" type="slidenum">
              <a:rPr lang="en-US" altLang="en-US">
                <a:solidFill>
                  <a:srgbClr val="990033"/>
                </a:solidFill>
                <a:latin typeface="Arial Narrow" panose="020B0606020202030204" pitchFamily="34" charset="0"/>
              </a:rPr>
              <a:pPr>
                <a:spcBef>
                  <a:spcPct val="0"/>
                </a:spcBef>
              </a:pPr>
              <a:t>25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3AA5CB86-E545-4312-9347-883B0264CAC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EA383B3D-1AAB-47BA-89A3-0C9599181EC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4516" name="Slide Number Placeholder 3">
            <a:extLst>
              <a:ext uri="{FF2B5EF4-FFF2-40B4-BE49-F238E27FC236}">
                <a16:creationId xmlns:a16="http://schemas.microsoft.com/office/drawing/2014/main" id="{B49815E1-B2D6-4860-8141-313D1676009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29D05FA-E1C8-4EBB-B24C-D85B38492E59}" type="slidenum">
              <a:rPr lang="en-US" altLang="en-US">
                <a:solidFill>
                  <a:srgbClr val="990033"/>
                </a:solidFill>
                <a:latin typeface="Arial Narrow" panose="020B0606020202030204" pitchFamily="34" charset="0"/>
              </a:rPr>
              <a:pPr>
                <a:spcBef>
                  <a:spcPct val="0"/>
                </a:spcBef>
              </a:pPr>
              <a:t>26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DD835EA9-797B-422A-9430-2243174B4FD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a:extLst>
              <a:ext uri="{FF2B5EF4-FFF2-40B4-BE49-F238E27FC236}">
                <a16:creationId xmlns:a16="http://schemas.microsoft.com/office/drawing/2014/main" id="{9950256A-ED03-41ED-9E82-69D5F472D4A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6564" name="Slide Number Placeholder 3">
            <a:extLst>
              <a:ext uri="{FF2B5EF4-FFF2-40B4-BE49-F238E27FC236}">
                <a16:creationId xmlns:a16="http://schemas.microsoft.com/office/drawing/2014/main" id="{94CAB249-6B54-4FE4-96D5-D2185F2AF8D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5D8E819-0B78-4838-87CF-C58D0F43D985}" type="slidenum">
              <a:rPr lang="en-US" altLang="en-US">
                <a:solidFill>
                  <a:srgbClr val="990033"/>
                </a:solidFill>
                <a:latin typeface="Arial Narrow" panose="020B0606020202030204" pitchFamily="34" charset="0"/>
              </a:rPr>
              <a:pPr>
                <a:spcBef>
                  <a:spcPct val="0"/>
                </a:spcBef>
              </a:pPr>
              <a:t>27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A3B5AB8C-1936-46D2-AF4E-82404078C72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7D013207-0602-46A8-972E-AA90460B8E3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0D844156-4397-4B6B-88D4-2EF7F970ABC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D39EE73-E041-42B5-9190-97FD36D5EE30}" type="slidenum">
              <a:rPr lang="en-US" altLang="en-US">
                <a:solidFill>
                  <a:srgbClr val="990033"/>
                </a:solidFill>
                <a:latin typeface="Arial Narrow" panose="020B0606020202030204" pitchFamily="34" charset="0"/>
              </a:rPr>
              <a:pPr>
                <a:spcBef>
                  <a:spcPct val="0"/>
                </a:spcBef>
              </a:pPr>
              <a:t>28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a:extLst>
              <a:ext uri="{FF2B5EF4-FFF2-40B4-BE49-F238E27FC236}">
                <a16:creationId xmlns:a16="http://schemas.microsoft.com/office/drawing/2014/main" id="{8A36ABA8-C3AD-4144-9633-13138B32231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a:extLst>
              <a:ext uri="{FF2B5EF4-FFF2-40B4-BE49-F238E27FC236}">
                <a16:creationId xmlns:a16="http://schemas.microsoft.com/office/drawing/2014/main" id="{F2685E41-9C02-4CC9-B25A-6069D5EB1FC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0660" name="Slide Number Placeholder 3">
            <a:extLst>
              <a:ext uri="{FF2B5EF4-FFF2-40B4-BE49-F238E27FC236}">
                <a16:creationId xmlns:a16="http://schemas.microsoft.com/office/drawing/2014/main" id="{181F0E39-C386-485E-9E2C-8171EA20D96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03562EB-1226-4C24-81BD-74FBDA4F7553}" type="slidenum">
              <a:rPr lang="en-US" altLang="en-US">
                <a:solidFill>
                  <a:srgbClr val="990033"/>
                </a:solidFill>
                <a:latin typeface="Arial Narrow" panose="020B0606020202030204" pitchFamily="34" charset="0"/>
              </a:rPr>
              <a:pPr>
                <a:spcBef>
                  <a:spcPct val="0"/>
                </a:spcBef>
              </a:pPr>
              <a:t>29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81181823-C9A3-427F-9541-558DF2E3D21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F0D3DA6C-16AB-480C-9F22-E71A4150955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7412" name="Slide Number Placeholder 3">
            <a:extLst>
              <a:ext uri="{FF2B5EF4-FFF2-40B4-BE49-F238E27FC236}">
                <a16:creationId xmlns:a16="http://schemas.microsoft.com/office/drawing/2014/main" id="{5A930877-5731-41DA-8248-AB1AD9C8B1C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A2926FC-09F5-4766-A219-DFFD414F1064}" type="slidenum">
              <a:rPr lang="en-US" altLang="en-US">
                <a:solidFill>
                  <a:srgbClr val="990033"/>
                </a:solidFill>
                <a:latin typeface="Arial Narrow" panose="020B0606020202030204" pitchFamily="34" charset="0"/>
              </a:rPr>
              <a:pPr>
                <a:spcBef>
                  <a:spcPct val="0"/>
                </a:spcBef>
              </a:pPr>
              <a:t>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a:extLst>
              <a:ext uri="{FF2B5EF4-FFF2-40B4-BE49-F238E27FC236}">
                <a16:creationId xmlns:a16="http://schemas.microsoft.com/office/drawing/2014/main" id="{42DCA92A-DA21-4985-BEAA-7A7EA5B5B26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a:extLst>
              <a:ext uri="{FF2B5EF4-FFF2-40B4-BE49-F238E27FC236}">
                <a16:creationId xmlns:a16="http://schemas.microsoft.com/office/drawing/2014/main" id="{93D1E5CA-3586-475E-9448-477FB45F3FB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2708" name="Slide Number Placeholder 3">
            <a:extLst>
              <a:ext uri="{FF2B5EF4-FFF2-40B4-BE49-F238E27FC236}">
                <a16:creationId xmlns:a16="http://schemas.microsoft.com/office/drawing/2014/main" id="{D2D150A8-6AD0-4312-85AF-8015D144D40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1AF1F43-71A3-4CB7-9F89-59B77C7E86F4}" type="slidenum">
              <a:rPr lang="en-US" altLang="en-US">
                <a:solidFill>
                  <a:srgbClr val="990033"/>
                </a:solidFill>
                <a:latin typeface="Arial Narrow" panose="020B0606020202030204" pitchFamily="34" charset="0"/>
              </a:rPr>
              <a:pPr>
                <a:spcBef>
                  <a:spcPct val="0"/>
                </a:spcBef>
              </a:pPr>
              <a:t>30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4F7CB657-7812-40AD-B800-9FAF63A7D32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01260D75-200B-432E-B561-7CEDB9899D6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4756" name="Slide Number Placeholder 3">
            <a:extLst>
              <a:ext uri="{FF2B5EF4-FFF2-40B4-BE49-F238E27FC236}">
                <a16:creationId xmlns:a16="http://schemas.microsoft.com/office/drawing/2014/main" id="{275578E4-55DE-4625-8EA9-3420F777DA3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1C2DDC5-84F1-4D83-B7AF-0ABA6B0FBE9A}" type="slidenum">
              <a:rPr lang="en-US" altLang="en-US">
                <a:solidFill>
                  <a:srgbClr val="990033"/>
                </a:solidFill>
                <a:latin typeface="Arial Narrow" panose="020B0606020202030204" pitchFamily="34" charset="0"/>
              </a:rPr>
              <a:pPr>
                <a:spcBef>
                  <a:spcPct val="0"/>
                </a:spcBef>
              </a:pPr>
              <a:t>31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a:extLst>
              <a:ext uri="{FF2B5EF4-FFF2-40B4-BE49-F238E27FC236}">
                <a16:creationId xmlns:a16="http://schemas.microsoft.com/office/drawing/2014/main" id="{F2B3191F-E9AD-4F2D-AF7F-AB273F3F277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a:extLst>
              <a:ext uri="{FF2B5EF4-FFF2-40B4-BE49-F238E27FC236}">
                <a16:creationId xmlns:a16="http://schemas.microsoft.com/office/drawing/2014/main" id="{B1B1DDC6-9798-4B17-BC17-FE54B1AB53F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6804" name="Slide Number Placeholder 3">
            <a:extLst>
              <a:ext uri="{FF2B5EF4-FFF2-40B4-BE49-F238E27FC236}">
                <a16:creationId xmlns:a16="http://schemas.microsoft.com/office/drawing/2014/main" id="{6A863419-8785-4ADE-9893-11A51DF159E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E5080C7-51DF-4771-B39F-47BF03E3F8B9}" type="slidenum">
              <a:rPr lang="en-US" altLang="en-US">
                <a:solidFill>
                  <a:srgbClr val="990033"/>
                </a:solidFill>
                <a:latin typeface="Arial Narrow" panose="020B0606020202030204" pitchFamily="34" charset="0"/>
              </a:rPr>
              <a:pPr>
                <a:spcBef>
                  <a:spcPct val="0"/>
                </a:spcBef>
              </a:pPr>
              <a:t>32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a:extLst>
              <a:ext uri="{FF2B5EF4-FFF2-40B4-BE49-F238E27FC236}">
                <a16:creationId xmlns:a16="http://schemas.microsoft.com/office/drawing/2014/main" id="{F6DB9A2B-D887-44CD-8CF1-32688F0E529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a:extLst>
              <a:ext uri="{FF2B5EF4-FFF2-40B4-BE49-F238E27FC236}">
                <a16:creationId xmlns:a16="http://schemas.microsoft.com/office/drawing/2014/main" id="{D37DA2C7-182E-4DB8-AD20-12EA0A2C17C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8852" name="Slide Number Placeholder 3">
            <a:extLst>
              <a:ext uri="{FF2B5EF4-FFF2-40B4-BE49-F238E27FC236}">
                <a16:creationId xmlns:a16="http://schemas.microsoft.com/office/drawing/2014/main" id="{9587F616-79C4-4255-BE49-54CC8FA9C38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C55D137-E915-47EE-8ADD-D42B0FF827DB}" type="slidenum">
              <a:rPr lang="en-US" altLang="en-US">
                <a:solidFill>
                  <a:srgbClr val="990033"/>
                </a:solidFill>
                <a:latin typeface="Arial Narrow" panose="020B0606020202030204" pitchFamily="34" charset="0"/>
              </a:rPr>
              <a:pPr>
                <a:spcBef>
                  <a:spcPct val="0"/>
                </a:spcBef>
              </a:pPr>
              <a:t>33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a:extLst>
              <a:ext uri="{FF2B5EF4-FFF2-40B4-BE49-F238E27FC236}">
                <a16:creationId xmlns:a16="http://schemas.microsoft.com/office/drawing/2014/main" id="{D769D0B3-A7AB-4B59-8079-451FBA30CC7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a:extLst>
              <a:ext uri="{FF2B5EF4-FFF2-40B4-BE49-F238E27FC236}">
                <a16:creationId xmlns:a16="http://schemas.microsoft.com/office/drawing/2014/main" id="{72AEB600-931D-4A27-B925-74589321B38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0900" name="Slide Number Placeholder 3">
            <a:extLst>
              <a:ext uri="{FF2B5EF4-FFF2-40B4-BE49-F238E27FC236}">
                <a16:creationId xmlns:a16="http://schemas.microsoft.com/office/drawing/2014/main" id="{4B2D856B-07D9-418D-8049-26848654759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E9C2864-5692-4720-8456-B50ABC393C46}" type="slidenum">
              <a:rPr lang="en-US" altLang="en-US">
                <a:solidFill>
                  <a:srgbClr val="990033"/>
                </a:solidFill>
                <a:latin typeface="Arial Narrow" panose="020B0606020202030204" pitchFamily="34" charset="0"/>
              </a:rPr>
              <a:pPr>
                <a:spcBef>
                  <a:spcPct val="0"/>
                </a:spcBef>
              </a:pPr>
              <a:t>34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a:extLst>
              <a:ext uri="{FF2B5EF4-FFF2-40B4-BE49-F238E27FC236}">
                <a16:creationId xmlns:a16="http://schemas.microsoft.com/office/drawing/2014/main" id="{4C78667F-0DA9-4729-ABE2-22B8BCAE438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a:extLst>
              <a:ext uri="{FF2B5EF4-FFF2-40B4-BE49-F238E27FC236}">
                <a16:creationId xmlns:a16="http://schemas.microsoft.com/office/drawing/2014/main" id="{9DCF51FB-C308-4B88-BC1B-D7A827740B4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2948" name="Slide Number Placeholder 3">
            <a:extLst>
              <a:ext uri="{FF2B5EF4-FFF2-40B4-BE49-F238E27FC236}">
                <a16:creationId xmlns:a16="http://schemas.microsoft.com/office/drawing/2014/main" id="{6BC5C47F-A393-4AAC-AFF4-DB0990CE219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1D9B77B-BA2D-41A3-82DD-D6AF3CD274D0}" type="slidenum">
              <a:rPr lang="en-US" altLang="en-US">
                <a:solidFill>
                  <a:srgbClr val="990033"/>
                </a:solidFill>
                <a:latin typeface="Arial Narrow" panose="020B0606020202030204" pitchFamily="34" charset="0"/>
              </a:rPr>
              <a:pPr>
                <a:spcBef>
                  <a:spcPct val="0"/>
                </a:spcBef>
              </a:pPr>
              <a:t>35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a:extLst>
              <a:ext uri="{FF2B5EF4-FFF2-40B4-BE49-F238E27FC236}">
                <a16:creationId xmlns:a16="http://schemas.microsoft.com/office/drawing/2014/main" id="{73042E9F-B1F8-41D9-B940-E13EE392F03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a:extLst>
              <a:ext uri="{FF2B5EF4-FFF2-40B4-BE49-F238E27FC236}">
                <a16:creationId xmlns:a16="http://schemas.microsoft.com/office/drawing/2014/main" id="{3CDE3C17-E1A5-44C5-ACEA-43477F548E5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4996" name="Slide Number Placeholder 3">
            <a:extLst>
              <a:ext uri="{FF2B5EF4-FFF2-40B4-BE49-F238E27FC236}">
                <a16:creationId xmlns:a16="http://schemas.microsoft.com/office/drawing/2014/main" id="{C7852074-E786-4B52-B7AB-681CB1997AC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E186184-998A-4AD4-AD9C-1CB5F5985FBF}" type="slidenum">
              <a:rPr lang="en-US" altLang="en-US">
                <a:solidFill>
                  <a:srgbClr val="990033"/>
                </a:solidFill>
                <a:latin typeface="Arial Narrow" panose="020B0606020202030204" pitchFamily="34" charset="0"/>
              </a:rPr>
              <a:pPr>
                <a:spcBef>
                  <a:spcPct val="0"/>
                </a:spcBef>
              </a:pPr>
              <a:t>36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a:extLst>
              <a:ext uri="{FF2B5EF4-FFF2-40B4-BE49-F238E27FC236}">
                <a16:creationId xmlns:a16="http://schemas.microsoft.com/office/drawing/2014/main" id="{343C4961-77AB-4668-AF3F-514074614AD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a:extLst>
              <a:ext uri="{FF2B5EF4-FFF2-40B4-BE49-F238E27FC236}">
                <a16:creationId xmlns:a16="http://schemas.microsoft.com/office/drawing/2014/main" id="{2AFC8E2D-3E81-4EE3-A1A0-CD220616CC0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7044" name="Slide Number Placeholder 3">
            <a:extLst>
              <a:ext uri="{FF2B5EF4-FFF2-40B4-BE49-F238E27FC236}">
                <a16:creationId xmlns:a16="http://schemas.microsoft.com/office/drawing/2014/main" id="{0FDE7D65-297C-4A37-8DD6-CB76CB95760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524AE15-35B6-46F5-8698-C3EA33E6677E}" type="slidenum">
              <a:rPr lang="en-US" altLang="en-US">
                <a:solidFill>
                  <a:srgbClr val="990033"/>
                </a:solidFill>
                <a:latin typeface="Arial Narrow" panose="020B0606020202030204" pitchFamily="34" charset="0"/>
              </a:rPr>
              <a:pPr>
                <a:spcBef>
                  <a:spcPct val="0"/>
                </a:spcBef>
              </a:pPr>
              <a:t>37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a:extLst>
              <a:ext uri="{FF2B5EF4-FFF2-40B4-BE49-F238E27FC236}">
                <a16:creationId xmlns:a16="http://schemas.microsoft.com/office/drawing/2014/main" id="{039D351D-4155-4BE8-A39A-A4CB022A711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Notes Placeholder 2">
            <a:extLst>
              <a:ext uri="{FF2B5EF4-FFF2-40B4-BE49-F238E27FC236}">
                <a16:creationId xmlns:a16="http://schemas.microsoft.com/office/drawing/2014/main" id="{8FCE3849-6D24-4FB0-8C6E-19007603692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9092" name="Slide Number Placeholder 3">
            <a:extLst>
              <a:ext uri="{FF2B5EF4-FFF2-40B4-BE49-F238E27FC236}">
                <a16:creationId xmlns:a16="http://schemas.microsoft.com/office/drawing/2014/main" id="{5D66BF17-6644-4EBD-9CEE-FCB93261A48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8DD1FFA-D51F-4E18-9C31-08020FBA9A05}" type="slidenum">
              <a:rPr lang="en-US" altLang="en-US">
                <a:solidFill>
                  <a:srgbClr val="990033"/>
                </a:solidFill>
                <a:latin typeface="Arial Narrow" panose="020B0606020202030204" pitchFamily="34" charset="0"/>
              </a:rPr>
              <a:pPr>
                <a:spcBef>
                  <a:spcPct val="0"/>
                </a:spcBef>
              </a:pPr>
              <a:t>38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a:extLst>
              <a:ext uri="{FF2B5EF4-FFF2-40B4-BE49-F238E27FC236}">
                <a16:creationId xmlns:a16="http://schemas.microsoft.com/office/drawing/2014/main" id="{379B97FB-496E-47F9-86E2-8AA266887EB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9" name="Notes Placeholder 2">
            <a:extLst>
              <a:ext uri="{FF2B5EF4-FFF2-40B4-BE49-F238E27FC236}">
                <a16:creationId xmlns:a16="http://schemas.microsoft.com/office/drawing/2014/main" id="{886527C9-B7F9-4209-BAED-71E288577D8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1140" name="Slide Number Placeholder 3">
            <a:extLst>
              <a:ext uri="{FF2B5EF4-FFF2-40B4-BE49-F238E27FC236}">
                <a16:creationId xmlns:a16="http://schemas.microsoft.com/office/drawing/2014/main" id="{3327596B-612E-446F-B818-207D02D6C64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065233A-F1F4-4AE8-9EFE-E6975EB93362}" type="slidenum">
              <a:rPr lang="en-US" altLang="en-US">
                <a:solidFill>
                  <a:srgbClr val="990033"/>
                </a:solidFill>
                <a:latin typeface="Arial Narrow" panose="020B0606020202030204" pitchFamily="34" charset="0"/>
              </a:rPr>
              <a:pPr>
                <a:spcBef>
                  <a:spcPct val="0"/>
                </a:spcBef>
              </a:pPr>
              <a:t>39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004AAC24-81CA-4C74-BB10-7F542BB8A02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id="{1E439063-2747-483E-9E22-304E5A7851D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9460" name="Slide Number Placeholder 3">
            <a:extLst>
              <a:ext uri="{FF2B5EF4-FFF2-40B4-BE49-F238E27FC236}">
                <a16:creationId xmlns:a16="http://schemas.microsoft.com/office/drawing/2014/main" id="{AEA90DFE-4686-4247-A32C-F18F7D527A1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4A8BFFC-CD8D-4B5B-85E3-F6F8A30FF9C1}" type="slidenum">
              <a:rPr lang="en-US" altLang="en-US">
                <a:solidFill>
                  <a:srgbClr val="990033"/>
                </a:solidFill>
                <a:latin typeface="Arial Narrow" panose="020B0606020202030204" pitchFamily="34" charset="0"/>
              </a:rPr>
              <a:pPr>
                <a:spcBef>
                  <a:spcPct val="0"/>
                </a:spcBef>
              </a:pPr>
              <a:t>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EC71A032-4826-460B-AFC8-0B20BBE4D23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A311E3F9-C85D-4DAF-9EF5-9B78795DF3C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3188" name="Slide Number Placeholder 3">
            <a:extLst>
              <a:ext uri="{FF2B5EF4-FFF2-40B4-BE49-F238E27FC236}">
                <a16:creationId xmlns:a16="http://schemas.microsoft.com/office/drawing/2014/main" id="{7E72B81C-788F-45EB-9A6A-11DB5478ED5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AF4B130-2523-46CA-A1FE-DEDFED22B99F}" type="slidenum">
              <a:rPr lang="en-US" altLang="en-US">
                <a:solidFill>
                  <a:srgbClr val="990033"/>
                </a:solidFill>
                <a:latin typeface="Arial Narrow" panose="020B0606020202030204" pitchFamily="34" charset="0"/>
              </a:rPr>
              <a:pPr>
                <a:spcBef>
                  <a:spcPct val="0"/>
                </a:spcBef>
              </a:pPr>
              <a:t>40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a:extLst>
              <a:ext uri="{FF2B5EF4-FFF2-40B4-BE49-F238E27FC236}">
                <a16:creationId xmlns:a16="http://schemas.microsoft.com/office/drawing/2014/main" id="{B5D09167-F209-4245-B63D-5A6F13804CC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a:extLst>
              <a:ext uri="{FF2B5EF4-FFF2-40B4-BE49-F238E27FC236}">
                <a16:creationId xmlns:a16="http://schemas.microsoft.com/office/drawing/2014/main" id="{2BC5A3DF-5123-4F72-8370-A221F0D320C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5236" name="Slide Number Placeholder 3">
            <a:extLst>
              <a:ext uri="{FF2B5EF4-FFF2-40B4-BE49-F238E27FC236}">
                <a16:creationId xmlns:a16="http://schemas.microsoft.com/office/drawing/2014/main" id="{73485B50-118E-4100-9E8A-5705BF3665E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C584FEE-4F51-4B62-A3B8-0144E0C3BE19}" type="slidenum">
              <a:rPr lang="en-US" altLang="en-US">
                <a:solidFill>
                  <a:srgbClr val="990033"/>
                </a:solidFill>
                <a:latin typeface="Arial Narrow" panose="020B0606020202030204" pitchFamily="34" charset="0"/>
              </a:rPr>
              <a:pPr>
                <a:spcBef>
                  <a:spcPct val="0"/>
                </a:spcBef>
              </a:pPr>
              <a:t>41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a:extLst>
              <a:ext uri="{FF2B5EF4-FFF2-40B4-BE49-F238E27FC236}">
                <a16:creationId xmlns:a16="http://schemas.microsoft.com/office/drawing/2014/main" id="{38B0A929-1215-43B3-9F22-A58B6D5F20D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a:extLst>
              <a:ext uri="{FF2B5EF4-FFF2-40B4-BE49-F238E27FC236}">
                <a16:creationId xmlns:a16="http://schemas.microsoft.com/office/drawing/2014/main" id="{90933FB5-2A1E-4D09-9051-FB6977FA8A5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7284" name="Slide Number Placeholder 3">
            <a:extLst>
              <a:ext uri="{FF2B5EF4-FFF2-40B4-BE49-F238E27FC236}">
                <a16:creationId xmlns:a16="http://schemas.microsoft.com/office/drawing/2014/main" id="{0A482AC6-2244-4EB1-ABE3-4BD211F79F3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9BCD393-98A4-4423-8152-8260DD226BF7}" type="slidenum">
              <a:rPr lang="en-US" altLang="en-US">
                <a:solidFill>
                  <a:srgbClr val="990033"/>
                </a:solidFill>
                <a:latin typeface="Arial Narrow" panose="020B0606020202030204" pitchFamily="34" charset="0"/>
              </a:rPr>
              <a:pPr>
                <a:spcBef>
                  <a:spcPct val="0"/>
                </a:spcBef>
              </a:pPr>
              <a:t>42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a:extLst>
              <a:ext uri="{FF2B5EF4-FFF2-40B4-BE49-F238E27FC236}">
                <a16:creationId xmlns:a16="http://schemas.microsoft.com/office/drawing/2014/main" id="{B01AA1C1-A27F-4DFC-A3F2-0CBBAFAF9B7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1" name="Notes Placeholder 2">
            <a:extLst>
              <a:ext uri="{FF2B5EF4-FFF2-40B4-BE49-F238E27FC236}">
                <a16:creationId xmlns:a16="http://schemas.microsoft.com/office/drawing/2014/main" id="{3951E607-83D7-4616-BC56-CBA4E3B9112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9332" name="Slide Number Placeholder 3">
            <a:extLst>
              <a:ext uri="{FF2B5EF4-FFF2-40B4-BE49-F238E27FC236}">
                <a16:creationId xmlns:a16="http://schemas.microsoft.com/office/drawing/2014/main" id="{52E709FE-FD87-4587-9B77-5C5E38325C6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BDEA8DE-A640-4754-9BAC-46063B645829}" type="slidenum">
              <a:rPr lang="en-US" altLang="en-US">
                <a:solidFill>
                  <a:srgbClr val="990033"/>
                </a:solidFill>
                <a:latin typeface="Arial Narrow" panose="020B0606020202030204" pitchFamily="34" charset="0"/>
              </a:rPr>
              <a:pPr>
                <a:spcBef>
                  <a:spcPct val="0"/>
                </a:spcBef>
              </a:pPr>
              <a:t>43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a:extLst>
              <a:ext uri="{FF2B5EF4-FFF2-40B4-BE49-F238E27FC236}">
                <a16:creationId xmlns:a16="http://schemas.microsoft.com/office/drawing/2014/main" id="{1090E6CB-1541-494B-8991-00FD68BB22F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79" name="Notes Placeholder 2">
            <a:extLst>
              <a:ext uri="{FF2B5EF4-FFF2-40B4-BE49-F238E27FC236}">
                <a16:creationId xmlns:a16="http://schemas.microsoft.com/office/drawing/2014/main" id="{24256669-CCE9-4CE1-AC5D-730A2A21EB2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1380" name="Slide Number Placeholder 3">
            <a:extLst>
              <a:ext uri="{FF2B5EF4-FFF2-40B4-BE49-F238E27FC236}">
                <a16:creationId xmlns:a16="http://schemas.microsoft.com/office/drawing/2014/main" id="{ABED3E0B-A38A-4B23-95AF-4D57CA21B3B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8E10E94-3A86-4FA9-A781-A844835EB2F2}" type="slidenum">
              <a:rPr lang="en-US" altLang="en-US">
                <a:solidFill>
                  <a:srgbClr val="990033"/>
                </a:solidFill>
                <a:latin typeface="Arial Narrow" panose="020B0606020202030204" pitchFamily="34" charset="0"/>
              </a:rPr>
              <a:pPr>
                <a:spcBef>
                  <a:spcPct val="0"/>
                </a:spcBef>
              </a:pPr>
              <a:t>44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a:extLst>
              <a:ext uri="{FF2B5EF4-FFF2-40B4-BE49-F238E27FC236}">
                <a16:creationId xmlns:a16="http://schemas.microsoft.com/office/drawing/2014/main" id="{0CA12CA7-7BCA-452F-848B-DF6873F1855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3427" name="Notes Placeholder 2">
            <a:extLst>
              <a:ext uri="{FF2B5EF4-FFF2-40B4-BE49-F238E27FC236}">
                <a16:creationId xmlns:a16="http://schemas.microsoft.com/office/drawing/2014/main" id="{F226769B-BC88-4ACC-8723-69B3BF0E7CE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3428" name="Slide Number Placeholder 3">
            <a:extLst>
              <a:ext uri="{FF2B5EF4-FFF2-40B4-BE49-F238E27FC236}">
                <a16:creationId xmlns:a16="http://schemas.microsoft.com/office/drawing/2014/main" id="{8B3706B3-84A6-45C2-91C0-B0A5410338C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3C7130F-5E47-43F9-8F10-7992562609D3}" type="slidenum">
              <a:rPr lang="en-US" altLang="en-US">
                <a:solidFill>
                  <a:srgbClr val="990033"/>
                </a:solidFill>
                <a:latin typeface="Arial Narrow" panose="020B0606020202030204" pitchFamily="34" charset="0"/>
              </a:rPr>
              <a:pPr>
                <a:spcBef>
                  <a:spcPct val="0"/>
                </a:spcBef>
              </a:pPr>
              <a:t>45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a:extLst>
              <a:ext uri="{FF2B5EF4-FFF2-40B4-BE49-F238E27FC236}">
                <a16:creationId xmlns:a16="http://schemas.microsoft.com/office/drawing/2014/main" id="{12A2EC2C-0044-4EEA-9337-09C9E0B1A45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5475" name="Notes Placeholder 2">
            <a:extLst>
              <a:ext uri="{FF2B5EF4-FFF2-40B4-BE49-F238E27FC236}">
                <a16:creationId xmlns:a16="http://schemas.microsoft.com/office/drawing/2014/main" id="{B32C23E4-A331-4743-8480-D9C0C411406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5476" name="Slide Number Placeholder 3">
            <a:extLst>
              <a:ext uri="{FF2B5EF4-FFF2-40B4-BE49-F238E27FC236}">
                <a16:creationId xmlns:a16="http://schemas.microsoft.com/office/drawing/2014/main" id="{5E27A8CB-E444-4F1C-B1AC-C8D9D3F555C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A4859AB-D005-4F4A-AD97-4FFA83354D6C}" type="slidenum">
              <a:rPr lang="en-US" altLang="en-US">
                <a:solidFill>
                  <a:srgbClr val="990033"/>
                </a:solidFill>
                <a:latin typeface="Arial Narrow" panose="020B0606020202030204" pitchFamily="34" charset="0"/>
              </a:rPr>
              <a:pPr>
                <a:spcBef>
                  <a:spcPct val="0"/>
                </a:spcBef>
              </a:pPr>
              <a:t>46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a:extLst>
              <a:ext uri="{FF2B5EF4-FFF2-40B4-BE49-F238E27FC236}">
                <a16:creationId xmlns:a16="http://schemas.microsoft.com/office/drawing/2014/main" id="{FFB7D20C-0861-4E90-AE55-2E7832B18E1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3" name="Notes Placeholder 2">
            <a:extLst>
              <a:ext uri="{FF2B5EF4-FFF2-40B4-BE49-F238E27FC236}">
                <a16:creationId xmlns:a16="http://schemas.microsoft.com/office/drawing/2014/main" id="{5A50FDA8-9965-4F30-8843-FCE48DBED96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7524" name="Slide Number Placeholder 3">
            <a:extLst>
              <a:ext uri="{FF2B5EF4-FFF2-40B4-BE49-F238E27FC236}">
                <a16:creationId xmlns:a16="http://schemas.microsoft.com/office/drawing/2014/main" id="{BAF0B612-FEA1-42CC-841D-C5042EAD4CF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9F531D2-8330-455E-8E03-18962A0AB893}" type="slidenum">
              <a:rPr lang="en-US" altLang="en-US">
                <a:solidFill>
                  <a:srgbClr val="990033"/>
                </a:solidFill>
                <a:latin typeface="Arial Narrow" panose="020B0606020202030204" pitchFamily="34" charset="0"/>
              </a:rPr>
              <a:pPr>
                <a:spcBef>
                  <a:spcPct val="0"/>
                </a:spcBef>
              </a:pPr>
              <a:t>47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a:extLst>
              <a:ext uri="{FF2B5EF4-FFF2-40B4-BE49-F238E27FC236}">
                <a16:creationId xmlns:a16="http://schemas.microsoft.com/office/drawing/2014/main" id="{31600C03-EA08-4888-BE22-4FBDD7F900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9571" name="Notes Placeholder 2">
            <a:extLst>
              <a:ext uri="{FF2B5EF4-FFF2-40B4-BE49-F238E27FC236}">
                <a16:creationId xmlns:a16="http://schemas.microsoft.com/office/drawing/2014/main" id="{221FBBA7-330A-45FD-BAFD-7D73C11E315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9572" name="Slide Number Placeholder 3">
            <a:extLst>
              <a:ext uri="{FF2B5EF4-FFF2-40B4-BE49-F238E27FC236}">
                <a16:creationId xmlns:a16="http://schemas.microsoft.com/office/drawing/2014/main" id="{8191D431-67C9-4AA0-927A-09B4268CE60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FB36146-DBD7-41E9-9D03-6DBFA588293B}" type="slidenum">
              <a:rPr lang="en-US" altLang="en-US">
                <a:solidFill>
                  <a:srgbClr val="990033"/>
                </a:solidFill>
                <a:latin typeface="Arial Narrow" panose="020B0606020202030204" pitchFamily="34" charset="0"/>
              </a:rPr>
              <a:pPr>
                <a:spcBef>
                  <a:spcPct val="0"/>
                </a:spcBef>
              </a:pPr>
              <a:t>48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Image Placeholder 1">
            <a:extLst>
              <a:ext uri="{FF2B5EF4-FFF2-40B4-BE49-F238E27FC236}">
                <a16:creationId xmlns:a16="http://schemas.microsoft.com/office/drawing/2014/main" id="{7BF54CED-0EB4-4E10-BDAD-9B6CA47D363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1619" name="Notes Placeholder 2">
            <a:extLst>
              <a:ext uri="{FF2B5EF4-FFF2-40B4-BE49-F238E27FC236}">
                <a16:creationId xmlns:a16="http://schemas.microsoft.com/office/drawing/2014/main" id="{94C93427-4478-45CC-BBD7-68E1402C7A1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11620" name="Slide Number Placeholder 3">
            <a:extLst>
              <a:ext uri="{FF2B5EF4-FFF2-40B4-BE49-F238E27FC236}">
                <a16:creationId xmlns:a16="http://schemas.microsoft.com/office/drawing/2014/main" id="{15097365-EE83-4E47-BF11-5DC4D3227B2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1E108B9-179F-4340-A6F9-A0D4718ADAB9}" type="slidenum">
              <a:rPr lang="en-US" altLang="en-US">
                <a:solidFill>
                  <a:srgbClr val="990033"/>
                </a:solidFill>
                <a:latin typeface="Arial Narrow" panose="020B0606020202030204" pitchFamily="34" charset="0"/>
              </a:rPr>
              <a:pPr>
                <a:spcBef>
                  <a:spcPct val="0"/>
                </a:spcBef>
              </a:pPr>
              <a:t>49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292A3CB4-5DC3-4B1E-AF3B-38949F5FE9C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9F059C66-5A6C-4839-A6FA-32C84A9262E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1508" name="Slide Number Placeholder 3">
            <a:extLst>
              <a:ext uri="{FF2B5EF4-FFF2-40B4-BE49-F238E27FC236}">
                <a16:creationId xmlns:a16="http://schemas.microsoft.com/office/drawing/2014/main" id="{6E87E9CC-1A8A-48ED-B675-6A86E34829D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E1F51F2-6524-4C8B-A56A-5F5103F90BA4}" type="slidenum">
              <a:rPr lang="en-US" altLang="en-US">
                <a:solidFill>
                  <a:srgbClr val="990033"/>
                </a:solidFill>
                <a:latin typeface="Arial Narrow" panose="020B0606020202030204" pitchFamily="34" charset="0"/>
              </a:rPr>
              <a:pPr>
                <a:spcBef>
                  <a:spcPct val="0"/>
                </a:spcBef>
              </a:pPr>
              <a:t>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65052DDB-23FD-4C0E-844C-5B41ACDBFE0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9290FDC5-B69B-4822-837B-063D1206292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3556" name="Slide Number Placeholder 3">
            <a:extLst>
              <a:ext uri="{FF2B5EF4-FFF2-40B4-BE49-F238E27FC236}">
                <a16:creationId xmlns:a16="http://schemas.microsoft.com/office/drawing/2014/main" id="{C672F616-5A4C-4238-897D-AB0CDF33968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FCF114B-B796-4077-B395-46279BA3ED65}" type="slidenum">
              <a:rPr lang="en-US" altLang="en-US">
                <a:solidFill>
                  <a:srgbClr val="990033"/>
                </a:solidFill>
                <a:latin typeface="Arial Narrow" panose="020B0606020202030204" pitchFamily="34" charset="0"/>
              </a:rPr>
              <a:pPr>
                <a:spcBef>
                  <a:spcPct val="0"/>
                </a:spcBef>
              </a:pPr>
              <a:t>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490190AA-4BAD-440D-B288-6B6DE07C050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0F54BBA3-9AC4-4AC4-A8EA-D36C5011020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5604" name="Slide Number Placeholder 3">
            <a:extLst>
              <a:ext uri="{FF2B5EF4-FFF2-40B4-BE49-F238E27FC236}">
                <a16:creationId xmlns:a16="http://schemas.microsoft.com/office/drawing/2014/main" id="{6B646C34-85B1-40A5-9D2D-B02F6A028B9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8A9C026-46FA-46F6-B441-F572EEDDFF8D}" type="slidenum">
              <a:rPr lang="en-US" altLang="en-US">
                <a:solidFill>
                  <a:srgbClr val="990033"/>
                </a:solidFill>
                <a:latin typeface="Arial Narrow" panose="020B0606020202030204" pitchFamily="34" charset="0"/>
              </a:rPr>
              <a:pPr>
                <a:spcBef>
                  <a:spcPct val="0"/>
                </a:spcBef>
              </a:pPr>
              <a:t>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15D767FA-5CFB-48B9-A162-290F6FD6B0A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B30C35E9-8C91-4987-AC28-E9DAC568D5D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D99A626D-AEFA-49B7-AA97-95B9814B2F5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0ADE4A8-A039-4605-B614-060507C792EE}" type="slidenum">
              <a:rPr lang="en-US" altLang="en-US">
                <a:solidFill>
                  <a:srgbClr val="990033"/>
                </a:solidFill>
                <a:latin typeface="Arial Narrow" panose="020B0606020202030204" pitchFamily="34" charset="0"/>
              </a:rPr>
              <a:pPr>
                <a:spcBef>
                  <a:spcPct val="0"/>
                </a:spcBef>
              </a:pPr>
              <a:t>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68B763FF-9C5B-4875-A61C-3DB1CB48EB0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BC3246B9-95CD-4601-8F5C-E6A87C45DF6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9700" name="Slide Number Placeholder 3">
            <a:extLst>
              <a:ext uri="{FF2B5EF4-FFF2-40B4-BE49-F238E27FC236}">
                <a16:creationId xmlns:a16="http://schemas.microsoft.com/office/drawing/2014/main" id="{D87B065F-EED2-4A87-BDAF-02A4321DDE8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28F0BA0-B680-4C12-8B49-24E776D0BDDE}" type="slidenum">
              <a:rPr lang="en-US" altLang="en-US">
                <a:solidFill>
                  <a:srgbClr val="990033"/>
                </a:solidFill>
                <a:latin typeface="Arial Narrow" panose="020B0606020202030204" pitchFamily="34" charset="0"/>
              </a:rPr>
              <a:pPr>
                <a:spcBef>
                  <a:spcPct val="0"/>
                </a:spcBef>
              </a:pPr>
              <a:t>9</a:t>
            </a:fld>
            <a:endParaRPr lang="en-US" altLang="en-US">
              <a:solidFill>
                <a:srgbClr val="990033"/>
              </a:solidFill>
              <a:latin typeface="Arial Narrow" panose="020B0606020202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C153B4EE-9D64-47A5-9134-5D9E69B64FA5}"/>
              </a:ext>
            </a:extLst>
          </p:cNvPr>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ctrTitle"/>
          </p:nvPr>
        </p:nvSpPr>
        <p:spPr>
          <a:xfrm>
            <a:off x="381000" y="4853411"/>
            <a:ext cx="8458200" cy="1222375"/>
          </a:xfrm>
        </p:spPr>
        <p:txBody>
          <a:bodyPr anchor="t"/>
          <a:lstStyle/>
          <a:p>
            <a:r>
              <a:rPr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5" name="Date Placeholder 15">
            <a:extLst>
              <a:ext uri="{FF2B5EF4-FFF2-40B4-BE49-F238E27FC236}">
                <a16:creationId xmlns:a16="http://schemas.microsoft.com/office/drawing/2014/main" id="{42DA3626-1BD8-4DDA-AB27-E01D0E900AAA}"/>
              </a:ext>
            </a:extLst>
          </p:cNvPr>
          <p:cNvSpPr>
            <a:spLocks noGrp="1"/>
          </p:cNvSpPr>
          <p:nvPr>
            <p:ph type="dt" sz="half" idx="10"/>
          </p:nvPr>
        </p:nvSpPr>
        <p:spPr/>
        <p:txBody>
          <a:bodyPr/>
          <a:lstStyle>
            <a:lvl1pPr>
              <a:defRPr/>
            </a:lvl1pPr>
          </a:lstStyle>
          <a:p>
            <a:pPr>
              <a:defRPr/>
            </a:pPr>
            <a:endParaRPr lang="en-US"/>
          </a:p>
        </p:txBody>
      </p:sp>
      <p:sp>
        <p:nvSpPr>
          <p:cNvPr id="6" name="Footer Placeholder 1">
            <a:extLst>
              <a:ext uri="{FF2B5EF4-FFF2-40B4-BE49-F238E27FC236}">
                <a16:creationId xmlns:a16="http://schemas.microsoft.com/office/drawing/2014/main" id="{F8804BD7-0783-4F99-9144-79F3990B35E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14">
            <a:extLst>
              <a:ext uri="{FF2B5EF4-FFF2-40B4-BE49-F238E27FC236}">
                <a16:creationId xmlns:a16="http://schemas.microsoft.com/office/drawing/2014/main" id="{B5560014-A415-465E-84C0-4D3C1F609867}"/>
              </a:ext>
            </a:extLst>
          </p:cNvPr>
          <p:cNvSpPr>
            <a:spLocks noGrp="1"/>
          </p:cNvSpPr>
          <p:nvPr>
            <p:ph type="sldNum" sz="quarter" idx="12"/>
          </p:nvPr>
        </p:nvSpPr>
        <p:spPr>
          <a:xfrm>
            <a:off x="8229600" y="6473825"/>
            <a:ext cx="758825" cy="247650"/>
          </a:xfrm>
        </p:spPr>
        <p:txBody>
          <a:bodyPr/>
          <a:lstStyle>
            <a:lvl1pPr>
              <a:defRPr smtClean="0"/>
            </a:lvl1pPr>
          </a:lstStyle>
          <a:p>
            <a:pPr>
              <a:defRPr/>
            </a:pPr>
            <a:fld id="{BCA9EE0A-A905-4BE3-9B00-FE8B15D78C46}" type="slidenum">
              <a:rPr lang="en-US" altLang="en-US"/>
              <a:pPr>
                <a:defRPr/>
              </a:pPr>
              <a:t>‹#›</a:t>
            </a:fld>
            <a:endParaRPr lang="en-US" altLang="en-US"/>
          </a:p>
        </p:txBody>
      </p:sp>
    </p:spTree>
    <p:extLst>
      <p:ext uri="{BB962C8B-B14F-4D97-AF65-F5344CB8AC3E}">
        <p14:creationId xmlns:p14="http://schemas.microsoft.com/office/powerpoint/2010/main" val="2198678698"/>
      </p:ext>
    </p:extLst>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0">
            <a:extLst>
              <a:ext uri="{FF2B5EF4-FFF2-40B4-BE49-F238E27FC236}">
                <a16:creationId xmlns:a16="http://schemas.microsoft.com/office/drawing/2014/main" id="{3C379E1D-8474-451C-A022-A990FDA7124C}"/>
              </a:ext>
            </a:extLst>
          </p:cNvPr>
          <p:cNvSpPr>
            <a:spLocks noGrp="1"/>
          </p:cNvSpPr>
          <p:nvPr>
            <p:ph type="dt" sz="half" idx="10"/>
          </p:nvPr>
        </p:nvSpPr>
        <p:spPr/>
        <p:txBody>
          <a:bodyPr/>
          <a:lstStyle>
            <a:lvl1pPr>
              <a:defRPr/>
            </a:lvl1pPr>
          </a:lstStyle>
          <a:p>
            <a:pPr>
              <a:defRPr/>
            </a:pPr>
            <a:endParaRPr lang="en-US"/>
          </a:p>
        </p:txBody>
      </p:sp>
      <p:sp>
        <p:nvSpPr>
          <p:cNvPr id="5" name="Footer Placeholder 27">
            <a:extLst>
              <a:ext uri="{FF2B5EF4-FFF2-40B4-BE49-F238E27FC236}">
                <a16:creationId xmlns:a16="http://schemas.microsoft.com/office/drawing/2014/main" id="{5B4D22F6-1DBC-45F2-9279-D9B32C951F8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EF5F1704-F4E6-40A1-9D6E-3AF80033DA75}"/>
              </a:ext>
            </a:extLst>
          </p:cNvPr>
          <p:cNvSpPr>
            <a:spLocks noGrp="1"/>
          </p:cNvSpPr>
          <p:nvPr>
            <p:ph type="sldNum" sz="quarter" idx="12"/>
          </p:nvPr>
        </p:nvSpPr>
        <p:spPr/>
        <p:txBody>
          <a:bodyPr/>
          <a:lstStyle>
            <a:lvl1pPr>
              <a:defRPr/>
            </a:lvl1pPr>
          </a:lstStyle>
          <a:p>
            <a:pPr>
              <a:defRPr/>
            </a:pPr>
            <a:fld id="{65CFCD5D-5FB7-470F-B404-B3C493C7D5C2}" type="slidenum">
              <a:rPr lang="en-US" altLang="en-US"/>
              <a:pPr>
                <a:defRPr/>
              </a:pPr>
              <a:t>‹#›</a:t>
            </a:fld>
            <a:endParaRPr lang="en-US" altLang="en-US"/>
          </a:p>
        </p:txBody>
      </p:sp>
    </p:spTree>
    <p:extLst>
      <p:ext uri="{BB962C8B-B14F-4D97-AF65-F5344CB8AC3E}">
        <p14:creationId xmlns:p14="http://schemas.microsoft.com/office/powerpoint/2010/main" val="4092737983"/>
      </p:ext>
    </p:extLst>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58F3EC-817C-450C-B190-7C44041D8532}"/>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833C643E-FF16-4013-9FDE-AB1F1E3775A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88F2E65-131A-4AD8-8646-5A44B881D2C2}"/>
              </a:ext>
            </a:extLst>
          </p:cNvPr>
          <p:cNvSpPr>
            <a:spLocks noGrp="1"/>
          </p:cNvSpPr>
          <p:nvPr>
            <p:ph type="sldNum" sz="quarter" idx="12"/>
          </p:nvPr>
        </p:nvSpPr>
        <p:spPr/>
        <p:txBody>
          <a:bodyPr/>
          <a:lstStyle>
            <a:lvl1pPr>
              <a:defRPr smtClean="0"/>
            </a:lvl1pPr>
          </a:lstStyle>
          <a:p>
            <a:pPr>
              <a:defRPr/>
            </a:pPr>
            <a:fld id="{2D0338AF-5536-47E5-BB48-019F1E014BA4}" type="slidenum">
              <a:rPr lang="en-US" altLang="en-US"/>
              <a:pPr>
                <a:defRPr/>
              </a:pPr>
              <a:t>‹#›</a:t>
            </a:fld>
            <a:endParaRPr lang="en-US" altLang="en-US"/>
          </a:p>
        </p:txBody>
      </p:sp>
    </p:spTree>
    <p:extLst>
      <p:ext uri="{BB962C8B-B14F-4D97-AF65-F5344CB8AC3E}">
        <p14:creationId xmlns:p14="http://schemas.microsoft.com/office/powerpoint/2010/main" val="535903170"/>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a:t>Click to edit Master title style</a:t>
            </a:r>
          </a:p>
        </p:txBody>
      </p:sp>
      <p:sp>
        <p:nvSpPr>
          <p:cNvPr id="27" name="Content Placeholder 26"/>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4">
            <a:extLst>
              <a:ext uri="{FF2B5EF4-FFF2-40B4-BE49-F238E27FC236}">
                <a16:creationId xmlns:a16="http://schemas.microsoft.com/office/drawing/2014/main" id="{6AC1F2F3-FAD9-4748-8A7D-544913E9D393}"/>
              </a:ext>
            </a:extLst>
          </p:cNvPr>
          <p:cNvSpPr>
            <a:spLocks noGrp="1"/>
          </p:cNvSpPr>
          <p:nvPr>
            <p:ph type="dt" sz="half" idx="10"/>
          </p:nvPr>
        </p:nvSpPr>
        <p:spPr/>
        <p:txBody>
          <a:bodyPr/>
          <a:lstStyle>
            <a:lvl1pPr>
              <a:defRPr/>
            </a:lvl1pPr>
          </a:lstStyle>
          <a:p>
            <a:pPr>
              <a:defRPr/>
            </a:pPr>
            <a:endParaRPr lang="en-US"/>
          </a:p>
        </p:txBody>
      </p:sp>
      <p:sp>
        <p:nvSpPr>
          <p:cNvPr id="5" name="Footer Placeholder 18">
            <a:extLst>
              <a:ext uri="{FF2B5EF4-FFF2-40B4-BE49-F238E27FC236}">
                <a16:creationId xmlns:a16="http://schemas.microsoft.com/office/drawing/2014/main" id="{EC451EE4-AE9D-422C-A650-219365E80899}"/>
              </a:ext>
            </a:extLst>
          </p:cNvPr>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a:extLst>
              <a:ext uri="{FF2B5EF4-FFF2-40B4-BE49-F238E27FC236}">
                <a16:creationId xmlns:a16="http://schemas.microsoft.com/office/drawing/2014/main" id="{2C1B54B9-4CA7-4627-B599-D3FB97061A87}"/>
              </a:ext>
            </a:extLst>
          </p:cNvPr>
          <p:cNvSpPr>
            <a:spLocks noGrp="1"/>
          </p:cNvSpPr>
          <p:nvPr>
            <p:ph type="sldNum" sz="quarter" idx="12"/>
          </p:nvPr>
        </p:nvSpPr>
        <p:spPr>
          <a:xfrm>
            <a:off x="8229600" y="6473825"/>
            <a:ext cx="758825" cy="247650"/>
          </a:xfrm>
        </p:spPr>
        <p:txBody>
          <a:bodyPr/>
          <a:lstStyle>
            <a:lvl1pPr>
              <a:defRPr smtClean="0"/>
            </a:lvl1pPr>
          </a:lstStyle>
          <a:p>
            <a:pPr>
              <a:defRPr/>
            </a:pPr>
            <a:fld id="{39AA3145-1599-4FA5-97B0-691C01D0FB13}" type="slidenum">
              <a:rPr lang="en-US" altLang="en-US"/>
              <a:pPr>
                <a:defRPr/>
              </a:pPr>
              <a:t>‹#›</a:t>
            </a:fld>
            <a:endParaRPr lang="en-US" altLang="en-US"/>
          </a:p>
        </p:txBody>
      </p:sp>
    </p:spTree>
    <p:extLst>
      <p:ext uri="{BB962C8B-B14F-4D97-AF65-F5344CB8AC3E}">
        <p14:creationId xmlns:p14="http://schemas.microsoft.com/office/powerpoint/2010/main" val="1341403578"/>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D8724B50-1E1E-4A13-91BD-E8860F921C45}"/>
              </a:ext>
            </a:extLst>
          </p:cNvPr>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a:t>Click to edit Master title style</a:t>
            </a:r>
          </a:p>
        </p:txBody>
      </p:sp>
      <p:sp>
        <p:nvSpPr>
          <p:cNvPr id="5" name="Date Placeholder 18">
            <a:extLst>
              <a:ext uri="{FF2B5EF4-FFF2-40B4-BE49-F238E27FC236}">
                <a16:creationId xmlns:a16="http://schemas.microsoft.com/office/drawing/2014/main" id="{60B17AC1-A14F-4727-9732-D699686C8744}"/>
              </a:ext>
            </a:extLst>
          </p:cNvPr>
          <p:cNvSpPr>
            <a:spLocks noGrp="1"/>
          </p:cNvSpPr>
          <p:nvPr>
            <p:ph type="dt" sz="half" idx="10"/>
          </p:nvPr>
        </p:nvSpPr>
        <p:spPr/>
        <p:txBody>
          <a:bodyPr/>
          <a:lstStyle>
            <a:lvl1pPr>
              <a:defRPr/>
            </a:lvl1pPr>
          </a:lstStyle>
          <a:p>
            <a:pPr>
              <a:defRPr/>
            </a:pPr>
            <a:endParaRPr lang="en-US"/>
          </a:p>
        </p:txBody>
      </p:sp>
      <p:sp>
        <p:nvSpPr>
          <p:cNvPr id="7" name="Footer Placeholder 10">
            <a:extLst>
              <a:ext uri="{FF2B5EF4-FFF2-40B4-BE49-F238E27FC236}">
                <a16:creationId xmlns:a16="http://schemas.microsoft.com/office/drawing/2014/main" id="{36A72262-EBEE-45B2-8DE7-7C2AD8D38E39}"/>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15">
            <a:extLst>
              <a:ext uri="{FF2B5EF4-FFF2-40B4-BE49-F238E27FC236}">
                <a16:creationId xmlns:a16="http://schemas.microsoft.com/office/drawing/2014/main" id="{1F5A73B7-295A-4473-8919-B9B972CD37B1}"/>
              </a:ext>
            </a:extLst>
          </p:cNvPr>
          <p:cNvSpPr>
            <a:spLocks noGrp="1"/>
          </p:cNvSpPr>
          <p:nvPr>
            <p:ph type="sldNum" sz="quarter" idx="12"/>
          </p:nvPr>
        </p:nvSpPr>
        <p:spPr/>
        <p:txBody>
          <a:bodyPr/>
          <a:lstStyle>
            <a:lvl1pPr>
              <a:defRPr smtClean="0"/>
            </a:lvl1pPr>
          </a:lstStyle>
          <a:p>
            <a:pPr>
              <a:defRPr/>
            </a:pPr>
            <a:fld id="{03FF5E88-3D18-428A-8535-0C76BA99E0D4}" type="slidenum">
              <a:rPr lang="en-US" altLang="en-US"/>
              <a:pPr>
                <a:defRPr/>
              </a:pPr>
              <a:t>‹#›</a:t>
            </a:fld>
            <a:endParaRPr lang="en-US" altLang="en-US"/>
          </a:p>
        </p:txBody>
      </p:sp>
    </p:spTree>
    <p:extLst>
      <p:ext uri="{BB962C8B-B14F-4D97-AF65-F5344CB8AC3E}">
        <p14:creationId xmlns:p14="http://schemas.microsoft.com/office/powerpoint/2010/main" val="1804014792"/>
      </p:ext>
    </p:extLst>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0">
            <a:extLst>
              <a:ext uri="{FF2B5EF4-FFF2-40B4-BE49-F238E27FC236}">
                <a16:creationId xmlns:a16="http://schemas.microsoft.com/office/drawing/2014/main" id="{380C7576-FAD0-4276-8B1A-166A30D96DE6}"/>
              </a:ext>
            </a:extLst>
          </p:cNvPr>
          <p:cNvSpPr>
            <a:spLocks noGrp="1"/>
          </p:cNvSpPr>
          <p:nvPr>
            <p:ph type="dt" sz="half" idx="10"/>
          </p:nvPr>
        </p:nvSpPr>
        <p:spPr/>
        <p:txBody>
          <a:bodyPr/>
          <a:lstStyle>
            <a:lvl1pPr>
              <a:defRPr/>
            </a:lvl1pPr>
          </a:lstStyle>
          <a:p>
            <a:pPr>
              <a:defRPr/>
            </a:pPr>
            <a:endParaRPr lang="en-US"/>
          </a:p>
        </p:txBody>
      </p:sp>
      <p:sp>
        <p:nvSpPr>
          <p:cNvPr id="6" name="Footer Placeholder 27">
            <a:extLst>
              <a:ext uri="{FF2B5EF4-FFF2-40B4-BE49-F238E27FC236}">
                <a16:creationId xmlns:a16="http://schemas.microsoft.com/office/drawing/2014/main" id="{401F270F-D9F1-4EAE-91D4-ECB6BB83B77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4">
            <a:extLst>
              <a:ext uri="{FF2B5EF4-FFF2-40B4-BE49-F238E27FC236}">
                <a16:creationId xmlns:a16="http://schemas.microsoft.com/office/drawing/2014/main" id="{B797F042-762D-4B48-830F-9CC638C486F7}"/>
              </a:ext>
            </a:extLst>
          </p:cNvPr>
          <p:cNvSpPr>
            <a:spLocks noGrp="1"/>
          </p:cNvSpPr>
          <p:nvPr>
            <p:ph type="sldNum" sz="quarter" idx="12"/>
          </p:nvPr>
        </p:nvSpPr>
        <p:spPr/>
        <p:txBody>
          <a:bodyPr/>
          <a:lstStyle>
            <a:lvl1pPr>
              <a:defRPr/>
            </a:lvl1pPr>
          </a:lstStyle>
          <a:p>
            <a:pPr>
              <a:defRPr/>
            </a:pPr>
            <a:fld id="{3CA628F6-973C-4D18-A165-FAC9E88337CF}" type="slidenum">
              <a:rPr lang="en-US" altLang="en-US"/>
              <a:pPr>
                <a:defRPr/>
              </a:pPr>
              <a:t>‹#›</a:t>
            </a:fld>
            <a:endParaRPr lang="en-US" altLang="en-US"/>
          </a:p>
        </p:txBody>
      </p:sp>
    </p:spTree>
    <p:extLst>
      <p:ext uri="{BB962C8B-B14F-4D97-AF65-F5344CB8AC3E}">
        <p14:creationId xmlns:p14="http://schemas.microsoft.com/office/powerpoint/2010/main" val="1289890935"/>
      </p:ext>
    </p:extLst>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6ED5CCF9-3B11-4C76-BF88-0C9592232948}"/>
              </a:ext>
            </a:extLst>
          </p:cNvPr>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title"/>
          </p:nvPr>
        </p:nvSpPr>
        <p:spPr>
          <a:xfrm>
            <a:off x="304800" y="5410200"/>
            <a:ext cx="8610600" cy="882650"/>
          </a:xfrm>
        </p:spPr>
        <p:txBody>
          <a:bodyPr/>
          <a:lstStyle>
            <a:lvl1pPr>
              <a:defRPr/>
            </a:lvl1pPr>
          </a:lstStyle>
          <a:p>
            <a:r>
              <a:rPr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9">
            <a:extLst>
              <a:ext uri="{FF2B5EF4-FFF2-40B4-BE49-F238E27FC236}">
                <a16:creationId xmlns:a16="http://schemas.microsoft.com/office/drawing/2014/main" id="{DEE8C800-B0CF-48F0-B085-497A61B0F456}"/>
              </a:ext>
            </a:extLst>
          </p:cNvPr>
          <p:cNvSpPr>
            <a:spLocks noGrp="1"/>
          </p:cNvSpPr>
          <p:nvPr>
            <p:ph type="dt" sz="half" idx="10"/>
          </p:nvPr>
        </p:nvSpPr>
        <p:spPr/>
        <p:txBody>
          <a:bodyPr/>
          <a:lstStyle>
            <a:lvl1pPr>
              <a:defRPr/>
            </a:lvl1pPr>
          </a:lstStyle>
          <a:p>
            <a:pPr>
              <a:defRPr/>
            </a:pPr>
            <a:endParaRPr lang="en-US"/>
          </a:p>
        </p:txBody>
      </p:sp>
      <p:sp>
        <p:nvSpPr>
          <p:cNvPr id="9" name="Footer Placeholder 5">
            <a:extLst>
              <a:ext uri="{FF2B5EF4-FFF2-40B4-BE49-F238E27FC236}">
                <a16:creationId xmlns:a16="http://schemas.microsoft.com/office/drawing/2014/main" id="{2EDBC6BA-4A9A-4E94-8472-E74B1D0077DA}"/>
              </a:ext>
            </a:extLst>
          </p:cNvPr>
          <p:cNvSpPr>
            <a:spLocks noGrp="1"/>
          </p:cNvSpPr>
          <p:nvPr>
            <p:ph type="ftr" sz="quarter" idx="11"/>
          </p:nvPr>
        </p:nvSpPr>
        <p:spPr/>
        <p:txBody>
          <a:bodyPr/>
          <a:lstStyle>
            <a:lvl1pPr>
              <a:defRPr/>
            </a:lvl1pPr>
          </a:lstStyle>
          <a:p>
            <a:pPr>
              <a:defRPr/>
            </a:pPr>
            <a:endParaRPr lang="en-US"/>
          </a:p>
        </p:txBody>
      </p:sp>
      <p:sp>
        <p:nvSpPr>
          <p:cNvPr id="10" name="Slide Number Placeholder 6">
            <a:extLst>
              <a:ext uri="{FF2B5EF4-FFF2-40B4-BE49-F238E27FC236}">
                <a16:creationId xmlns:a16="http://schemas.microsoft.com/office/drawing/2014/main" id="{F12F2125-5366-4033-A00E-715F1A10B656}"/>
              </a:ext>
            </a:extLst>
          </p:cNvPr>
          <p:cNvSpPr>
            <a:spLocks noGrp="1"/>
          </p:cNvSpPr>
          <p:nvPr>
            <p:ph type="sldNum" sz="quarter" idx="12"/>
          </p:nvPr>
        </p:nvSpPr>
        <p:spPr>
          <a:xfrm>
            <a:off x="8229600" y="6477000"/>
            <a:ext cx="762000" cy="247650"/>
          </a:xfrm>
        </p:spPr>
        <p:txBody>
          <a:bodyPr/>
          <a:lstStyle>
            <a:lvl1pPr>
              <a:defRPr smtClean="0"/>
            </a:lvl1pPr>
          </a:lstStyle>
          <a:p>
            <a:pPr>
              <a:defRPr/>
            </a:pPr>
            <a:fld id="{DDD6268B-C191-48BE-9F42-5E0312671463}" type="slidenum">
              <a:rPr lang="en-US" altLang="en-US"/>
              <a:pPr>
                <a:defRPr/>
              </a:pPr>
              <a:t>‹#›</a:t>
            </a:fld>
            <a:endParaRPr lang="en-US" altLang="en-US"/>
          </a:p>
        </p:txBody>
      </p:sp>
    </p:spTree>
    <p:extLst>
      <p:ext uri="{BB962C8B-B14F-4D97-AF65-F5344CB8AC3E}">
        <p14:creationId xmlns:p14="http://schemas.microsoft.com/office/powerpoint/2010/main" val="3255245853"/>
      </p:ext>
    </p:extLst>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a:t>Click to edit Master title style</a:t>
            </a:r>
          </a:p>
        </p:txBody>
      </p:sp>
      <p:sp>
        <p:nvSpPr>
          <p:cNvPr id="3" name="Date Placeholder 10">
            <a:extLst>
              <a:ext uri="{FF2B5EF4-FFF2-40B4-BE49-F238E27FC236}">
                <a16:creationId xmlns:a16="http://schemas.microsoft.com/office/drawing/2014/main" id="{2391335F-F954-4896-A003-82F5B318D95E}"/>
              </a:ext>
            </a:extLst>
          </p:cNvPr>
          <p:cNvSpPr>
            <a:spLocks noGrp="1"/>
          </p:cNvSpPr>
          <p:nvPr>
            <p:ph type="dt" sz="half" idx="10"/>
          </p:nvPr>
        </p:nvSpPr>
        <p:spPr/>
        <p:txBody>
          <a:bodyPr/>
          <a:lstStyle>
            <a:lvl1pPr>
              <a:defRPr/>
            </a:lvl1pPr>
          </a:lstStyle>
          <a:p>
            <a:pPr>
              <a:defRPr/>
            </a:pPr>
            <a:endParaRPr lang="en-US"/>
          </a:p>
        </p:txBody>
      </p:sp>
      <p:sp>
        <p:nvSpPr>
          <p:cNvPr id="4" name="Footer Placeholder 27">
            <a:extLst>
              <a:ext uri="{FF2B5EF4-FFF2-40B4-BE49-F238E27FC236}">
                <a16:creationId xmlns:a16="http://schemas.microsoft.com/office/drawing/2014/main" id="{E0E3BEF3-EE60-4ADB-8829-8E885FCE3209}"/>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4">
            <a:extLst>
              <a:ext uri="{FF2B5EF4-FFF2-40B4-BE49-F238E27FC236}">
                <a16:creationId xmlns:a16="http://schemas.microsoft.com/office/drawing/2014/main" id="{662F6AE6-683C-4206-99C7-78C2F38EAD20}"/>
              </a:ext>
            </a:extLst>
          </p:cNvPr>
          <p:cNvSpPr>
            <a:spLocks noGrp="1"/>
          </p:cNvSpPr>
          <p:nvPr>
            <p:ph type="sldNum" sz="quarter" idx="12"/>
          </p:nvPr>
        </p:nvSpPr>
        <p:spPr/>
        <p:txBody>
          <a:bodyPr/>
          <a:lstStyle>
            <a:lvl1pPr>
              <a:defRPr/>
            </a:lvl1pPr>
          </a:lstStyle>
          <a:p>
            <a:pPr>
              <a:defRPr/>
            </a:pPr>
            <a:fld id="{2AD89104-D734-461E-A873-215E1D9566E5}" type="slidenum">
              <a:rPr lang="en-US" altLang="en-US"/>
              <a:pPr>
                <a:defRPr/>
              </a:pPr>
              <a:t>‹#›</a:t>
            </a:fld>
            <a:endParaRPr lang="en-US" altLang="en-US"/>
          </a:p>
        </p:txBody>
      </p:sp>
    </p:spTree>
    <p:extLst>
      <p:ext uri="{BB962C8B-B14F-4D97-AF65-F5344CB8AC3E}">
        <p14:creationId xmlns:p14="http://schemas.microsoft.com/office/powerpoint/2010/main" val="4146051689"/>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a:extLst>
              <a:ext uri="{FF2B5EF4-FFF2-40B4-BE49-F238E27FC236}">
                <a16:creationId xmlns:a16="http://schemas.microsoft.com/office/drawing/2014/main" id="{94E939EB-4835-40EE-A3E3-D9C144401399}"/>
              </a:ext>
            </a:extLst>
          </p:cNvPr>
          <p:cNvSpPr>
            <a:spLocks noGrp="1"/>
          </p:cNvSpPr>
          <p:nvPr>
            <p:ph type="dt" sz="half" idx="10"/>
          </p:nvPr>
        </p:nvSpPr>
        <p:spPr/>
        <p:txBody>
          <a:bodyPr/>
          <a:lstStyle>
            <a:lvl1pPr>
              <a:defRPr/>
            </a:lvl1pPr>
          </a:lstStyle>
          <a:p>
            <a:pPr>
              <a:defRPr/>
            </a:pPr>
            <a:endParaRPr lang="en-US"/>
          </a:p>
        </p:txBody>
      </p:sp>
      <p:sp>
        <p:nvSpPr>
          <p:cNvPr id="3" name="Footer Placeholder 23">
            <a:extLst>
              <a:ext uri="{FF2B5EF4-FFF2-40B4-BE49-F238E27FC236}">
                <a16:creationId xmlns:a16="http://schemas.microsoft.com/office/drawing/2014/main" id="{CD9F5559-FCD6-40AE-9809-DB5D82492C65}"/>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6">
            <a:extLst>
              <a:ext uri="{FF2B5EF4-FFF2-40B4-BE49-F238E27FC236}">
                <a16:creationId xmlns:a16="http://schemas.microsoft.com/office/drawing/2014/main" id="{98F2DD10-2937-4EBA-94DE-05E41BFBFB72}"/>
              </a:ext>
            </a:extLst>
          </p:cNvPr>
          <p:cNvSpPr>
            <a:spLocks noGrp="1"/>
          </p:cNvSpPr>
          <p:nvPr>
            <p:ph type="sldNum" sz="quarter" idx="12"/>
          </p:nvPr>
        </p:nvSpPr>
        <p:spPr/>
        <p:txBody>
          <a:bodyPr/>
          <a:lstStyle>
            <a:lvl1pPr>
              <a:defRPr smtClean="0"/>
            </a:lvl1pPr>
          </a:lstStyle>
          <a:p>
            <a:pPr>
              <a:defRPr/>
            </a:pPr>
            <a:fld id="{38F8B1CB-9110-4A68-9F78-7EA4A06800DE}" type="slidenum">
              <a:rPr lang="en-US" altLang="en-US"/>
              <a:pPr>
                <a:defRPr/>
              </a:pPr>
              <a:t>‹#›</a:t>
            </a:fld>
            <a:endParaRPr lang="en-US" altLang="en-US"/>
          </a:p>
        </p:txBody>
      </p:sp>
    </p:spTree>
    <p:extLst>
      <p:ext uri="{BB962C8B-B14F-4D97-AF65-F5344CB8AC3E}">
        <p14:creationId xmlns:p14="http://schemas.microsoft.com/office/powerpoint/2010/main" val="3321451091"/>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00B1B164-C3DA-40BC-AFB0-3A20395F2DC9}"/>
              </a:ext>
            </a:extLst>
          </p:cNvPr>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24">
            <a:extLst>
              <a:ext uri="{FF2B5EF4-FFF2-40B4-BE49-F238E27FC236}">
                <a16:creationId xmlns:a16="http://schemas.microsoft.com/office/drawing/2014/main" id="{C59978D2-1621-4A46-A55F-551B909B00E1}"/>
              </a:ext>
            </a:extLst>
          </p:cNvPr>
          <p:cNvSpPr>
            <a:spLocks noGrp="1"/>
          </p:cNvSpPr>
          <p:nvPr>
            <p:ph type="dt" sz="half" idx="10"/>
          </p:nvPr>
        </p:nvSpPr>
        <p:spPr/>
        <p:txBody>
          <a:bodyPr/>
          <a:lstStyle>
            <a:lvl1pPr>
              <a:defRPr/>
            </a:lvl1pPr>
          </a:lstStyle>
          <a:p>
            <a:pPr>
              <a:defRPr/>
            </a:pPr>
            <a:endParaRPr lang="en-US"/>
          </a:p>
        </p:txBody>
      </p:sp>
      <p:sp>
        <p:nvSpPr>
          <p:cNvPr id="7" name="Footer Placeholder 28">
            <a:extLst>
              <a:ext uri="{FF2B5EF4-FFF2-40B4-BE49-F238E27FC236}">
                <a16:creationId xmlns:a16="http://schemas.microsoft.com/office/drawing/2014/main" id="{D871B35A-1291-4B52-B05C-8B5EB54D6AFE}"/>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DC20EEEB-E980-4C0F-8992-864B5E6C91A0}"/>
              </a:ext>
            </a:extLst>
          </p:cNvPr>
          <p:cNvSpPr>
            <a:spLocks noGrp="1"/>
          </p:cNvSpPr>
          <p:nvPr>
            <p:ph type="sldNum" sz="quarter" idx="12"/>
          </p:nvPr>
        </p:nvSpPr>
        <p:spPr/>
        <p:txBody>
          <a:bodyPr/>
          <a:lstStyle>
            <a:lvl1pPr>
              <a:defRPr smtClean="0"/>
            </a:lvl1pPr>
          </a:lstStyle>
          <a:p>
            <a:pPr>
              <a:defRPr/>
            </a:pPr>
            <a:fld id="{78475749-5E94-4728-85A3-89F9A19C638E}" type="slidenum">
              <a:rPr lang="en-US" altLang="en-US"/>
              <a:pPr>
                <a:defRPr/>
              </a:pPr>
              <a:t>‹#›</a:t>
            </a:fld>
            <a:endParaRPr lang="en-US" altLang="en-US"/>
          </a:p>
        </p:txBody>
      </p:sp>
    </p:spTree>
    <p:extLst>
      <p:ext uri="{BB962C8B-B14F-4D97-AF65-F5344CB8AC3E}">
        <p14:creationId xmlns:p14="http://schemas.microsoft.com/office/powerpoint/2010/main" val="1712453381"/>
      </p:ext>
    </p:extLst>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dirty="0"/>
              <a:t>Click icon to add picture</a:t>
            </a:r>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6">
            <a:extLst>
              <a:ext uri="{FF2B5EF4-FFF2-40B4-BE49-F238E27FC236}">
                <a16:creationId xmlns:a16="http://schemas.microsoft.com/office/drawing/2014/main" id="{FA833837-5756-4BF9-846A-5BC15AE42C8B}"/>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0AD7367F-E578-4812-A21B-E8F61228E9C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30">
            <a:extLst>
              <a:ext uri="{FF2B5EF4-FFF2-40B4-BE49-F238E27FC236}">
                <a16:creationId xmlns:a16="http://schemas.microsoft.com/office/drawing/2014/main" id="{6A665C26-C538-43B4-94F7-449671DAD0E0}"/>
              </a:ext>
            </a:extLst>
          </p:cNvPr>
          <p:cNvSpPr>
            <a:spLocks noGrp="1"/>
          </p:cNvSpPr>
          <p:nvPr>
            <p:ph type="sldNum" sz="quarter" idx="12"/>
          </p:nvPr>
        </p:nvSpPr>
        <p:spPr/>
        <p:txBody>
          <a:bodyPr/>
          <a:lstStyle>
            <a:lvl1pPr>
              <a:defRPr smtClean="0"/>
            </a:lvl1pPr>
          </a:lstStyle>
          <a:p>
            <a:pPr>
              <a:defRPr/>
            </a:pPr>
            <a:fld id="{3FE68D93-D273-489E-A3AF-E1A6B962BA98}" type="slidenum">
              <a:rPr lang="en-US" altLang="en-US"/>
              <a:pPr>
                <a:defRPr/>
              </a:pPr>
              <a:t>‹#›</a:t>
            </a:fld>
            <a:endParaRPr lang="en-US" altLang="en-US"/>
          </a:p>
        </p:txBody>
      </p:sp>
    </p:spTree>
    <p:extLst>
      <p:ext uri="{BB962C8B-B14F-4D97-AF65-F5344CB8AC3E}">
        <p14:creationId xmlns:p14="http://schemas.microsoft.com/office/powerpoint/2010/main" val="3988400152"/>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F83ADF6E-8E72-410D-8058-479422AD9023}"/>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029" name="Text Placeholder 7">
            <a:extLst>
              <a:ext uri="{FF2B5EF4-FFF2-40B4-BE49-F238E27FC236}">
                <a16:creationId xmlns:a16="http://schemas.microsoft.com/office/drawing/2014/main" id="{96762D26-49AD-4E4A-B489-E55677563B15}"/>
              </a:ext>
            </a:extLst>
          </p:cNvPr>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 name="Date Placeholder 10">
            <a:extLst>
              <a:ext uri="{FF2B5EF4-FFF2-40B4-BE49-F238E27FC236}">
                <a16:creationId xmlns:a16="http://schemas.microsoft.com/office/drawing/2014/main" id="{F1032734-EA51-42F2-A42D-743CCD4B74C1}"/>
              </a:ext>
            </a:extLst>
          </p:cNvPr>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defRPr/>
            </a:pPr>
            <a:endParaRPr lang="en-US"/>
          </a:p>
        </p:txBody>
      </p:sp>
      <p:sp>
        <p:nvSpPr>
          <p:cNvPr id="28" name="Footer Placeholder 27">
            <a:extLst>
              <a:ext uri="{FF2B5EF4-FFF2-40B4-BE49-F238E27FC236}">
                <a16:creationId xmlns:a16="http://schemas.microsoft.com/office/drawing/2014/main" id="{EED9C7E3-ABFB-4098-B289-4F4601337FE4}"/>
              </a:ext>
            </a:extLst>
          </p:cNvPr>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endParaRPr lang="en-US"/>
          </a:p>
        </p:txBody>
      </p:sp>
      <p:sp>
        <p:nvSpPr>
          <p:cNvPr id="5" name="Slide Number Placeholder 4">
            <a:extLst>
              <a:ext uri="{FF2B5EF4-FFF2-40B4-BE49-F238E27FC236}">
                <a16:creationId xmlns:a16="http://schemas.microsoft.com/office/drawing/2014/main" id="{BC0CB4F7-34A4-41A0-AAAF-1BFFEDD49544}"/>
              </a:ext>
            </a:extLst>
          </p:cNvPr>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solidFill>
                  <a:srgbClr val="D38E27"/>
                </a:solidFill>
              </a:defRPr>
            </a:lvl1pPr>
          </a:lstStyle>
          <a:p>
            <a:pPr>
              <a:defRPr/>
            </a:pPr>
            <a:fld id="{A79CAAC2-D57F-4D51-9ED8-11F506B1E207}" type="slidenum">
              <a:rPr lang="en-US" altLang="en-US"/>
              <a:pPr>
                <a:defRPr/>
              </a:pPr>
              <a:t>‹#›</a:t>
            </a:fld>
            <a:endParaRPr lang="en-US" altLang="en-US"/>
          </a:p>
        </p:txBody>
      </p:sp>
      <p:sp>
        <p:nvSpPr>
          <p:cNvPr id="10" name="Title Placeholder 9">
            <a:extLst>
              <a:ext uri="{FF2B5EF4-FFF2-40B4-BE49-F238E27FC236}">
                <a16:creationId xmlns:a16="http://schemas.microsoft.com/office/drawing/2014/main" id="{96DC1D33-00A8-439A-9D92-12C976A9AB9D}"/>
              </a:ext>
            </a:extLst>
          </p:cNvPr>
          <p:cNvSpPr>
            <a:spLocks noGrp="1"/>
          </p:cNvSpPr>
          <p:nvPr>
            <p:ph type="title"/>
          </p:nvPr>
        </p:nvSpPr>
        <p:spPr>
          <a:xfrm>
            <a:off x="304800" y="457200"/>
            <a:ext cx="8686800" cy="838200"/>
          </a:xfrm>
          <a:prstGeom prst="rect">
            <a:avLst/>
          </a:prstGeom>
        </p:spPr>
        <p:txBody>
          <a:bodyPr vert="horz" anchor="ctr">
            <a:normAutofit/>
          </a:bodyPr>
          <a:lstStyle/>
          <a:p>
            <a:r>
              <a:rPr lang="en-US"/>
              <a:t>Click to edit Master title style</a:t>
            </a:r>
          </a:p>
        </p:txBody>
      </p:sp>
      <p:sp>
        <p:nvSpPr>
          <p:cNvPr id="9" name="Straight Connector 8">
            <a:extLst>
              <a:ext uri="{FF2B5EF4-FFF2-40B4-BE49-F238E27FC236}">
                <a16:creationId xmlns:a16="http://schemas.microsoft.com/office/drawing/2014/main" id="{05BA467F-9C30-4FA0-A170-21D28E4A16EA}"/>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Straight Connector 11">
            <a:extLst>
              <a:ext uri="{FF2B5EF4-FFF2-40B4-BE49-F238E27FC236}">
                <a16:creationId xmlns:a16="http://schemas.microsoft.com/office/drawing/2014/main" id="{B08D5CA6-52DF-4C66-86F0-998635D5F9F9}"/>
              </a:ext>
            </a:extLst>
          </p:cNvPr>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Tree>
  </p:cSld>
  <p:clrMap bg1="lt1" tx1="dk1" bg2="lt2" tx2="dk2" accent1="accent1" accent2="accent2" accent3="accent3" accent4="accent4" accent5="accent5" accent6="accent6" hlink="hlink" folHlink="folHlink"/>
  <p:sldLayoutIdLst>
    <p:sldLayoutId id="2147485595" r:id="rId1"/>
    <p:sldLayoutId id="2147485596" r:id="rId2"/>
    <p:sldLayoutId id="2147485597" r:id="rId3"/>
    <p:sldLayoutId id="2147485592" r:id="rId4"/>
    <p:sldLayoutId id="2147485598" r:id="rId5"/>
    <p:sldLayoutId id="2147485593" r:id="rId6"/>
    <p:sldLayoutId id="2147485599" r:id="rId7"/>
    <p:sldLayoutId id="2147485600" r:id="rId8"/>
    <p:sldLayoutId id="2147485601" r:id="rId9"/>
    <p:sldLayoutId id="2147485594" r:id="rId10"/>
    <p:sldLayoutId id="2147485602" r:id="rId11"/>
  </p:sldLayoutIdLst>
  <p:transition>
    <p:dissolve/>
  </p:transition>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Lucida Sans Unicode" pitchFamily="34" charset="0"/>
        </a:defRPr>
      </a:lvl2pPr>
      <a:lvl3pPr algn="l" rtl="0" eaLnBrk="0" fontAlgn="base" hangingPunct="0">
        <a:spcBef>
          <a:spcPct val="0"/>
        </a:spcBef>
        <a:spcAft>
          <a:spcPct val="0"/>
        </a:spcAft>
        <a:defRPr sz="3600">
          <a:solidFill>
            <a:schemeClr val="tx2"/>
          </a:solidFill>
          <a:latin typeface="Lucida Sans Unicode" pitchFamily="34" charset="0"/>
        </a:defRPr>
      </a:lvl3pPr>
      <a:lvl4pPr algn="l" rtl="0" eaLnBrk="0" fontAlgn="base" hangingPunct="0">
        <a:spcBef>
          <a:spcPct val="0"/>
        </a:spcBef>
        <a:spcAft>
          <a:spcPct val="0"/>
        </a:spcAft>
        <a:defRPr sz="3600">
          <a:solidFill>
            <a:schemeClr val="tx2"/>
          </a:solidFill>
          <a:latin typeface="Lucida Sans Unicode" pitchFamily="34" charset="0"/>
        </a:defRPr>
      </a:lvl4pPr>
      <a:lvl5pPr algn="l" rtl="0" eaLnBrk="0" fontAlgn="base" hangingPunct="0">
        <a:spcBef>
          <a:spcPct val="0"/>
        </a:spcBef>
        <a:spcAft>
          <a:spcPct val="0"/>
        </a:spcAft>
        <a:defRPr sz="3600">
          <a:solidFill>
            <a:schemeClr val="tx2"/>
          </a:solidFill>
          <a:latin typeface="Lucida Sans Unicode"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anose="05020102010507070707"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anose="05020102010507070707"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anose="05020102010507070707" pitchFamily="18" charset="2"/>
        <a:buChar char=""/>
        <a:defRPr sz="20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1026">
            <a:extLst>
              <a:ext uri="{FF2B5EF4-FFF2-40B4-BE49-F238E27FC236}">
                <a16:creationId xmlns:a16="http://schemas.microsoft.com/office/drawing/2014/main" id="{D71F2673-2018-4D84-89B0-E82E278E999C}"/>
              </a:ext>
            </a:extLst>
          </p:cNvPr>
          <p:cNvSpPr>
            <a:spLocks noGrp="1" noChangeArrowheads="1"/>
          </p:cNvSpPr>
          <p:nvPr>
            <p:ph type="title"/>
          </p:nvPr>
        </p:nvSpPr>
        <p:spPr>
          <a:xfrm>
            <a:off x="533400" y="1143000"/>
            <a:ext cx="7772400" cy="4800600"/>
          </a:xfrm>
        </p:spPr>
        <p:txBody>
          <a:bodyPr/>
          <a:lstStyle/>
          <a:p>
            <a:pPr algn="ctr" eaLnBrk="1" fontAlgn="auto" hangingPunct="1">
              <a:spcAft>
                <a:spcPts val="0"/>
              </a:spcAft>
              <a:defRPr/>
            </a:pPr>
            <a:r>
              <a:rPr lang="en-US" sz="6600" b="1" dirty="0">
                <a:solidFill>
                  <a:srgbClr val="002060"/>
                </a:solidFill>
                <a:effectLst>
                  <a:outerShdw blurRad="38100" dist="38100" dir="2700000" algn="tl">
                    <a:srgbClr val="000000">
                      <a:alpha val="43137"/>
                    </a:srgbClr>
                  </a:outerShdw>
                </a:effectLst>
              </a:rPr>
              <a:t>how  to  deal with  your trials</a:t>
            </a: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F9618C5-6701-4396-962C-E9C5C365FCC0}"/>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6EA3897-70BB-4F9D-B0EC-80949BEFC9D7}"/>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Why?</a:t>
            </a:r>
          </a:p>
        </p:txBody>
      </p:sp>
      <p:sp>
        <p:nvSpPr>
          <p:cNvPr id="4" name="Rectangle 3">
            <a:extLst>
              <a:ext uri="{FF2B5EF4-FFF2-40B4-BE49-F238E27FC236}">
                <a16:creationId xmlns:a16="http://schemas.microsoft.com/office/drawing/2014/main" id="{8247E859-A77B-44B5-9688-E43EEBD6DE2D}"/>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Holy People are Going to Suffer.</a:t>
            </a:r>
            <a:endParaRPr lang="en-US" dirty="0"/>
          </a:p>
        </p:txBody>
      </p:sp>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9C9A4CB-520F-40A0-AA29-2863AAFE4C3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4AAA317-551F-450F-8DB6-826B4DC25111}"/>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Why?</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Because you are a </a:t>
            </a:r>
            <a:r>
              <a:rPr lang="en-US" sz="4400" b="1" u="sng" dirty="0">
                <a:solidFill>
                  <a:srgbClr val="990033"/>
                </a:solidFill>
                <a:effectLst>
                  <a:outerShdw blurRad="38100" dist="38100" dir="2700000" algn="tl">
                    <a:srgbClr val="000000">
                      <a:alpha val="43137"/>
                    </a:srgbClr>
                  </a:outerShdw>
                </a:effectLst>
                <a:latin typeface="Arial Narrow" pitchFamily="34" charset="0"/>
              </a:rPr>
              <a:t>foreigner</a:t>
            </a:r>
            <a:r>
              <a:rPr lang="en-US" sz="4400" b="1" dirty="0">
                <a:solidFill>
                  <a:srgbClr val="990033"/>
                </a:solidFill>
                <a:effectLst>
                  <a:outerShdw blurRad="38100" dist="38100" dir="2700000" algn="tl">
                    <a:srgbClr val="000000">
                      <a:alpha val="43137"/>
                    </a:srgbClr>
                  </a:outerShdw>
                </a:effectLst>
                <a:latin typeface="Arial Narrow" pitchFamily="34" charset="0"/>
              </a:rPr>
              <a:t> in 	Satan’s society.</a:t>
            </a:r>
          </a:p>
        </p:txBody>
      </p:sp>
      <p:sp>
        <p:nvSpPr>
          <p:cNvPr id="4" name="Rectangle 3">
            <a:extLst>
              <a:ext uri="{FF2B5EF4-FFF2-40B4-BE49-F238E27FC236}">
                <a16:creationId xmlns:a16="http://schemas.microsoft.com/office/drawing/2014/main" id="{C7E95B1B-6292-450F-AA82-3571586C0E58}"/>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Holy People are Going to Suffer.</a:t>
            </a:r>
            <a:endParaRPr lang="en-US" dirty="0"/>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7142299-3BB3-45A9-968B-22CBC03B146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0D4E66F-EF2D-4660-8EBA-63E8A9F8B84F}"/>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Why?</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Because you are a </a:t>
            </a:r>
            <a:r>
              <a:rPr lang="en-US" sz="4400" b="1" u="sng" dirty="0">
                <a:solidFill>
                  <a:srgbClr val="990033"/>
                </a:solidFill>
                <a:effectLst>
                  <a:outerShdw blurRad="38100" dist="38100" dir="2700000" algn="tl">
                    <a:srgbClr val="000000">
                      <a:alpha val="43137"/>
                    </a:srgbClr>
                  </a:outerShdw>
                </a:effectLst>
                <a:latin typeface="Arial Narrow" pitchFamily="34" charset="0"/>
              </a:rPr>
              <a:t>foreigner</a:t>
            </a:r>
            <a:r>
              <a:rPr lang="en-US" sz="4400" b="1" dirty="0">
                <a:solidFill>
                  <a:srgbClr val="990033"/>
                </a:solidFill>
                <a:effectLst>
                  <a:outerShdw blurRad="38100" dist="38100" dir="2700000" algn="tl">
                    <a:srgbClr val="000000">
                      <a:alpha val="43137"/>
                    </a:srgbClr>
                  </a:outerShdw>
                </a:effectLst>
                <a:latin typeface="Arial Narrow" pitchFamily="34" charset="0"/>
              </a:rPr>
              <a:t> in 	Satan’s society.</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12:31 - The ruler of this world.</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II Corinthians 4:4 - The god of this age.</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Ephesians 2:2 - The prince of the power of the air.</a:t>
            </a:r>
          </a:p>
        </p:txBody>
      </p:sp>
      <p:sp>
        <p:nvSpPr>
          <p:cNvPr id="4" name="Rectangle 3">
            <a:extLst>
              <a:ext uri="{FF2B5EF4-FFF2-40B4-BE49-F238E27FC236}">
                <a16:creationId xmlns:a16="http://schemas.microsoft.com/office/drawing/2014/main" id="{C316DB47-625B-4E3D-91AB-95119D834F94}"/>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Holy People are Going to Suffer.</a:t>
            </a:r>
            <a:endParaRPr lang="en-US" dirty="0"/>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B2CF560-0EF1-4AF0-9650-1E4DFDA09860}"/>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A665D9B-46DB-425D-9A16-C8597AB23C3C}"/>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Why?</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Because you are a </a:t>
            </a:r>
            <a:r>
              <a:rPr lang="en-US" sz="4400" b="1" u="sng" dirty="0">
                <a:solidFill>
                  <a:srgbClr val="990033"/>
                </a:solidFill>
                <a:effectLst>
                  <a:outerShdw blurRad="38100" dist="38100" dir="2700000" algn="tl">
                    <a:srgbClr val="000000">
                      <a:alpha val="43137"/>
                    </a:srgbClr>
                  </a:outerShdw>
                </a:effectLst>
                <a:latin typeface="Arial Narrow" pitchFamily="34" charset="0"/>
              </a:rPr>
              <a:t>foreigner</a:t>
            </a:r>
            <a:r>
              <a:rPr lang="en-US" sz="4400" b="1" dirty="0">
                <a:solidFill>
                  <a:srgbClr val="990033"/>
                </a:solidFill>
                <a:effectLst>
                  <a:outerShdw blurRad="38100" dist="38100" dir="2700000" algn="tl">
                    <a:srgbClr val="000000">
                      <a:alpha val="43137"/>
                    </a:srgbClr>
                  </a:outerShdw>
                </a:effectLst>
                <a:latin typeface="Arial Narrow" pitchFamily="34" charset="0"/>
              </a:rPr>
              <a:t> in 	Satan’s society.</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John 5:19 - We know that we are children of God, and that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whole world is under the control of the evil one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Satan is in control!</a:t>
            </a:r>
          </a:p>
        </p:txBody>
      </p:sp>
      <p:sp>
        <p:nvSpPr>
          <p:cNvPr id="4" name="Rectangle 3">
            <a:extLst>
              <a:ext uri="{FF2B5EF4-FFF2-40B4-BE49-F238E27FC236}">
                <a16:creationId xmlns:a16="http://schemas.microsoft.com/office/drawing/2014/main" id="{D964E190-FCED-4749-8351-CD4B32ADD899}"/>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Holy People are Going to Suffer.</a:t>
            </a:r>
            <a:endParaRPr lang="en-US" dirty="0"/>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76CB81F-219F-4E93-A664-BA7E3989827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E7171C5-B8B5-4BAD-BB4D-7E0E10C8B460}"/>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Why?</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Because you are a </a:t>
            </a:r>
            <a:r>
              <a:rPr lang="en-US" sz="4400" b="1" u="sng" dirty="0">
                <a:solidFill>
                  <a:srgbClr val="990033"/>
                </a:solidFill>
                <a:effectLst>
                  <a:outerShdw blurRad="38100" dist="38100" dir="2700000" algn="tl">
                    <a:srgbClr val="000000">
                      <a:alpha val="43137"/>
                    </a:srgbClr>
                  </a:outerShdw>
                </a:effectLst>
                <a:latin typeface="Arial Narrow" pitchFamily="34" charset="0"/>
              </a:rPr>
              <a:t>foreigner</a:t>
            </a:r>
            <a:r>
              <a:rPr lang="en-US" sz="4400" b="1" dirty="0">
                <a:solidFill>
                  <a:srgbClr val="990033"/>
                </a:solidFill>
                <a:effectLst>
                  <a:outerShdw blurRad="38100" dist="38100" dir="2700000" algn="tl">
                    <a:srgbClr val="000000">
                      <a:alpha val="43137"/>
                    </a:srgbClr>
                  </a:outerShdw>
                </a:effectLst>
                <a:latin typeface="Arial Narrow" pitchFamily="34" charset="0"/>
              </a:rPr>
              <a:t> in 	Satan’s society.</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Because you make non-	believers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nervous</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32BD6309-49E0-4EAD-B7EA-F88332ACA90F}"/>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Holy People are Going to Suffer.</a:t>
            </a:r>
            <a:endParaRPr lang="en-US" dirty="0"/>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49503A5-890F-41B8-AAA7-58378720130C}"/>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A1A99C2-9CAF-4C2A-B4DF-8EDAD125CE44}"/>
              </a:ext>
            </a:extLst>
          </p:cNvPr>
          <p:cNvSpPr>
            <a:spLocks noGrp="1" noChangeArrowheads="1"/>
          </p:cNvSpPr>
          <p:nvPr>
            <p:ph idx="1"/>
          </p:nvPr>
        </p:nvSpPr>
        <p:spPr>
          <a:xfrm>
            <a:off x="457200" y="11430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chemeClr val="bg1">
                    <a:lumMod val="75000"/>
                  </a:schemeClr>
                </a:solidFill>
                <a:effectLst>
                  <a:outerShdw blurRad="38100" dist="38100" dir="2700000" algn="tl">
                    <a:srgbClr val="000000">
                      <a:alpha val="43137"/>
                    </a:srgbClr>
                  </a:outerShdw>
                </a:effectLst>
                <a:latin typeface="Arial Narrow" pitchFamily="34" charset="0"/>
              </a:rPr>
              <a:t>I.  Holy People are Going </a:t>
            </a:r>
            <a:r>
              <a:rPr lang="en-US" sz="4400" b="1">
                <a:solidFill>
                  <a:schemeClr val="bg1">
                    <a:lumMod val="75000"/>
                  </a:schemeClr>
                </a:solidFill>
                <a:effectLst>
                  <a:outerShdw blurRad="38100" dist="38100" dir="2700000" algn="tl">
                    <a:srgbClr val="000000">
                      <a:alpha val="43137"/>
                    </a:srgbClr>
                  </a:outerShdw>
                </a:effectLst>
                <a:latin typeface="Arial Narrow" pitchFamily="34" charset="0"/>
              </a:rPr>
              <a:t>to Suffer</a:t>
            </a:r>
            <a:endParaRPr lang="en-US" sz="4400" b="1" dirty="0">
              <a:solidFill>
                <a:schemeClr val="bg1">
                  <a:lumMod val="75000"/>
                </a:schemeClr>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II.  How Should You React When You Suffer?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v13-16</a:t>
            </a:r>
          </a:p>
        </p:txBody>
      </p:sp>
    </p:spTree>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CFB3AFC-E7A7-4BDB-A301-E97509D26C90}"/>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69AA7C4-5D93-492B-989B-85A075C86F0F}"/>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Rejoice!</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C70966AE-E46A-4660-94D0-D367B1B5F706}"/>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How Should You React When You Suffer?</a:t>
            </a:r>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450EDEC-0AA8-4CE1-9CDD-4FD2026EE83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C81F4FF-5EA5-43D9-9568-E5406F385576}"/>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Rejoice!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Because you get to suffer for 	the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Lord</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But rejoice that you participate in the sufferings of Christ, so that you may be overjoyed when his glory is revealed. - v13</a:t>
            </a:r>
          </a:p>
        </p:txBody>
      </p:sp>
      <p:sp>
        <p:nvSpPr>
          <p:cNvPr id="4" name="Rectangle 3">
            <a:extLst>
              <a:ext uri="{FF2B5EF4-FFF2-40B4-BE49-F238E27FC236}">
                <a16:creationId xmlns:a16="http://schemas.microsoft.com/office/drawing/2014/main" id="{FBD132C8-7717-4D78-BCE7-740A9A5A8657}"/>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How Should You React When You Suffer?</a:t>
            </a:r>
          </a:p>
        </p:txBody>
      </p:sp>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857AD9B-4246-4114-BE46-41B42263883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200A2AF-91A0-43DB-B371-209C56BC1D35}"/>
              </a:ext>
            </a:extLst>
          </p:cNvPr>
          <p:cNvSpPr>
            <a:spLocks noGrp="1" noChangeArrowheads="1"/>
          </p:cNvSpPr>
          <p:nvPr>
            <p:ph idx="1"/>
          </p:nvPr>
        </p:nvSpPr>
        <p:spPr>
          <a:xfrm>
            <a:off x="457200" y="1143000"/>
            <a:ext cx="8229600" cy="5715000"/>
          </a:xfrm>
        </p:spPr>
        <p:txBody>
          <a:bodyPr>
            <a:normAutofit/>
          </a:bodyPr>
          <a:lstStyle/>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A.  Rejoice!</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1. Because you get to suffer for 	the </a:t>
            </a:r>
            <a:r>
              <a:rPr lang="en-US" altLang="en-US" sz="4400" b="1" u="sng">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Lord</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a:t>
            </a: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But rejoice that you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participate</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in the sufferings of Christ, so that you may be overjoyed when his glory is revealed. - v13</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altLang="en-US" sz="42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a. </a:t>
            </a:r>
            <a:r>
              <a:rPr lang="en-US" altLang="en-US" sz="4200" b="1">
                <a:solidFill>
                  <a:srgbClr val="0066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Participate</a:t>
            </a:r>
            <a:r>
              <a:rPr lang="en-US" altLang="en-US" sz="42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altLang="en-US" sz="4200" b="1">
                <a:solidFill>
                  <a:schemeClr val="tx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a:t>
            </a:r>
            <a:r>
              <a:rPr lang="en-US" altLang="en-US" sz="42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 to share, to have 	something in common.</a:t>
            </a: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κοινωνέω</a:t>
            </a: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Arial" panose="020B0604020202020204" pitchFamily="34" charset="0"/>
            </a:endParaRPr>
          </a:p>
        </p:txBody>
      </p:sp>
      <p:sp>
        <p:nvSpPr>
          <p:cNvPr id="4" name="Rectangle 3">
            <a:extLst>
              <a:ext uri="{FF2B5EF4-FFF2-40B4-BE49-F238E27FC236}">
                <a16:creationId xmlns:a16="http://schemas.microsoft.com/office/drawing/2014/main" id="{4CBFCFAC-364A-4782-8291-DBC54BBB94D8}"/>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How Should You React When You Suffer?</a:t>
            </a:r>
          </a:p>
        </p:txBody>
      </p:sp>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2FC9969-F9F4-4EA6-ABC5-14C2D7A7FFF3}"/>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73CD836-5603-4E03-9960-86AFA1AD3B5E}"/>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10:16 - Is not the cup of thanksgiving for which we give thanks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a participation in the blood of Christ</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And is not the bread that we break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a participation in the body of Christ</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160F02FE-3466-4A3A-ACA0-DCAA3769582C}"/>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How Should You React When You Suffer?</a:t>
            </a:r>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28AF5DF-5707-403C-AD98-2CE8C75867F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8E52923-759B-4DFF-9273-D2EE5F7C5162}"/>
              </a:ext>
            </a:extLst>
          </p:cNvPr>
          <p:cNvSpPr>
            <a:spLocks noGrp="1" noChangeArrowheads="1"/>
          </p:cNvSpPr>
          <p:nvPr>
            <p:ph idx="1"/>
          </p:nvPr>
        </p:nvSpPr>
        <p:spPr>
          <a:xfrm>
            <a:off x="381000" y="1066800"/>
            <a:ext cx="83820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Peter 4:12-14</a:t>
            </a:r>
          </a:p>
          <a:p>
            <a:pPr marL="609600" indent="-609600" algn="just" eaLnBrk="1" fontAlgn="auto" hangingPunct="1">
              <a:spcAft>
                <a:spcPts val="0"/>
              </a:spcAft>
              <a:buFont typeface="Wingdings 2" panose="05020102010507070707" pitchFamily="18" charset="2"/>
              <a:buNone/>
              <a:defRPr/>
            </a:pPr>
            <a:r>
              <a:rPr lang="en-US" sz="2800" baseline="30000" dirty="0"/>
              <a:t>﻿</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Dear friends, do not be surprised at the painful trial you are suffering, as though something strange were happening to you. But rejoice that you participate in the sufferings of Christ, so that you may be overjoyed when his glory is revealed. If you are insulted because of the name of Christ, you are blessed, for the Spirit of glory and of God rests on you. </a:t>
            </a:r>
          </a:p>
        </p:txBody>
      </p:sp>
    </p:spTree>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37EB3B9-4A92-45FC-81AD-A5999CFD361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F43A13B-002E-4A50-9629-908E303E0E95}"/>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Romans 15:26 - For Macedonia and Achaia were pleased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to make a contribution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r>
              <a:rPr lang="en-US" sz="2800" b="1" dirty="0">
                <a:solidFill>
                  <a:srgbClr val="990033"/>
                </a:solidFill>
                <a:effectLst>
                  <a:outerShdw blurRad="38100" dist="38100" dir="2700000" algn="tl">
                    <a:srgbClr val="000000">
                      <a:alpha val="43137"/>
                    </a:srgbClr>
                  </a:outerShdw>
                </a:effectLst>
                <a:latin typeface="Arial" pitchFamily="34" charset="0"/>
                <a:cs typeface="Arial" pitchFamily="34" charset="0"/>
              </a:rPr>
              <a:t>participation</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for the poor</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among the saints in Jerusalem.</a:t>
            </a:r>
          </a:p>
        </p:txBody>
      </p:sp>
      <p:sp>
        <p:nvSpPr>
          <p:cNvPr id="4" name="Rectangle 3">
            <a:extLst>
              <a:ext uri="{FF2B5EF4-FFF2-40B4-BE49-F238E27FC236}">
                <a16:creationId xmlns:a16="http://schemas.microsoft.com/office/drawing/2014/main" id="{7358AB09-4468-48F6-82F3-E78EA5C92C0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How Should You React When You Suffer?</a:t>
            </a:r>
          </a:p>
        </p:txBody>
      </p:sp>
    </p:spTree>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1BFE274-C268-47A9-9161-C94C24A890D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25B6813-1B32-4B56-8EA1-C4F87944390A}"/>
              </a:ext>
            </a:extLst>
          </p:cNvPr>
          <p:cNvSpPr>
            <a:spLocks noGrp="1" noChangeArrowheads="1"/>
          </p:cNvSpPr>
          <p:nvPr>
            <p:ph idx="1"/>
          </p:nvPr>
        </p:nvSpPr>
        <p:spPr>
          <a:xfrm>
            <a:off x="457200" y="1143000"/>
            <a:ext cx="8229600" cy="5410200"/>
          </a:xfrm>
        </p:spPr>
        <p:txBody>
          <a:bodyPr>
            <a:normAutofit/>
          </a:bodyPr>
          <a:lstStyle/>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Romans 6:3-4, 8, 11 - Or don’t you know that all of us who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were baptized into Christ Jesus were baptized into his death</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We were therefore buried with him through baptism into death in order that, just as Christ was raised from the dead through the glory of the Father,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we too may live a new life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 . Now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if we died with Christ, we believe that we will also live with him</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 . In the same way,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count yourselves dead to sin but alive to God in Christ Jesus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69FDD607-197D-4C7F-BE2B-0563016A0C8B}"/>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How Should You React When You Suffer?</a:t>
            </a:r>
          </a:p>
        </p:txBody>
      </p:sp>
    </p:spTree>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8557ABA-D30C-4341-A335-2A539372C92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EF04E9E-E470-482E-80D1-B2AB435959CE}"/>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Rejoice!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Because you get to suffer for 	the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Lord</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But rejoice that you participate in the sufferings of Christ,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so that you may be overjoyed when his glory is revealed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v13</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a:t>
            </a:r>
            <a:r>
              <a:rPr lang="en-US" sz="42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b. When the Lord returns it will 	have been an honor to have 	suffered for Him.</a:t>
            </a:r>
          </a:p>
        </p:txBody>
      </p:sp>
      <p:sp>
        <p:nvSpPr>
          <p:cNvPr id="4" name="Rectangle 3">
            <a:extLst>
              <a:ext uri="{FF2B5EF4-FFF2-40B4-BE49-F238E27FC236}">
                <a16:creationId xmlns:a16="http://schemas.microsoft.com/office/drawing/2014/main" id="{8B060056-89E7-4A27-A064-EB2E656B573F}"/>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How Should You React When You Suffer?</a:t>
            </a:r>
          </a:p>
        </p:txBody>
      </p:sp>
    </p:spTree>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B4BAA55-84ED-42BB-9D6C-0DB07C87E19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5215EA8-4A00-4E8C-A517-5C91BCFA42AB}"/>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Rejoice!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Because you get to suffer for 	the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Lord</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Because His Holy Spirit will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rest</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on you.</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If you are insulted because of the name of Christ, you are blessed, for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Spirit of glory and of God rests on you</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v14</a:t>
            </a:r>
          </a:p>
        </p:txBody>
      </p:sp>
      <p:sp>
        <p:nvSpPr>
          <p:cNvPr id="4" name="Rectangle 3">
            <a:extLst>
              <a:ext uri="{FF2B5EF4-FFF2-40B4-BE49-F238E27FC236}">
                <a16:creationId xmlns:a16="http://schemas.microsoft.com/office/drawing/2014/main" id="{C88EB137-9C02-48D1-BF9C-079B165B7A89}"/>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How Should You React When You Suffer?</a:t>
            </a:r>
          </a:p>
        </p:txBody>
      </p:sp>
    </p:spTree>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7C2A3AD-EFEF-4D01-8137-B6D07014838E}"/>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15DE35D-1D03-4914-9D3F-5D8908DCF93E}"/>
              </a:ext>
            </a:extLst>
          </p:cNvPr>
          <p:cNvSpPr>
            <a:spLocks noGrp="1" noChangeArrowheads="1"/>
          </p:cNvSpPr>
          <p:nvPr>
            <p:ph idx="1"/>
          </p:nvPr>
        </p:nvSpPr>
        <p:spPr>
          <a:xfrm>
            <a:off x="457200" y="1143000"/>
            <a:ext cx="8229600" cy="54102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Probably refers to the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Shekinah</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Exodus 13:21 -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By day</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the LORD went ahead of them in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a pillar of cloud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to guide them on their way and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by night in a pillar of fire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to give them light, so that they could travel by day or night.</a:t>
            </a:r>
          </a:p>
        </p:txBody>
      </p:sp>
      <p:sp>
        <p:nvSpPr>
          <p:cNvPr id="4" name="Rectangle 3">
            <a:extLst>
              <a:ext uri="{FF2B5EF4-FFF2-40B4-BE49-F238E27FC236}">
                <a16:creationId xmlns:a16="http://schemas.microsoft.com/office/drawing/2014/main" id="{33C33DE1-DF6F-4326-8C4E-5BD5C4888318}"/>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How Should You React When You Suffer?</a:t>
            </a:r>
          </a:p>
        </p:txBody>
      </p:sp>
    </p:spTree>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483C3D0-3F6E-4D65-8E2C-4750A608D70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6E2C8E1-7A94-4CDB-A397-620DCD8DA401}"/>
              </a:ext>
            </a:extLst>
          </p:cNvPr>
          <p:cNvSpPr>
            <a:spLocks noGrp="1" noChangeArrowheads="1"/>
          </p:cNvSpPr>
          <p:nvPr>
            <p:ph idx="1"/>
          </p:nvPr>
        </p:nvSpPr>
        <p:spPr>
          <a:xfrm>
            <a:off x="457200" y="1143000"/>
            <a:ext cx="8229600" cy="54102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Probably refers to the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Shekinah</a:t>
            </a:r>
          </a:p>
          <a:p>
            <a:pPr marL="609600" indent="-609600" algn="just" eaLnBrk="1" fontAlgn="auto" hangingPunct="1">
              <a:spcAft>
                <a:spcPts val="0"/>
              </a:spcAft>
              <a:buFont typeface="Wingdings 2" panose="05020102010507070707" pitchFamily="18" charset="2"/>
              <a:buNone/>
              <a:defRPr/>
            </a:pP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Exodus 34:29 - When Moses came down from Mount Sinai with the two tablets of the Testimony in his hands, he was not aware that </a:t>
            </a:r>
            <a:r>
              <a:rPr lang="en-US" sz="2400" b="1" u="sng" dirty="0">
                <a:solidFill>
                  <a:schemeClr val="tx1"/>
                </a:solidFill>
                <a:effectLst>
                  <a:outerShdw blurRad="38100" dist="38100" dir="2700000" algn="tl">
                    <a:srgbClr val="000000">
                      <a:alpha val="43137"/>
                    </a:srgbClr>
                  </a:outerShdw>
                </a:effectLst>
                <a:latin typeface="Arial" pitchFamily="34" charset="0"/>
                <a:cs typeface="Arial" pitchFamily="34" charset="0"/>
              </a:rPr>
              <a:t>his face was radiant</a:t>
            </a: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 because he had spoken with the LORD.</a:t>
            </a:r>
          </a:p>
          <a:p>
            <a:pPr marL="609600" indent="-609600" algn="just" eaLnBrk="1" fontAlgn="auto" hangingPunct="1">
              <a:spcAft>
                <a:spcPts val="0"/>
              </a:spcAft>
              <a:buFont typeface="Wingdings 2" panose="05020102010507070707" pitchFamily="18" charset="2"/>
              <a:buNone/>
              <a:defRPr/>
            </a:pP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II Corinthians 3:7 &amp; 13 - Now if the ministry that brought death, which was engraved in letters on stone, came with glory, </a:t>
            </a:r>
            <a:r>
              <a:rPr lang="en-US" sz="2400" b="1" u="sng" dirty="0">
                <a:solidFill>
                  <a:schemeClr val="tx1"/>
                </a:solidFill>
                <a:effectLst>
                  <a:outerShdw blurRad="38100" dist="38100" dir="2700000" algn="tl">
                    <a:srgbClr val="000000">
                      <a:alpha val="43137"/>
                    </a:srgbClr>
                  </a:outerShdw>
                </a:effectLst>
                <a:latin typeface="Arial" pitchFamily="34" charset="0"/>
                <a:cs typeface="Arial" pitchFamily="34" charset="0"/>
              </a:rPr>
              <a:t>so that the Israelites could not look steadily at the face of Moses because of its glory</a:t>
            </a: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 . . . We are not like Moses, who would put a veil over his face to keep the Israelites from gazing at it </a:t>
            </a:r>
            <a:r>
              <a:rPr lang="en-US" sz="24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while the radiance was fading away</a:t>
            </a: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 </a:t>
            </a:r>
          </a:p>
          <a:p>
            <a:pPr marL="609600" indent="-609600" algn="just"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25EFC952-D6EF-43D6-BE4D-514806757FC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How Should You React When You Suffer?</a:t>
            </a:r>
          </a:p>
        </p:txBody>
      </p:sp>
    </p:spTree>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F62991C-8FB8-421B-A7B4-284DDB6F472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650848C-DB85-44CA-AF65-9AB6757D01B4}"/>
              </a:ext>
            </a:extLst>
          </p:cNvPr>
          <p:cNvSpPr>
            <a:spLocks noGrp="1" noChangeArrowheads="1"/>
          </p:cNvSpPr>
          <p:nvPr>
            <p:ph idx="1"/>
          </p:nvPr>
        </p:nvSpPr>
        <p:spPr>
          <a:xfrm>
            <a:off x="457200" y="1143000"/>
            <a:ext cx="8229600" cy="54102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Probably refers to the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Shekinah</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17:2 &amp; 5  - There he was transfigured before them.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His face shone like the sun</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and his clothes became as white as the light. . . While he was still speaking,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a bright cloud enveloped them</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FEF3E129-B91F-4E16-9384-D995CEA45BDB}"/>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How Should You React When You Suffer?</a:t>
            </a:r>
          </a:p>
        </p:txBody>
      </p:sp>
    </p:spTree>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AB398F8-2B6B-4774-9E7C-DA03A6658DC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7A37A23-ED0A-4655-9AB1-7FF6B64F5308}"/>
              </a:ext>
            </a:extLst>
          </p:cNvPr>
          <p:cNvSpPr>
            <a:spLocks noGrp="1" noChangeArrowheads="1"/>
          </p:cNvSpPr>
          <p:nvPr>
            <p:ph idx="1"/>
          </p:nvPr>
        </p:nvSpPr>
        <p:spPr>
          <a:xfrm>
            <a:off x="457200" y="1143000"/>
            <a:ext cx="8229600" cy="54102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Probably refers to the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Shekinah</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Acts 6:15 - All who were sitting in the Sanhedrin looked intently at Stephen, and they saw that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his face was like the face of an angel</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40EF9800-439A-40C6-8D52-74BDA6C2B9DC}"/>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How Should You React When You Suffer?</a:t>
            </a:r>
          </a:p>
        </p:txBody>
      </p:sp>
    </p:spTree>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C3BC6DC-ED22-40BE-871D-170851E15D6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37D226D-7600-4DBD-B125-7C01E2E7B075}"/>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Your suffering needs to be </a:t>
            </a:r>
            <a:r>
              <a:rPr lang="en-US" sz="4400" b="1" u="sng" dirty="0">
                <a:solidFill>
                  <a:srgbClr val="990033"/>
                </a:solidFill>
                <a:effectLst>
                  <a:outerShdw blurRad="38100" dist="38100" dir="2700000" algn="tl">
                    <a:srgbClr val="000000">
                      <a:alpha val="43137"/>
                    </a:srgbClr>
                  </a:outerShdw>
                </a:effectLst>
                <a:latin typeface="Arial Narrow" pitchFamily="34" charset="0"/>
              </a:rPr>
              <a:t>undeserved</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If you suffer, it should not be as a murderer or thief or any other kind of criminal, or even as a meddler. - v15</a:t>
            </a:r>
          </a:p>
        </p:txBody>
      </p:sp>
      <p:sp>
        <p:nvSpPr>
          <p:cNvPr id="4" name="Rectangle 3">
            <a:extLst>
              <a:ext uri="{FF2B5EF4-FFF2-40B4-BE49-F238E27FC236}">
                <a16:creationId xmlns:a16="http://schemas.microsoft.com/office/drawing/2014/main" id="{4CB8DDBE-AB3F-41C0-BE57-F24ED92AF3F1}"/>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How Should You React When You Suffer?</a:t>
            </a:r>
          </a:p>
        </p:txBody>
      </p:sp>
    </p:spTree>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7CEB08B-FCAC-4405-B6E2-BEE07EE81BA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6A4F1FA-8377-4C20-9887-7493460C70A4}"/>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Wear the name </a:t>
            </a:r>
            <a:r>
              <a:rPr lang="en-US" sz="4400" b="1" u="sng" dirty="0">
                <a:solidFill>
                  <a:srgbClr val="990033"/>
                </a:solidFill>
                <a:effectLst>
                  <a:outerShdw blurRad="38100" dist="38100" dir="2700000" algn="tl">
                    <a:srgbClr val="000000">
                      <a:alpha val="43137"/>
                    </a:srgbClr>
                  </a:outerShdw>
                </a:effectLst>
                <a:latin typeface="Arial Narrow" pitchFamily="34" charset="0"/>
              </a:rPr>
              <a:t>Christian</a:t>
            </a:r>
            <a:r>
              <a:rPr lang="en-US" sz="4400" b="1" dirty="0">
                <a:solidFill>
                  <a:srgbClr val="990033"/>
                </a:solidFill>
                <a:effectLst>
                  <a:outerShdw blurRad="38100" dist="38100" dir="2700000" algn="tl">
                    <a:srgbClr val="000000">
                      <a:alpha val="43137"/>
                    </a:srgbClr>
                  </a:outerShdw>
                </a:effectLst>
                <a:latin typeface="Arial Narrow" pitchFamily="34" charset="0"/>
              </a:rPr>
              <a:t> proudly.</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However, if you suffer as a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Christian</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do not be ashamed, but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praise God that you bear that name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v16</a:t>
            </a:r>
          </a:p>
        </p:txBody>
      </p:sp>
      <p:sp>
        <p:nvSpPr>
          <p:cNvPr id="4" name="Rectangle 3">
            <a:extLst>
              <a:ext uri="{FF2B5EF4-FFF2-40B4-BE49-F238E27FC236}">
                <a16:creationId xmlns:a16="http://schemas.microsoft.com/office/drawing/2014/main" id="{4DB280EC-0983-4D8F-8149-87D45CF8EF6D}"/>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How Should You React When You Suffer?</a:t>
            </a:r>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17990AA-F55E-4EBA-B1DC-ECE81A1AB3C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56166B7-0DD7-4820-BD91-28FB050AC10A}"/>
              </a:ext>
            </a:extLst>
          </p:cNvPr>
          <p:cNvSpPr>
            <a:spLocks noGrp="1" noChangeArrowheads="1"/>
          </p:cNvSpPr>
          <p:nvPr>
            <p:ph idx="1"/>
          </p:nvPr>
        </p:nvSpPr>
        <p:spPr>
          <a:xfrm>
            <a:off x="381000" y="1066800"/>
            <a:ext cx="83820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Peter 4:15-18</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If you suffer, it should not be as a murderer or thief or any other kind of criminal, or even as a meddler. However, if you suffer as a Christian, do not be ashamed, but praise God that you bear that name. For it is time for judgment to begin with the family of God; and if it begins with us, what will the outcome be for those who do not obey the gospel of God? And, “If it is hard for the righteous to be saved, what will become of the ungodly and the sinner?”. </a:t>
            </a:r>
          </a:p>
        </p:txBody>
      </p:sp>
    </p:spTree>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53C6C1C-A03F-4A9F-849B-C163571EED1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2DB02DF-3D21-4CE7-902A-06A9F4C73193}"/>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Wear the name </a:t>
            </a:r>
            <a:r>
              <a:rPr lang="en-US" sz="4400" b="1" u="sng" dirty="0">
                <a:solidFill>
                  <a:srgbClr val="990033"/>
                </a:solidFill>
                <a:effectLst>
                  <a:outerShdw blurRad="38100" dist="38100" dir="2700000" algn="tl">
                    <a:srgbClr val="000000">
                      <a:alpha val="43137"/>
                    </a:srgbClr>
                  </a:outerShdw>
                </a:effectLst>
                <a:latin typeface="Arial Narrow" pitchFamily="34" charset="0"/>
              </a:rPr>
              <a:t>Christian</a:t>
            </a:r>
            <a:r>
              <a:rPr lang="en-US" sz="4400" b="1" dirty="0">
                <a:solidFill>
                  <a:srgbClr val="990033"/>
                </a:solidFill>
                <a:effectLst>
                  <a:outerShdw blurRad="38100" dist="38100" dir="2700000" algn="tl">
                    <a:srgbClr val="000000">
                      <a:alpha val="43137"/>
                    </a:srgbClr>
                  </a:outerShdw>
                </a:effectLst>
                <a:latin typeface="Arial Narrow" pitchFamily="34" charset="0"/>
              </a:rPr>
              <a:t> proudly.</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However, if you suffer as a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Christian</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do not be ashamed, but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praise God that you bear that name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v16</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Acts 11:26 - The disciples were called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Christians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first at Antioch.</a:t>
            </a:r>
          </a:p>
        </p:txBody>
      </p:sp>
      <p:sp>
        <p:nvSpPr>
          <p:cNvPr id="4" name="Rectangle 3">
            <a:extLst>
              <a:ext uri="{FF2B5EF4-FFF2-40B4-BE49-F238E27FC236}">
                <a16:creationId xmlns:a16="http://schemas.microsoft.com/office/drawing/2014/main" id="{E8B4CFA4-4E99-4DC8-B384-B47A60AF239E}"/>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How Should You React When You Suffer?</a:t>
            </a:r>
          </a:p>
        </p:txBody>
      </p:sp>
    </p:spTree>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0AFCE98-9AE0-4EE3-B918-0D6F5B16280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88BA090-2AFF-4E47-8AD8-67C49998452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Wear the name </a:t>
            </a:r>
            <a:r>
              <a:rPr lang="en-US" sz="4400" b="1" u="sng" dirty="0">
                <a:solidFill>
                  <a:srgbClr val="990033"/>
                </a:solidFill>
                <a:effectLst>
                  <a:outerShdw blurRad="38100" dist="38100" dir="2700000" algn="tl">
                    <a:srgbClr val="000000">
                      <a:alpha val="43137"/>
                    </a:srgbClr>
                  </a:outerShdw>
                </a:effectLst>
                <a:latin typeface="Arial Narrow" pitchFamily="34" charset="0"/>
              </a:rPr>
              <a:t>Christian</a:t>
            </a:r>
            <a:r>
              <a:rPr lang="en-US" sz="4400" b="1" dirty="0">
                <a:solidFill>
                  <a:srgbClr val="990033"/>
                </a:solidFill>
                <a:effectLst>
                  <a:outerShdw blurRad="38100" dist="38100" dir="2700000" algn="tl">
                    <a:srgbClr val="000000">
                      <a:alpha val="43137"/>
                    </a:srgbClr>
                  </a:outerShdw>
                </a:effectLst>
                <a:latin typeface="Arial Narrow" pitchFamily="34" charset="0"/>
              </a:rPr>
              <a:t> proudly.</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However, if you suffer as a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Christian</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do not be ashamed, but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praise God that you bear that name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v16</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Acts 11:26 - The disciples were called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Christians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first at Antioch.</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Acts 26:28 - Then Agrippa said to Paul, “Do you think that in such a short time you can persuade me to be a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Christian</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CA86F335-5094-4119-9E80-0FBEBA783352}"/>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How Should You React When You Suffer?</a:t>
            </a:r>
          </a:p>
        </p:txBody>
      </p:sp>
    </p:spTree>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5B58E51-3555-4325-A431-C982120DEF06}"/>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971F01C-998D-4C59-A289-209B725F370E}"/>
              </a:ext>
            </a:extLst>
          </p:cNvPr>
          <p:cNvSpPr>
            <a:spLocks noGrp="1" noChangeArrowheads="1"/>
          </p:cNvSpPr>
          <p:nvPr>
            <p:ph idx="1"/>
          </p:nvPr>
        </p:nvSpPr>
        <p:spPr>
          <a:xfrm>
            <a:off x="457200" y="11430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chemeClr val="bg1">
                    <a:lumMod val="75000"/>
                  </a:schemeClr>
                </a:solidFill>
                <a:effectLst>
                  <a:outerShdw blurRad="38100" dist="38100" dir="2700000" algn="tl">
                    <a:srgbClr val="000000">
                      <a:alpha val="43137"/>
                    </a:srgbClr>
                  </a:outerShdw>
                </a:effectLst>
                <a:latin typeface="Arial Narrow" pitchFamily="34" charset="0"/>
              </a:rPr>
              <a:t>I.  Holy People are Going </a:t>
            </a:r>
            <a:r>
              <a:rPr lang="en-US" sz="4400" b="1">
                <a:solidFill>
                  <a:schemeClr val="bg1">
                    <a:lumMod val="75000"/>
                  </a:schemeClr>
                </a:solidFill>
                <a:effectLst>
                  <a:outerShdw blurRad="38100" dist="38100" dir="2700000" algn="tl">
                    <a:srgbClr val="000000">
                      <a:alpha val="43137"/>
                    </a:srgbClr>
                  </a:outerShdw>
                </a:effectLst>
                <a:latin typeface="Arial Narrow" pitchFamily="34" charset="0"/>
              </a:rPr>
              <a:t>to Suffer</a:t>
            </a:r>
            <a:endParaRPr lang="en-US" sz="4400" b="1" dirty="0">
              <a:solidFill>
                <a:schemeClr val="bg1">
                  <a:lumMod val="75000"/>
                </a:schemeClr>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r>
              <a:rPr lang="en-US" sz="4400" b="1" dirty="0">
                <a:solidFill>
                  <a:schemeClr val="bg1">
                    <a:lumMod val="75000"/>
                  </a:schemeClr>
                </a:solidFill>
                <a:effectLst>
                  <a:outerShdw blurRad="38100" dist="38100" dir="2700000" algn="tl">
                    <a:srgbClr val="000000">
                      <a:alpha val="43137"/>
                    </a:srgbClr>
                  </a:outerShdw>
                </a:effectLst>
                <a:latin typeface="Arial Narrow" pitchFamily="34" charset="0"/>
              </a:rPr>
              <a:t>II.  How Should You React When You Suffer?</a:t>
            </a:r>
          </a:p>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III. What is the Purpose of Suffering?</a:t>
            </a:r>
          </a:p>
          <a:p>
            <a:pPr marL="609600" indent="-609600" algn="ctr" eaLnBrk="1" fontAlgn="auto" hangingPunct="1">
              <a:spcAft>
                <a:spcPts val="0"/>
              </a:spcAft>
              <a:buFont typeface="Wingdings 2" panose="05020102010507070707" pitchFamily="18" charset="2"/>
              <a:buNone/>
              <a:defRPr/>
            </a:pPr>
            <a:r>
              <a:rPr lang="en-US" sz="4400" b="1" baseline="30000" dirty="0">
                <a:solidFill>
                  <a:schemeClr val="tx1"/>
                </a:solidFill>
                <a:effectLst>
                  <a:outerShdw blurRad="38100" dist="38100" dir="2700000" algn="tl">
                    <a:srgbClr val="000000">
                      <a:alpha val="43137"/>
                    </a:srgbClr>
                  </a:outerShdw>
                </a:effectLst>
                <a:latin typeface="Arial" pitchFamily="34" charset="0"/>
                <a:cs typeface="Arial" pitchFamily="34" charset="0"/>
              </a:rPr>
              <a:t>-</a:t>
            </a:r>
            <a:r>
              <a:rPr lang="en-US" sz="4400" b="1"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4400" b="1" baseline="30000" dirty="0">
                <a:solidFill>
                  <a:schemeClr val="tx1"/>
                </a:solidFill>
                <a:effectLst>
                  <a:outerShdw blurRad="38100" dist="38100" dir="2700000" algn="tl">
                    <a:srgbClr val="000000">
                      <a:alpha val="43137"/>
                    </a:srgbClr>
                  </a:outerShdw>
                </a:effectLst>
                <a:latin typeface="Arial" pitchFamily="34" charset="0"/>
                <a:cs typeface="Arial" pitchFamily="34" charset="0"/>
              </a:rPr>
              <a:t>v17-19</a:t>
            </a:r>
            <a:endParaRPr lang="en-US" sz="44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7E43E03-0CDC-4C3B-911E-B485021FCAA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6C7227C-3BB0-4309-ACF8-01005F6E8619}"/>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To test your </a:t>
            </a:r>
            <a:r>
              <a:rPr lang="en-US" sz="4400" b="1" u="sng" dirty="0">
                <a:solidFill>
                  <a:srgbClr val="990033"/>
                </a:solidFill>
                <a:effectLst>
                  <a:outerShdw blurRad="38100" dist="38100" dir="2700000" algn="tl">
                    <a:srgbClr val="000000">
                      <a:alpha val="43137"/>
                    </a:srgbClr>
                  </a:outerShdw>
                </a:effectLst>
                <a:latin typeface="Arial Narrow" pitchFamily="34" charset="0"/>
              </a:rPr>
              <a:t>genuineness</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For it is time for judgment to begin with the family of God; and if it begins with us, what will the outcome be for those who do not obey the gospel of God? - v17</a:t>
            </a:r>
          </a:p>
        </p:txBody>
      </p:sp>
      <p:sp>
        <p:nvSpPr>
          <p:cNvPr id="4" name="Rectangle 3">
            <a:extLst>
              <a:ext uri="{FF2B5EF4-FFF2-40B4-BE49-F238E27FC236}">
                <a16:creationId xmlns:a16="http://schemas.microsoft.com/office/drawing/2014/main" id="{55AF7E6C-7FF7-474D-95A6-189C9AB69F73}"/>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What is the Purpose of Suffering?</a:t>
            </a:r>
          </a:p>
        </p:txBody>
      </p:sp>
    </p:spTree>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4170509-DC05-4DEE-946E-8FE59315FF8E}"/>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7A37F9D-6BE5-4A88-8651-399409F97A8A}"/>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To test your </a:t>
            </a:r>
            <a:r>
              <a:rPr lang="en-US" sz="4400" b="1" u="sng" dirty="0">
                <a:solidFill>
                  <a:srgbClr val="990033"/>
                </a:solidFill>
                <a:effectLst>
                  <a:outerShdw blurRad="38100" dist="38100" dir="2700000" algn="tl">
                    <a:srgbClr val="000000">
                      <a:alpha val="43137"/>
                    </a:srgbClr>
                  </a:outerShdw>
                </a:effectLst>
                <a:latin typeface="Arial Narrow" pitchFamily="34" charset="0"/>
              </a:rPr>
              <a:t>genuineness</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Peter 1:6-7 - In this you greatly rejoice, though now for a little while you may have had to suffer grief in all kinds of trials. </a:t>
            </a:r>
            <a:r>
              <a:rPr lang="en-US" sz="2800" b="1" baseline="300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These have come so that your faith — of greater worth than gold, which perishes even though refined by fire —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may be proved genuine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and may result in praise, glory and honor when Jesus Christ is revealed.</a:t>
            </a:r>
          </a:p>
        </p:txBody>
      </p:sp>
      <p:sp>
        <p:nvSpPr>
          <p:cNvPr id="4" name="Rectangle 3">
            <a:extLst>
              <a:ext uri="{FF2B5EF4-FFF2-40B4-BE49-F238E27FC236}">
                <a16:creationId xmlns:a16="http://schemas.microsoft.com/office/drawing/2014/main" id="{1966FD5F-521E-47C7-BBDC-F9B1048694F4}"/>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What is the Purpose of Suffering?</a:t>
            </a:r>
          </a:p>
        </p:txBody>
      </p:sp>
    </p:spTree>
  </p:cSld>
  <p:clrMapOvr>
    <a:masterClrMapping/>
  </p:clrMapOvr>
  <p:transition>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938857E-EA8C-418F-8B3B-22794D07287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F469177-343B-4425-9FE9-24A956F05EEF}"/>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To test your </a:t>
            </a:r>
            <a:r>
              <a:rPr lang="en-US" sz="4400" b="1" u="sng" dirty="0">
                <a:solidFill>
                  <a:srgbClr val="990033"/>
                </a:solidFill>
                <a:effectLst>
                  <a:outerShdw blurRad="38100" dist="38100" dir="2700000" algn="tl">
                    <a:srgbClr val="000000">
                      <a:alpha val="43137"/>
                    </a:srgbClr>
                  </a:outerShdw>
                </a:effectLst>
                <a:latin typeface="Arial Narrow" pitchFamily="34" charset="0"/>
              </a:rPr>
              <a:t>genuineness</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Peter 1:6-7 - In this you greatly rejoice, though now for a little while you may have had to suffer grief in all kinds of trials. </a:t>
            </a:r>
            <a:r>
              <a:rPr lang="en-US" sz="2800" b="1" baseline="300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These have come so that your faith — of greater worth than gold, which perishes even though refined by fire — may be proved genuine and may result in praise, glory and honor when Jesus Christ is revealed.</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James 1:3 - because you know that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testing of your faith</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develops perseverance.</a:t>
            </a:r>
          </a:p>
        </p:txBody>
      </p:sp>
      <p:sp>
        <p:nvSpPr>
          <p:cNvPr id="4" name="Rectangle 3">
            <a:extLst>
              <a:ext uri="{FF2B5EF4-FFF2-40B4-BE49-F238E27FC236}">
                <a16:creationId xmlns:a16="http://schemas.microsoft.com/office/drawing/2014/main" id="{5987DDC8-214A-43D9-A055-26CA41D77AB1}"/>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What is the Purpose of Suffering?</a:t>
            </a:r>
          </a:p>
        </p:txBody>
      </p:sp>
    </p:spTree>
  </p:cSld>
  <p:clrMapOvr>
    <a:masterClrMapping/>
  </p:clrMapOvr>
  <p:transition>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CDCDF51-F0A6-414C-A1ED-B81142F1582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9CFB516-8EBE-4FFC-ACBE-0C1890F744DA}"/>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To test your </a:t>
            </a:r>
            <a:r>
              <a:rPr lang="en-US" sz="4400" b="1" u="sng" dirty="0">
                <a:solidFill>
                  <a:srgbClr val="990033"/>
                </a:solidFill>
                <a:effectLst>
                  <a:outerShdw blurRad="38100" dist="38100" dir="2700000" algn="tl">
                    <a:srgbClr val="000000">
                      <a:alpha val="43137"/>
                    </a:srgbClr>
                  </a:outerShdw>
                </a:effectLst>
                <a:latin typeface="Arial Narrow" pitchFamily="34" charset="0"/>
              </a:rPr>
              <a:t>genuineness</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Faith testing in the Old 	Testament.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Hebrews 11:8 -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By faith</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Abraham, when called to go to a place he would later receive as his inheritance,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obeyed and went</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even though he did not know where he was going.</a:t>
            </a:r>
          </a:p>
        </p:txBody>
      </p:sp>
      <p:sp>
        <p:nvSpPr>
          <p:cNvPr id="4" name="Rectangle 3">
            <a:extLst>
              <a:ext uri="{FF2B5EF4-FFF2-40B4-BE49-F238E27FC236}">
                <a16:creationId xmlns:a16="http://schemas.microsoft.com/office/drawing/2014/main" id="{612DF1D5-122F-4BCD-8C41-D258286712AB}"/>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What is the Purpose of Suffering?</a:t>
            </a:r>
          </a:p>
        </p:txBody>
      </p:sp>
    </p:spTree>
  </p:cSld>
  <p:clrMapOvr>
    <a:masterClrMapping/>
  </p:clrMapOvr>
  <p:transition>
    <p:dissolv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9D6498B-A2A2-4BDD-97DA-8D017B7E97C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E509909-E197-4AA4-933C-CF9CBFF07D7C}"/>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To test your </a:t>
            </a:r>
            <a:r>
              <a:rPr lang="en-US" sz="4400" b="1" u="sng" dirty="0">
                <a:solidFill>
                  <a:srgbClr val="990033"/>
                </a:solidFill>
                <a:effectLst>
                  <a:outerShdw blurRad="38100" dist="38100" dir="2700000" algn="tl">
                    <a:srgbClr val="000000">
                      <a:alpha val="43137"/>
                    </a:srgbClr>
                  </a:outerShdw>
                </a:effectLst>
                <a:latin typeface="Arial Narrow" pitchFamily="34" charset="0"/>
              </a:rPr>
              <a:t>genuineness</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Faith testing in the Old 	Testament.</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Hebrews 11:17 -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By faith</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Abraham, when God tested him,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offered Isaac as a sacrifice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He who had received the promises was about to sacrifice his one and only son.</a:t>
            </a:r>
          </a:p>
        </p:txBody>
      </p:sp>
      <p:sp>
        <p:nvSpPr>
          <p:cNvPr id="4" name="Rectangle 3">
            <a:extLst>
              <a:ext uri="{FF2B5EF4-FFF2-40B4-BE49-F238E27FC236}">
                <a16:creationId xmlns:a16="http://schemas.microsoft.com/office/drawing/2014/main" id="{1F6E2B33-CFA9-49B4-98DF-F23B46DF907A}"/>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What is the Purpose of Suffering?</a:t>
            </a:r>
          </a:p>
        </p:txBody>
      </p:sp>
    </p:spTree>
  </p:cSld>
  <p:clrMapOvr>
    <a:masterClrMapping/>
  </p:clrMapOvr>
  <p:transition>
    <p:dissolv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F36B849-1A42-4B6B-8D66-5242B524629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FA0FEBB-7D9F-4B33-BD1D-2AE92C3DC648}"/>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To test your </a:t>
            </a:r>
            <a:r>
              <a:rPr lang="en-US" sz="4400" b="1" u="sng" dirty="0">
                <a:solidFill>
                  <a:srgbClr val="990033"/>
                </a:solidFill>
                <a:effectLst>
                  <a:outerShdw blurRad="38100" dist="38100" dir="2700000" algn="tl">
                    <a:srgbClr val="000000">
                      <a:alpha val="43137"/>
                    </a:srgbClr>
                  </a:outerShdw>
                </a:effectLst>
                <a:latin typeface="Arial Narrow" pitchFamily="34" charset="0"/>
              </a:rPr>
              <a:t>genuineness</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Faith testing in the New 	Testament.</a:t>
            </a:r>
          </a:p>
          <a:p>
            <a:pPr algn="ctr">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9:27-30</a:t>
            </a:r>
          </a:p>
        </p:txBody>
      </p:sp>
      <p:sp>
        <p:nvSpPr>
          <p:cNvPr id="4" name="Rectangle 3">
            <a:extLst>
              <a:ext uri="{FF2B5EF4-FFF2-40B4-BE49-F238E27FC236}">
                <a16:creationId xmlns:a16="http://schemas.microsoft.com/office/drawing/2014/main" id="{B842DC94-A131-4D1B-8BBE-07A53698E3B7}"/>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What is the Purpose of Suffering?</a:t>
            </a:r>
          </a:p>
        </p:txBody>
      </p:sp>
    </p:spTree>
  </p:cSld>
  <p:clrMapOvr>
    <a:masterClrMapping/>
  </p:clrMapOvr>
  <p:transition>
    <p:dissolv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21B41BB-0558-4F88-B188-747C27F10D10}"/>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B03E2DA-5026-42EA-B109-31849DEFEF7E}"/>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To test your </a:t>
            </a:r>
            <a:r>
              <a:rPr lang="en-US" sz="4400" b="1" u="sng" dirty="0">
                <a:solidFill>
                  <a:srgbClr val="990033"/>
                </a:solidFill>
                <a:effectLst>
                  <a:outerShdw blurRad="38100" dist="38100" dir="2700000" algn="tl">
                    <a:srgbClr val="000000">
                      <a:alpha val="43137"/>
                    </a:srgbClr>
                  </a:outerShdw>
                </a:effectLst>
                <a:latin typeface="Arial Narrow" pitchFamily="34" charset="0"/>
              </a:rPr>
              <a:t>genuineness</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Faith testing in the New 	Testament.</a:t>
            </a:r>
          </a:p>
          <a:p>
            <a:pPr algn="ctr">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15:21-28</a:t>
            </a:r>
          </a:p>
        </p:txBody>
      </p:sp>
      <p:sp>
        <p:nvSpPr>
          <p:cNvPr id="4" name="Rectangle 3">
            <a:extLst>
              <a:ext uri="{FF2B5EF4-FFF2-40B4-BE49-F238E27FC236}">
                <a16:creationId xmlns:a16="http://schemas.microsoft.com/office/drawing/2014/main" id="{437C0C71-6D81-4EB6-8AE3-E3ABD1AF0633}"/>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What is the Purpose of Suffering?</a:t>
            </a:r>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2EC3CE6-F728-45A2-A3D3-ADD440BA06E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B051EBA-1B71-4916-BAAB-21880EC3A624}"/>
              </a:ext>
            </a:extLst>
          </p:cNvPr>
          <p:cNvSpPr>
            <a:spLocks noGrp="1" noChangeArrowheads="1"/>
          </p:cNvSpPr>
          <p:nvPr>
            <p:ph idx="1"/>
          </p:nvPr>
        </p:nvSpPr>
        <p:spPr>
          <a:xfrm>
            <a:off x="381000" y="1066800"/>
            <a:ext cx="83820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Peter 4:19</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So then, those who suffer according to God’s will should commit themselves to their faithful Creator and continue to do good. </a:t>
            </a:r>
          </a:p>
        </p:txBody>
      </p:sp>
    </p:spTree>
  </p:cSld>
  <p:clrMapOvr>
    <a:masterClrMapping/>
  </p:clrMapOvr>
  <p:transition>
    <p:dissolv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D9962D4-01DC-4320-ADB4-56B2FAB1945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5DDAD3A-7A8C-4A38-A486-CD131B808892}"/>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B.  To make an obvious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separation</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r>
              <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rPr>
              <a:t>For it is time for judgment to begin with the family of God; and if it begins with us, what will the outcome be for those who do not obey the gospel of God? And, “If it is hard for the righteous to be saved, what will become of the ungodly and the sinner?” - v17-18</a:t>
            </a:r>
          </a:p>
        </p:txBody>
      </p:sp>
      <p:sp>
        <p:nvSpPr>
          <p:cNvPr id="4" name="Rectangle 3">
            <a:extLst>
              <a:ext uri="{FF2B5EF4-FFF2-40B4-BE49-F238E27FC236}">
                <a16:creationId xmlns:a16="http://schemas.microsoft.com/office/drawing/2014/main" id="{304DE149-7E83-406E-B838-BAB2D08C7EDD}"/>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What is the Purpose of Suffering?</a:t>
            </a:r>
          </a:p>
        </p:txBody>
      </p:sp>
    </p:spTree>
  </p:cSld>
  <p:clrMapOvr>
    <a:masterClrMapping/>
  </p:clrMapOvr>
  <p:transition>
    <p:dissolv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2AE4699-7DFE-44C1-80F5-1B368D0390E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E8A034B-E839-4393-941C-C65E25EB9E01}"/>
              </a:ext>
            </a:extLst>
          </p:cNvPr>
          <p:cNvSpPr>
            <a:spLocks noGrp="1" noChangeArrowheads="1"/>
          </p:cNvSpPr>
          <p:nvPr>
            <p:ph idx="1"/>
          </p:nvPr>
        </p:nvSpPr>
        <p:spPr>
          <a:xfrm>
            <a:off x="457200" y="1143000"/>
            <a:ext cx="8229600" cy="5410200"/>
          </a:xfrm>
        </p:spPr>
        <p:txBody>
          <a:bodyPr>
            <a:normAutofit/>
          </a:bodyPr>
          <a:lstStyle/>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B.  To make an obvious </a:t>
            </a:r>
            <a:r>
              <a:rPr lang="en-US" altLang="en-US" sz="4400" b="1" u="sng">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separation</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a:t>
            </a:r>
          </a:p>
          <a:p>
            <a:pPr marL="609600" indent="-609600" algn="just" eaLnBrk="1" hangingPunct="1">
              <a:buFont typeface="Wingdings 2" panose="05020102010507070707" pitchFamily="18" charset="2"/>
              <a:buNone/>
            </a:pPr>
            <a:r>
              <a:rPr lang="en-US" altLang="en-US" sz="27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For it is </a:t>
            </a:r>
            <a:r>
              <a:rPr lang="en-US" altLang="en-US" sz="27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time for judgment to begin</a:t>
            </a:r>
            <a:r>
              <a:rPr lang="en-US" altLang="en-US" sz="27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with the family of God; and if it begins with us, what will the outcome be for those who do not obey the gospel of God? And, “If it is hard for the righteous to be saved, what will become of the ungodly and the sinner?” - v17-18</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1.  </a:t>
            </a: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Judgment</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 the result of a 	decision, a verdict.</a:t>
            </a: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κρίμα</a:t>
            </a: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Arial" panose="020B0604020202020204" pitchFamily="34" charset="0"/>
            </a:endParaRPr>
          </a:p>
        </p:txBody>
      </p:sp>
      <p:sp>
        <p:nvSpPr>
          <p:cNvPr id="4" name="Rectangle 3">
            <a:extLst>
              <a:ext uri="{FF2B5EF4-FFF2-40B4-BE49-F238E27FC236}">
                <a16:creationId xmlns:a16="http://schemas.microsoft.com/office/drawing/2014/main" id="{7B8D8659-810F-4850-9107-FC2CE0ACFCC3}"/>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What is the Purpose of Suffering?</a:t>
            </a:r>
          </a:p>
        </p:txBody>
      </p:sp>
    </p:spTree>
  </p:cSld>
  <p:clrMapOvr>
    <a:masterClrMapping/>
  </p:clrMapOvr>
  <p:transition>
    <p:dissolv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01EF0EB-CE78-475F-B629-FADCCB291D0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E349FAF-3AE5-48CB-A0E9-5D9FB3F2AAAB}"/>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B.  To make an obvious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separation</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r>
              <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rPr>
              <a:t>For it is time for judgment to begin with the family of God; and if it begins with us, what will the outcome be for those who do not obey the gospel of God? And, “</a:t>
            </a:r>
            <a:r>
              <a:rPr lang="en-US" sz="2700" b="1" u="sng" dirty="0">
                <a:solidFill>
                  <a:schemeClr val="tx1"/>
                </a:solidFill>
                <a:effectLst>
                  <a:outerShdw blurRad="38100" dist="38100" dir="2700000" algn="tl">
                    <a:srgbClr val="000000">
                      <a:alpha val="43137"/>
                    </a:srgbClr>
                  </a:outerShdw>
                </a:effectLst>
                <a:latin typeface="Arial" pitchFamily="34" charset="0"/>
                <a:cs typeface="Arial" pitchFamily="34" charset="0"/>
              </a:rPr>
              <a:t>If it is hard for the righteous to be saved</a:t>
            </a:r>
            <a:r>
              <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rPr>
              <a:t>, what will become of the ungodly and the sinner?” - v17-18</a:t>
            </a:r>
          </a:p>
        </p:txBody>
      </p:sp>
      <p:sp>
        <p:nvSpPr>
          <p:cNvPr id="4" name="Rectangle 3">
            <a:extLst>
              <a:ext uri="{FF2B5EF4-FFF2-40B4-BE49-F238E27FC236}">
                <a16:creationId xmlns:a16="http://schemas.microsoft.com/office/drawing/2014/main" id="{65A95736-2D19-4736-ABAC-39FE0B19DF0B}"/>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What is the Purpose of Suffering?</a:t>
            </a:r>
          </a:p>
        </p:txBody>
      </p:sp>
    </p:spTree>
  </p:cSld>
  <p:clrMapOvr>
    <a:masterClrMapping/>
  </p:clrMapOvr>
  <p:transition>
    <p:dissolv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D05AF6C-4A23-4BB9-A725-D53390C962A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3E84BBE-9F25-480C-95C9-D4670D1A6E3E}"/>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B.  To make an obvious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separation</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r>
              <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rPr>
              <a:t>For it is time for judgment to begin with the family of God; and if it begins with us, </a:t>
            </a:r>
            <a:r>
              <a:rPr lang="en-US" sz="27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what will the outcome be for those who do not obey the gospel of God</a:t>
            </a:r>
            <a:r>
              <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rPr>
              <a:t>? And, “If it is hard for the righteous to be saved, </a:t>
            </a:r>
            <a:r>
              <a:rPr lang="en-US" sz="27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what will become of the ungodly and the sinner</a:t>
            </a:r>
            <a:r>
              <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rPr>
              <a:t>?” - v17-18</a:t>
            </a:r>
          </a:p>
        </p:txBody>
      </p:sp>
      <p:sp>
        <p:nvSpPr>
          <p:cNvPr id="4" name="Rectangle 3">
            <a:extLst>
              <a:ext uri="{FF2B5EF4-FFF2-40B4-BE49-F238E27FC236}">
                <a16:creationId xmlns:a16="http://schemas.microsoft.com/office/drawing/2014/main" id="{CDDAEC9A-D4D1-4351-8388-488BA696D686}"/>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What is the Purpose of Suffering?</a:t>
            </a:r>
          </a:p>
        </p:txBody>
      </p:sp>
    </p:spTree>
  </p:cSld>
  <p:clrMapOvr>
    <a:masterClrMapping/>
  </p:clrMapOvr>
  <p:transition>
    <p:dissolv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C3A5F39-BC92-4A25-8CB7-105FA844AD3E}"/>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CF12C9F-1D5F-4206-9DC8-441C2394049A}"/>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B.  To make an obvious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separation</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r>
              <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rPr>
              <a:t>For it is time for judgment to begin with the family of God; and if it begins with us, </a:t>
            </a:r>
            <a:r>
              <a:rPr lang="en-US" sz="27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what will the outcome be for those who do not obey the gospel of God</a:t>
            </a:r>
            <a:r>
              <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rPr>
              <a:t>? And, “If it is hard for the righteous to be saved, </a:t>
            </a:r>
            <a:r>
              <a:rPr lang="en-US" sz="27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what will become of the ungodly and the sinner</a:t>
            </a:r>
            <a:r>
              <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rPr>
              <a:t>?” - v17-18</a:t>
            </a:r>
          </a:p>
          <a:p>
            <a:pPr marL="609600" indent="-609600" algn="just" eaLnBrk="1" fontAlgn="auto" hangingPunct="1">
              <a:spcAft>
                <a:spcPts val="0"/>
              </a:spcAft>
              <a:buFont typeface="Wingdings 2" panose="05020102010507070707" pitchFamily="18" charset="2"/>
              <a:buNone/>
              <a:defRPr/>
            </a:pPr>
            <a:endPar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609600" indent="-609600" algn="just" eaLnBrk="1" fontAlgn="auto" hangingPunct="1">
              <a:spcAft>
                <a:spcPts val="0"/>
              </a:spcAft>
              <a:buFont typeface="Wingdings 2" panose="05020102010507070707" pitchFamily="18" charset="2"/>
              <a:buNone/>
              <a:defRPr/>
            </a:pPr>
            <a:r>
              <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rPr>
              <a:t>John 14:6 - Jesus answered, “I am the way and the truth and the life. </a:t>
            </a:r>
            <a:r>
              <a:rPr lang="en-US" sz="2700" b="1" u="sng" dirty="0">
                <a:solidFill>
                  <a:schemeClr val="tx1"/>
                </a:solidFill>
                <a:effectLst>
                  <a:outerShdw blurRad="38100" dist="38100" dir="2700000" algn="tl">
                    <a:srgbClr val="000000">
                      <a:alpha val="43137"/>
                    </a:srgbClr>
                  </a:outerShdw>
                </a:effectLst>
                <a:latin typeface="Arial" pitchFamily="34" charset="0"/>
                <a:cs typeface="Arial" pitchFamily="34" charset="0"/>
              </a:rPr>
              <a:t>No one comes to the Father except through me</a:t>
            </a:r>
            <a:r>
              <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70C6D29F-6EC7-4BC1-BC26-30A09BCEFF77}"/>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What is the Purpose of Suffering?</a:t>
            </a:r>
          </a:p>
        </p:txBody>
      </p:sp>
    </p:spTree>
  </p:cSld>
  <p:clrMapOvr>
    <a:masterClrMapping/>
  </p:clrMapOvr>
  <p:transition>
    <p:dissolv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E3EC7ED-C6FB-435B-AE4F-358D320EDB6B}"/>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BF9499B-C465-4423-93F0-86D4577F668F}"/>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B.  To make an obvious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separation</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r>
              <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rPr>
              <a:t>For it is time for judgment to begin with the family of God; and if it begins with us, what will the outcome be for those who do not </a:t>
            </a:r>
            <a:r>
              <a:rPr lang="en-US" sz="2700" b="1" u="sng" dirty="0">
                <a:solidFill>
                  <a:schemeClr val="tx1"/>
                </a:solidFill>
                <a:effectLst>
                  <a:outerShdw blurRad="38100" dist="38100" dir="2700000" algn="tl">
                    <a:srgbClr val="000000">
                      <a:alpha val="43137"/>
                    </a:srgbClr>
                  </a:outerShdw>
                </a:effectLst>
                <a:latin typeface="Arial" pitchFamily="34" charset="0"/>
                <a:cs typeface="Arial" pitchFamily="34" charset="0"/>
              </a:rPr>
              <a:t>obey the gospel</a:t>
            </a:r>
            <a:r>
              <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rPr>
              <a:t> of God? And, “If it is hard for the righteous to be saved, what will become of the ungodly and the sinner?” - v17-18</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Obedience to the gospel + 	God’s grace =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salvation</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p:txBody>
      </p:sp>
      <p:sp>
        <p:nvSpPr>
          <p:cNvPr id="4" name="Rectangle 3">
            <a:extLst>
              <a:ext uri="{FF2B5EF4-FFF2-40B4-BE49-F238E27FC236}">
                <a16:creationId xmlns:a16="http://schemas.microsoft.com/office/drawing/2014/main" id="{63C8D7C2-5E17-41F3-830A-C50B763D3FC5}"/>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What is the Purpose of Suffering?</a:t>
            </a:r>
          </a:p>
        </p:txBody>
      </p:sp>
    </p:spTree>
  </p:cSld>
  <p:clrMapOvr>
    <a:masterClrMapping/>
  </p:clrMapOvr>
  <p:transition>
    <p:dissolv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F7901C0-F8FA-48AB-B79D-471F1AAC08D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F37F4EE-A062-4B86-BC12-3C0875A695DC}"/>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C.  To compel you to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entrust</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So then, those who suffer according to God’s will should commit themselves to their faithful Creator and continue to do good. - v19</a:t>
            </a:r>
            <a:endParaRPr lang="en-US" sz="44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17652810-C29C-4157-9117-9DAB51ADA10E}"/>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What is the Purpose of Suffering?</a:t>
            </a:r>
          </a:p>
        </p:txBody>
      </p:sp>
    </p:spTree>
  </p:cSld>
  <p:clrMapOvr>
    <a:masterClrMapping/>
  </p:clrMapOvr>
  <p:transition>
    <p:dissolv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B3E61BF-34A4-4570-8A36-7BA1C290316B}"/>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FA6A7C5-C888-4973-9DFE-D28A0D0431A8}"/>
              </a:ext>
            </a:extLst>
          </p:cNvPr>
          <p:cNvSpPr>
            <a:spLocks noGrp="1" noChangeArrowheads="1"/>
          </p:cNvSpPr>
          <p:nvPr>
            <p:ph idx="1"/>
          </p:nvPr>
        </p:nvSpPr>
        <p:spPr>
          <a:xfrm>
            <a:off x="457200" y="1143000"/>
            <a:ext cx="8229600" cy="5410200"/>
          </a:xfrm>
        </p:spPr>
        <p:txBody>
          <a:bodyPr>
            <a:normAutofit/>
          </a:bodyPr>
          <a:lstStyle/>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C.  To compel you to </a:t>
            </a:r>
            <a:r>
              <a:rPr lang="en-US" altLang="en-US" sz="4400" b="1" u="sng">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entrust</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a:t>
            </a:r>
          </a:p>
          <a:p>
            <a:pPr marL="609600" indent="-609600" algn="just">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So then, those who suffer according to God’s will should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commit themselves</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to their faithful Creator and continue to do good. - v19</a:t>
            </a:r>
          </a:p>
          <a:p>
            <a:pPr marL="609600" indent="-609600" algn="just">
              <a:buFont typeface="Wingdings 2" panose="05020102010507070707" pitchFamily="18" charset="2"/>
              <a:buNone/>
            </a:pP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1.  </a:t>
            </a: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Commit</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 to place beside or 	set before, “to deposit money”.</a:t>
            </a:r>
          </a:p>
          <a:p>
            <a:pPr marL="609600" indent="-609600" algn="just">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παρατίθημι</a:t>
            </a: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Arial" panose="020B0604020202020204" pitchFamily="34" charset="0"/>
            </a:endParaRPr>
          </a:p>
        </p:txBody>
      </p:sp>
      <p:sp>
        <p:nvSpPr>
          <p:cNvPr id="4" name="Rectangle 3">
            <a:extLst>
              <a:ext uri="{FF2B5EF4-FFF2-40B4-BE49-F238E27FC236}">
                <a16:creationId xmlns:a16="http://schemas.microsoft.com/office/drawing/2014/main" id="{E72EC02C-2FFF-4DB9-B7E5-4B51D2A7ADE1}"/>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What is the Purpose of Suffering?</a:t>
            </a:r>
          </a:p>
        </p:txBody>
      </p:sp>
    </p:spTree>
  </p:cSld>
  <p:clrMapOvr>
    <a:masterClrMapping/>
  </p:clrMapOvr>
  <p:transition>
    <p:dissolv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88250F7-081D-46CC-BBE8-EF0C371A6EB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18E6E26-2750-47DE-84E1-9EA40080A5E7}"/>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C.  To compel you to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entrust</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So then, those who suffer according to God’s will should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commit themselves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to their faithful Creator and continue to do good. - v19</a:t>
            </a:r>
          </a:p>
          <a:p>
            <a:pPr algn="jus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Trust God for your salvation like 	you trust the bank for your 	money!</a:t>
            </a:r>
          </a:p>
        </p:txBody>
      </p:sp>
      <p:sp>
        <p:nvSpPr>
          <p:cNvPr id="4" name="Rectangle 3">
            <a:extLst>
              <a:ext uri="{FF2B5EF4-FFF2-40B4-BE49-F238E27FC236}">
                <a16:creationId xmlns:a16="http://schemas.microsoft.com/office/drawing/2014/main" id="{68605DFA-3439-4F05-B8E8-72ACD013DF61}"/>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What is the Purpose of Suffering?</a:t>
            </a:r>
          </a:p>
        </p:txBody>
      </p:sp>
    </p:spTree>
  </p:cSld>
  <p:clrMapOvr>
    <a:masterClrMapping/>
  </p:clrMapOvr>
  <p:transition>
    <p:dissolv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E81228A-A8AF-4825-A422-EC83FEA0209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C0EB90C-646A-49B3-B17A-D62556E69797}"/>
              </a:ext>
            </a:extLst>
          </p:cNvPr>
          <p:cNvSpPr>
            <a:spLocks noGrp="1" noChangeArrowheads="1"/>
          </p:cNvSpPr>
          <p:nvPr>
            <p:ph idx="1"/>
          </p:nvPr>
        </p:nvSpPr>
        <p:spPr>
          <a:xfrm>
            <a:off x="457200" y="1143000"/>
            <a:ext cx="8229600" cy="5410200"/>
          </a:xfrm>
        </p:spPr>
        <p:txBody>
          <a:bodyPr>
            <a:normAutofit/>
          </a:bodyPr>
          <a:lstStyle/>
          <a:p>
            <a:pPr marL="609600" indent="-609600" algn="ctr"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If you are really living a holy life,</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you will probably suffer</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for the Lord eventually.</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Count it a privilege &amp; rejoice!</a:t>
            </a:r>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581A1F7-FB49-489D-B8DE-00D900E6F5B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5C50EE6-0D9A-43FF-99A0-24E9BD9E0667}"/>
              </a:ext>
            </a:extLst>
          </p:cNvPr>
          <p:cNvSpPr>
            <a:spLocks noGrp="1" noChangeArrowheads="1"/>
          </p:cNvSpPr>
          <p:nvPr>
            <p:ph idx="1"/>
          </p:nvPr>
        </p:nvSpPr>
        <p:spPr>
          <a:xfrm>
            <a:off x="381000" y="1066800"/>
            <a:ext cx="83820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What do you need to know to bring you closer to Him when trials come?</a:t>
            </a:r>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98907D0-05AF-4629-A00C-B9D2CCD83A07}"/>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540A7DD-E3FA-4BC6-AC1C-F9CC3241A166}"/>
              </a:ext>
            </a:extLst>
          </p:cNvPr>
          <p:cNvSpPr>
            <a:spLocks noGrp="1" noChangeArrowheads="1"/>
          </p:cNvSpPr>
          <p:nvPr>
            <p:ph idx="1"/>
          </p:nvPr>
        </p:nvSpPr>
        <p:spPr>
          <a:xfrm>
            <a:off x="457200" y="11430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  Holy People are Going </a:t>
            </a:r>
            <a:r>
              <a:rPr lang="en-US" sz="4400" b="1">
                <a:solidFill>
                  <a:srgbClr val="002060"/>
                </a:solidFill>
                <a:effectLst>
                  <a:outerShdw blurRad="38100" dist="38100" dir="2700000" algn="tl">
                    <a:srgbClr val="000000">
                      <a:alpha val="43137"/>
                    </a:srgbClr>
                  </a:outerShdw>
                </a:effectLst>
                <a:latin typeface="Arial Narrow" pitchFamily="34" charset="0"/>
              </a:rPr>
              <a:t>to Suffer</a:t>
            </a:r>
            <a:endParaRPr lang="en-US" sz="4400" b="1" dirty="0">
              <a:solidFill>
                <a:srgbClr val="002060"/>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Dear friends, do not be surprised at the painful trial you are suffering, as though something strange were happening to you. - v12</a:t>
            </a:r>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744F01A-62C4-4237-8369-1087FD12C04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F9E0326-181C-479D-87DE-A685D80B6CFE}"/>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It’s not a matter of will you suffer, but </a:t>
            </a:r>
            <a:r>
              <a:rPr lang="en-US" sz="4400" b="1" u="sng" dirty="0">
                <a:solidFill>
                  <a:srgbClr val="990033"/>
                </a:solidFill>
                <a:effectLst>
                  <a:outerShdw blurRad="38100" dist="38100" dir="2700000" algn="tl">
                    <a:srgbClr val="000000">
                      <a:alpha val="43137"/>
                    </a:srgbClr>
                  </a:outerShdw>
                </a:effectLst>
                <a:latin typeface="Arial Narrow" pitchFamily="34" charset="0"/>
              </a:rPr>
              <a:t>when</a:t>
            </a:r>
            <a:r>
              <a:rPr lang="en-US" sz="4400" b="1" dirty="0">
                <a:solidFill>
                  <a:srgbClr val="990033"/>
                </a:solidFill>
                <a:effectLst>
                  <a:outerShdw blurRad="38100" dist="38100" dir="2700000" algn="tl">
                    <a:srgbClr val="000000">
                      <a:alpha val="43137"/>
                    </a:srgbClr>
                  </a:outerShdw>
                </a:effectLst>
                <a:latin typeface="Arial Narrow" pitchFamily="34" charset="0"/>
              </a:rPr>
              <a:t> &amp; to what </a:t>
            </a:r>
            <a:r>
              <a:rPr lang="en-US" sz="4400" b="1" u="sng" dirty="0">
                <a:solidFill>
                  <a:srgbClr val="990033"/>
                </a:solidFill>
                <a:effectLst>
                  <a:outerShdw blurRad="38100" dist="38100" dir="2700000" algn="tl">
                    <a:srgbClr val="000000">
                      <a:alpha val="43137"/>
                    </a:srgbClr>
                  </a:outerShdw>
                </a:effectLst>
                <a:latin typeface="Arial Narrow" pitchFamily="34" charset="0"/>
              </a:rPr>
              <a:t>degree</a:t>
            </a:r>
            <a:r>
              <a:rPr lang="en-US" sz="4400" b="1" dirty="0">
                <a:solidFill>
                  <a:srgbClr val="990033"/>
                </a:solidFill>
                <a:effectLst>
                  <a:outerShdw blurRad="38100" dist="38100" dir="2700000" algn="tl">
                    <a:srgbClr val="000000">
                      <a:alpha val="43137"/>
                    </a:srgbClr>
                  </a:outerShdw>
                </a:effectLst>
                <a:latin typeface="Arial Narrow" pitchFamily="34" charset="0"/>
              </a:rPr>
              <a:t>.</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B7AD35E9-AD61-48AE-A1B5-7752E339F3C6}"/>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Holy People are Going to Suffer.</a:t>
            </a:r>
            <a:endParaRPr lang="en-US" dirty="0"/>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812D738-E49C-4F8C-BE1B-76AA2E65852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1EF871C-B3F3-433D-99D6-D8CBA689A574}"/>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It’s not a matter of will you suffer, but </a:t>
            </a:r>
            <a:r>
              <a:rPr lang="en-US" sz="4400" b="1" u="sng" dirty="0">
                <a:solidFill>
                  <a:srgbClr val="990033"/>
                </a:solidFill>
                <a:effectLst>
                  <a:outerShdw blurRad="38100" dist="38100" dir="2700000" algn="tl">
                    <a:srgbClr val="000000">
                      <a:alpha val="43137"/>
                    </a:srgbClr>
                  </a:outerShdw>
                </a:effectLst>
                <a:latin typeface="Arial Narrow" pitchFamily="34" charset="0"/>
              </a:rPr>
              <a:t>when</a:t>
            </a:r>
            <a:r>
              <a:rPr lang="en-US" sz="4400" b="1" dirty="0">
                <a:solidFill>
                  <a:srgbClr val="990033"/>
                </a:solidFill>
                <a:effectLst>
                  <a:outerShdw blurRad="38100" dist="38100" dir="2700000" algn="tl">
                    <a:srgbClr val="000000">
                      <a:alpha val="43137"/>
                    </a:srgbClr>
                  </a:outerShdw>
                </a:effectLst>
                <a:latin typeface="Arial Narrow" pitchFamily="34" charset="0"/>
              </a:rPr>
              <a:t> &amp; to what </a:t>
            </a:r>
            <a:r>
              <a:rPr lang="en-US" sz="4400" b="1" u="sng" dirty="0">
                <a:solidFill>
                  <a:srgbClr val="990033"/>
                </a:solidFill>
                <a:effectLst>
                  <a:outerShdw blurRad="38100" dist="38100" dir="2700000" algn="tl">
                    <a:srgbClr val="000000">
                      <a:alpha val="43137"/>
                    </a:srgbClr>
                  </a:outerShdw>
                </a:effectLst>
                <a:latin typeface="Arial Narrow" pitchFamily="34" charset="0"/>
              </a:rPr>
              <a:t>degree</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Psalm 66:10 - For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you, O God, tested us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you refined us like silver.</a:t>
            </a:r>
          </a:p>
        </p:txBody>
      </p:sp>
      <p:sp>
        <p:nvSpPr>
          <p:cNvPr id="4" name="Rectangle 3">
            <a:extLst>
              <a:ext uri="{FF2B5EF4-FFF2-40B4-BE49-F238E27FC236}">
                <a16:creationId xmlns:a16="http://schemas.microsoft.com/office/drawing/2014/main" id="{A492BE58-44A7-45FB-A3A5-2E8618D366CD}"/>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Holy People are Going to Suffer.</a:t>
            </a:r>
            <a:endParaRPr lang="en-US" dirty="0"/>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7B4D21D-BB62-4D99-8B63-0821EDD7EBF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6096940-C916-4F1B-8577-45D2BC2D4E41}"/>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It’s not a matter of will you suffer, but </a:t>
            </a:r>
            <a:r>
              <a:rPr lang="en-US" sz="4400" b="1" u="sng" dirty="0">
                <a:solidFill>
                  <a:srgbClr val="990033"/>
                </a:solidFill>
                <a:effectLst>
                  <a:outerShdw blurRad="38100" dist="38100" dir="2700000" algn="tl">
                    <a:srgbClr val="000000">
                      <a:alpha val="43137"/>
                    </a:srgbClr>
                  </a:outerShdw>
                </a:effectLst>
                <a:latin typeface="Arial Narrow" pitchFamily="34" charset="0"/>
              </a:rPr>
              <a:t>when</a:t>
            </a:r>
            <a:r>
              <a:rPr lang="en-US" sz="4400" b="1" dirty="0">
                <a:solidFill>
                  <a:srgbClr val="990033"/>
                </a:solidFill>
                <a:effectLst>
                  <a:outerShdw blurRad="38100" dist="38100" dir="2700000" algn="tl">
                    <a:srgbClr val="000000">
                      <a:alpha val="43137"/>
                    </a:srgbClr>
                  </a:outerShdw>
                </a:effectLst>
                <a:latin typeface="Arial Narrow" pitchFamily="34" charset="0"/>
              </a:rPr>
              <a:t> &amp; to what </a:t>
            </a:r>
            <a:r>
              <a:rPr lang="en-US" sz="4400" b="1" u="sng" dirty="0">
                <a:solidFill>
                  <a:srgbClr val="990033"/>
                </a:solidFill>
                <a:effectLst>
                  <a:outerShdw blurRad="38100" dist="38100" dir="2700000" algn="tl">
                    <a:srgbClr val="000000">
                      <a:alpha val="43137"/>
                    </a:srgbClr>
                  </a:outerShdw>
                </a:effectLst>
                <a:latin typeface="Arial Narrow" pitchFamily="34" charset="0"/>
              </a:rPr>
              <a:t>degree</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Psalm 66:10 - For you, O God, tested us; you refined us like silver.</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Isaiah 48:10 -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I have tested you</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in the furnace of affliction.</a:t>
            </a:r>
          </a:p>
        </p:txBody>
      </p:sp>
      <p:sp>
        <p:nvSpPr>
          <p:cNvPr id="4" name="Rectangle 3">
            <a:extLst>
              <a:ext uri="{FF2B5EF4-FFF2-40B4-BE49-F238E27FC236}">
                <a16:creationId xmlns:a16="http://schemas.microsoft.com/office/drawing/2014/main" id="{07F7BB97-65A5-4B03-B6EB-D6F7AAC94355}"/>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Holy People are Going to Suffer.</a:t>
            </a:r>
            <a:endParaRPr lang="en-US" dirty="0"/>
          </a:p>
        </p:txBody>
      </p:sp>
    </p:spTree>
  </p:cSld>
  <p:clrMapOvr>
    <a:masterClrMapping/>
  </p:clrMapOvr>
  <p:transition>
    <p:dissolve/>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Metro</Template>
  <TotalTime>25362</TotalTime>
  <Words>2889</Words>
  <Application>Microsoft Office PowerPoint</Application>
  <PresentationFormat>On-screen Show (4:3)</PresentationFormat>
  <Paragraphs>266</Paragraphs>
  <Slides>49</Slides>
  <Notes>49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49</vt:i4>
      </vt:variant>
    </vt:vector>
  </HeadingPairs>
  <TitlesOfParts>
    <vt:vector size="58" baseType="lpstr">
      <vt:lpstr>Arial</vt:lpstr>
      <vt:lpstr>Arial Narrow</vt:lpstr>
      <vt:lpstr>Calibri</vt:lpstr>
      <vt:lpstr>Franklin Gothic Medium</vt:lpstr>
      <vt:lpstr>Lucida Sans Unicode</vt:lpstr>
      <vt:lpstr>Segoe UI Symbol</vt:lpstr>
      <vt:lpstr>Times New Roman</vt:lpstr>
      <vt:lpstr>Wingdings 2</vt:lpstr>
      <vt:lpstr>Trek</vt:lpstr>
      <vt:lpstr>how  to  deal with  your trials</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Thomason Internet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Homosexual Agenda  Romans 1:18-32</dc:title>
  <dc:creator>Stephen H. Thomason</dc:creator>
  <cp:lastModifiedBy>Stephen Thomason</cp:lastModifiedBy>
  <cp:revision>1484</cp:revision>
  <dcterms:created xsi:type="dcterms:W3CDTF">2005-04-23T22:37:40Z</dcterms:created>
  <dcterms:modified xsi:type="dcterms:W3CDTF">2024-07-08T21:31:21Z</dcterms:modified>
</cp:coreProperties>
</file>