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8"/>
  </p:notesMasterIdLst>
  <p:handoutMasterIdLst>
    <p:handoutMasterId r:id="rId49"/>
  </p:handoutMasterIdLst>
  <p:sldIdLst>
    <p:sldId id="398" r:id="rId2"/>
    <p:sldId id="1769" r:id="rId3"/>
    <p:sldId id="1855" r:id="rId4"/>
    <p:sldId id="1856" r:id="rId5"/>
    <p:sldId id="1895" r:id="rId6"/>
    <p:sldId id="1896" r:id="rId7"/>
    <p:sldId id="1362" r:id="rId8"/>
    <p:sldId id="1503" r:id="rId9"/>
    <p:sldId id="1857" r:id="rId10"/>
    <p:sldId id="1858" r:id="rId11"/>
    <p:sldId id="1859" r:id="rId12"/>
    <p:sldId id="1860" r:id="rId13"/>
    <p:sldId id="1861" r:id="rId14"/>
    <p:sldId id="1862" r:id="rId15"/>
    <p:sldId id="1863" r:id="rId16"/>
    <p:sldId id="1864" r:id="rId17"/>
    <p:sldId id="1865" r:id="rId18"/>
    <p:sldId id="1866" r:id="rId19"/>
    <p:sldId id="1867" r:id="rId20"/>
    <p:sldId id="1869" r:id="rId21"/>
    <p:sldId id="1870" r:id="rId22"/>
    <p:sldId id="1872" r:id="rId23"/>
    <p:sldId id="1873" r:id="rId24"/>
    <p:sldId id="1874" r:id="rId25"/>
    <p:sldId id="1762" r:id="rId26"/>
    <p:sldId id="1875" r:id="rId27"/>
    <p:sldId id="1876" r:id="rId28"/>
    <p:sldId id="1877" r:id="rId29"/>
    <p:sldId id="1878" r:id="rId30"/>
    <p:sldId id="1879" r:id="rId31"/>
    <p:sldId id="1880" r:id="rId32"/>
    <p:sldId id="1881" r:id="rId33"/>
    <p:sldId id="1882" r:id="rId34"/>
    <p:sldId id="1883" r:id="rId35"/>
    <p:sldId id="1884" r:id="rId36"/>
    <p:sldId id="1885" r:id="rId37"/>
    <p:sldId id="1886" r:id="rId38"/>
    <p:sldId id="1887" r:id="rId39"/>
    <p:sldId id="1889" r:id="rId40"/>
    <p:sldId id="1890" r:id="rId41"/>
    <p:sldId id="1891" r:id="rId42"/>
    <p:sldId id="1897" r:id="rId43"/>
    <p:sldId id="1892" r:id="rId44"/>
    <p:sldId id="1893" r:id="rId45"/>
    <p:sldId id="1894" r:id="rId46"/>
    <p:sldId id="1708" r:id="rId47"/>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BCDECBD-A13D-4552-A6FC-2C4897F6182A}"/>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B60911D2-5263-45E9-B38C-EDCE9BD310A3}"/>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8C197C92-BD3F-4A9E-896D-93E139DE9A40}"/>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82561FA8-E36C-4DA6-B22F-55A2E2E04ACC}"/>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C003F171-42BD-4B84-BA3E-5C005F82214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A752F4-F6EC-4F01-AA5D-08D47A6362B8}"/>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96B0B871-69EF-4A3E-AB46-FF3B3C32B6E3}"/>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646D4C8F-51D7-4C21-98EA-1B2CCD8BD0DF}" type="datetimeFigureOut">
              <a:rPr lang="en-US"/>
              <a:pPr>
                <a:defRPr/>
              </a:pPr>
              <a:t>7/8/2024</a:t>
            </a:fld>
            <a:endParaRPr lang="en-US" dirty="0"/>
          </a:p>
        </p:txBody>
      </p:sp>
      <p:sp>
        <p:nvSpPr>
          <p:cNvPr id="4" name="Slide Image Placeholder 3">
            <a:extLst>
              <a:ext uri="{FF2B5EF4-FFF2-40B4-BE49-F238E27FC236}">
                <a16:creationId xmlns:a16="http://schemas.microsoft.com/office/drawing/2014/main" id="{707A10C3-6A2E-472E-BA13-AFC3F80D1247}"/>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2E9472B-CC88-4529-B981-8B877C301F50}"/>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DCEB931-33DA-4849-B065-AA01C1F129FB}"/>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448CDFC1-668D-486C-B97B-32892954D27D}"/>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5EAEA30-F1FE-4247-96F9-D75925763F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A9DDC6C7-D2F1-416B-B003-07997152BF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DFE1E739-0679-4F1C-866B-80B8452C36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F8B1F02B-A418-404D-B234-F5DC843BFE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954537-9C1C-499F-8D31-25749E31D5F9}"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E3A6890C-59B3-44ED-B700-A47398C001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1CC43DF9-5AE9-4283-BD1D-3153EF550B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D491651D-EF22-4C41-9E31-58CED242B5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3CB9A6-B3C6-4EF5-9EB2-5FE8F6B1CCCC}"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ED377C81-5BA3-464F-9962-E80CB84782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383DCF3F-D153-497B-9011-9D614E88B0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FD396F6C-6D22-4166-A16B-F0EBCE1F5E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F049A5-014B-4081-A703-730B7E736DD3}"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AC503819-85CD-4E7A-A301-A7CE5E5B0D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26969071-3EEE-4C12-B220-F2373E5098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5A8281CC-2E88-4087-8257-BDF0CB4170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2FCC89-1D0C-4CBB-A892-16ABB4AA27B9}"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963DC4B4-E3BF-45E8-B870-96A9AE48F1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066C0550-54CB-4E2F-9D4B-15133DE2D1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B9E9655D-5CE1-432A-8723-C6CF5A1F1D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880A6A-1C39-4F57-B59C-F375EC2A7FE2}"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148312F-0363-4C53-83CA-D1317920B4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C2B85CF2-0353-41A6-8EB9-59D1EE07B4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92C74223-CB80-4F62-ABD4-B8EAF3691D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04B505-3F56-4988-9A5E-824FB5661BA2}"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D7320E2-5E14-4F07-B1A3-9A1A19B39E9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36D940EE-8F60-46DC-8D50-B3AC448345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69331070-9B92-4D5D-95B2-0D51D60D00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161B89D-B88A-467D-B974-2F4690B3099C}"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B0B41A41-7F1D-43E4-8024-E8E443EEB1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7558F57D-B1F6-4EF1-9CA8-71597A1222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BEA7B5B5-7D59-4C54-B88F-7869A3AF783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39C4E7-9C69-4057-8A24-E051B8DDA31D}"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3974149-6597-4F53-ABBC-0BDBEEA041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C08E6882-9692-463B-9621-DB144F9B1B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B7EA5CD9-BF7C-48D1-8F6B-0D1266D879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2F0EFD-7554-4286-BF1D-F6D95519ABF8}"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D16E3C29-8465-4D6C-9404-7C2D76188A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E06DD514-AF28-4FC3-9063-F35298B89C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2A06C346-6642-46DB-8CBC-06DF9FA455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69D401-C95C-42BF-9517-1221D5774FBE}"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1BEF23CA-578D-406F-8DCB-2C69801B98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079383D-2F33-4C98-9870-DCEBDA20B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EFD0C2A9-7550-4069-A828-6D55E98509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934B52-1AC1-4621-916F-F51964C959E4}"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B5EF6FC8-B2F5-460A-9666-6E0267D39B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704031E-639E-4B79-8C40-A97B75DC11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A441ECBD-E254-4990-8F2E-24C2E1BB96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B2F2E3-4779-4078-89F5-40111BF8A4F9}"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0B363879-4605-4275-9747-8A17D14DE3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6F0F598E-EAC5-4696-ADA1-E10D3EBFC6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DEFBF64D-3A56-42B0-A704-9003892233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689F72-887E-4717-81D7-1916E48D4267}"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906E70A6-F223-43D7-8F3F-6A7E1E3E8D0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C0978EC6-D458-4688-BA43-4624B53EF4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60D2E933-F032-47A7-A6C6-50AFA7E285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E58A08-15E6-4BCA-BB7E-B65705391A36}"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60A7B918-09CE-49E3-8B6B-49F2575D1B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F2D1B731-6555-408B-BE81-3298318957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5296E95A-457D-4A9D-A1CA-DB92A2DCF9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5E03ED-4647-44BA-94F1-34A672813780}"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9E6C82FF-EBDA-40BE-BF54-9052C81DE0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C178F44-3389-4993-B461-6E6168CDD2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9B1DC08B-38CA-4F68-9A59-4B8A3F25A4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BE141E7-8B1F-49E0-A462-8AE0A2993BEB}"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2CE59B79-A70C-4925-AD4C-03686A54E5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CFC45231-76CA-4665-A5D6-59D579E0E0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7B5F18A3-46E4-407E-BACA-E3E5530860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68E815-5CF5-4B95-916A-3A5A5C458F32}"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BF19CDF1-3848-46EE-A10C-153230AC8D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EB8D8CE9-795E-4E48-BD03-914C45178A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A3406AF3-68F2-4E46-872B-12934B07E3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1F27B27-C28A-4825-A640-09A206D4B921}"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7494B243-8AA5-45B4-8DFD-B181849433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E7C2D412-3F38-4A88-A3A8-A318C2BB91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85B829AD-1C49-436E-9AAA-CFDEF57153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E58026-98E3-478A-9EB1-E440BE9AC4BD}"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48DA489D-C5ED-4FA8-8AE7-CD5F579901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400420B7-8526-409C-9128-81C7AD6C0D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16D9701D-4E99-4E9C-AA93-662D896475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F58B26-BDF5-42DC-A7F4-6FE61F722D46}"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E5EC676-9F66-42D5-B159-2BBE1CCFC0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57F4C0CA-546A-4CEF-9988-8796A2F8B1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D8A89DC3-C4C7-4573-926B-428C60BDD6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3B4169-5D37-4421-A10F-2868AF942C32}"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7E59244D-7730-4495-86FD-4A76883647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CACE2DF2-747D-4E54-AE89-27A14BD23B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2DCCB306-26E9-425E-8790-9AC1210454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F9DBF2-6054-49FE-855A-295F4470C8A3}"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CF23899-9226-41D5-A784-8AC3E0335A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05CA29AB-A11D-4774-A546-4EC6D8DEF7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6633A15C-E0DD-4446-8FF0-8D5619CABAC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C4162F-FE3E-467B-AE34-F809E4B7C733}"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56224793-1582-4278-BF91-F31AF41E41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C22C903F-ECE3-4BCE-A9A7-F28F510669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090E18F1-3F4C-419B-BA0B-6B21ACF53E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A51BEC-B81E-4DDF-998E-6E1F0FC3FBE4}"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72649214-CB9E-42A6-BFB2-B25F64A621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105D053F-7DE7-4E0B-B9B6-AFF1971EDF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93905F5A-320A-4708-8A08-7633DDFF26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2C0583B-E112-4A5D-A64B-635D94DD349C}"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1A6378EA-130E-42E7-A7AB-C8E35A4EA2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4E738E03-6BDE-4A55-ACC2-1C0BD22AE3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3B4D1153-8D47-497B-B4DA-8B049C7DBB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A2C42D-22F1-4128-8927-7F9BC39A7752}"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505D29DC-89D2-4B5D-BEA3-D592E4B6E0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A5409DE3-9869-4884-AEF3-A23047E9F7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D379D729-6A0B-4490-975D-9CB8071AB2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D58899B-269F-4B92-AF69-E9E5A38B817D}"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721093FF-C67B-465A-A3AF-56219C0BE9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4B8918EA-443F-4EDD-8339-6B1C2A4E82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2D71CE5A-88D6-47C9-B81C-58CC574ED7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224F3F-ABD5-4423-8E89-56201599C27B}"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BA83A522-784E-4333-8F7C-0B7474EC97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87EDB241-F6C3-4A6E-876B-4180B77476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CCB49314-B565-46D3-A854-7AFDD1B9A7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84053F-86FC-46E2-A677-28760A7D777A}"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B14F8BFA-5B10-4F6D-94C9-5F6F31FDB4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129FD9B2-223D-4CA4-9E20-B75AAF132C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F9F3480C-EBB7-4465-8110-E3E1AEFC2E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5C65C0-93A6-42F9-9454-57A6F99EBE94}"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68D37383-EC6A-489C-BD6E-40C29F3CDE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AA5F9DA1-9BD5-4626-BEF0-10E7977C42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A2263DDA-7B8F-4496-AEB5-18C26F5D10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7A7513-F9E0-4726-AB62-CF30F8FB00DB}"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4E7EA3A9-253B-43E1-AA8F-4F92A42205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8F39F28F-611F-47C0-A578-FAF5B79F87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9F931A98-B3A0-4554-A10B-FDF146F1DE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1E66B9F-5268-44FC-9D93-FBC880A30880}"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7B206D76-212C-47B0-B9A1-7426E35995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A31FEB2B-A199-4AE2-B9F6-06E730BEBD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FCE585AD-75C5-4C74-B46F-88E0870338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9ACD32-A21D-4051-823D-472B57240F4B}"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611F8994-9CA1-4E1E-B870-FF852B5F3E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32F9801B-BA6B-4E56-B480-52AD2AB463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486C800D-07C8-44FB-BE98-2CE4CFE85E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DB2AB01-A986-4F05-8558-188D651BD56C}"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E4115FFA-0033-4B30-B98B-2BB76F0550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8447FA1-C6A0-457D-8223-9D26C89D8C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3463BBA4-A6D9-4157-9414-1E41A4156C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8326F3-013E-42AA-816B-442E4523ADE1}"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14DC76FA-8ECE-4ED4-8AAC-2B302B76D0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915EB77A-6FCF-43D2-96AB-663DF73EC7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79A95881-9B02-402A-9D6F-3E2E977D31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ABB3B8-8EB4-49E0-B297-AC8ADB1E5E4C}"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7E13FA0D-C366-4A54-852F-9B3152C8DC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222C5147-A1C1-4D8B-9DF8-0B886A47BA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5A274E4D-2981-4C04-B2E3-91D5C7196C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D9F410-CF90-4055-ADF9-0E41108F85E8}"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6228D68C-35F0-447E-A6D7-AE893E91E0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C9973CEE-7D78-4C37-A51D-D38EE69F60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9896A2CB-890C-4A5F-8A06-0D76B56CE1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5FC815-1D9F-40D0-BCF0-2C80FE5CBA46}"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CC0F1D55-616B-48D1-A2A5-E8025DAF8C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2E8FA027-4A95-4DA7-852C-65D1D15C61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DF263C68-1717-4262-8279-99FCB870FC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3BC39B-62D8-49D5-92A7-71F97F6BFBF8}"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B93855F5-4864-4C0C-A1DF-3D27E27687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EDB09FD2-294A-4C1E-9733-DCDFC22ABE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2FB397BD-4614-4E10-858D-3C695E5A6D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8A70E3-39FD-4F7E-9D4D-B9E1ADD88330}"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7CF2EA35-FA02-4BA8-AEF7-22322DE7A3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1AC12C56-BF4C-498A-8ABC-6E16A4D820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F0240423-6A61-4354-B260-54457FEA33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BB916E4-B3CD-48C9-BDF9-3AF7639E1009}"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DF50B62-2750-4AB9-BFD1-39956D09D1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1724EEDD-BD30-48AE-BF31-D4348EC6EB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CBC9BAF2-7520-4D89-B20F-23322A43CB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39196E-96D5-402A-B5DA-46C16108F02B}"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1A5D8CF0-79AF-495D-9BBE-054EF4ED6F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1D37273-F3F7-4E48-9688-4F20EC7FBB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2BE5BB81-90C5-4139-9FE8-C966BAD772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72C59A-010B-4A85-826E-3BF25E824E74}"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C2E33F1A-13E9-49C4-92E5-87FBAFD2C3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E7551EA3-74B3-4EF8-A670-3F9A3EB97E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4CBF92F-D9FE-45E9-82EA-B992AEE7DD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E5ED27-4330-4B90-BF2C-676E15058DEB}"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1246119-4205-421A-B6CC-A0F265AA11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4C1D349-3DE2-40A5-9D0D-B19BBE7E9F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81DFA1AB-2D10-4CF4-ABA0-2C1AE3D255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D1095D-2A66-4E46-A4E5-BE603DE43816}"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26F5F52B-BA24-46C9-8470-B6A6BE2A16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E7E5DBF-A3A1-4ADD-8315-9A6CD85D81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E979B229-172C-418D-A308-F72C03E9DE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8981C0-3B69-4A33-98EC-032A93A6EAB5}"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2F82B5CD-A31B-4C5B-9428-5E4A836AB9FE}"/>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01F29D95-F49A-4524-A440-1F64971764A3}"/>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EAFE3AB3-4E4B-4CBE-B0CF-587E3C1825A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30F4E93B-CD6C-4765-AFF7-61A11F11A653}"/>
              </a:ext>
            </a:extLst>
          </p:cNvPr>
          <p:cNvSpPr>
            <a:spLocks noGrp="1"/>
          </p:cNvSpPr>
          <p:nvPr>
            <p:ph type="sldNum" sz="quarter" idx="12"/>
          </p:nvPr>
        </p:nvSpPr>
        <p:spPr>
          <a:xfrm>
            <a:off x="8229600" y="6473825"/>
            <a:ext cx="758825" cy="247650"/>
          </a:xfrm>
        </p:spPr>
        <p:txBody>
          <a:bodyPr/>
          <a:lstStyle>
            <a:lvl1pPr>
              <a:defRPr smtClean="0"/>
            </a:lvl1pPr>
          </a:lstStyle>
          <a:p>
            <a:pPr>
              <a:defRPr/>
            </a:pPr>
            <a:fld id="{5137C508-0416-4C0F-91A8-DADF915F73F1}" type="slidenum">
              <a:rPr lang="en-US" altLang="en-US"/>
              <a:pPr>
                <a:defRPr/>
              </a:pPr>
              <a:t>‹#›</a:t>
            </a:fld>
            <a:endParaRPr lang="en-US" altLang="en-US"/>
          </a:p>
        </p:txBody>
      </p:sp>
    </p:spTree>
    <p:extLst>
      <p:ext uri="{BB962C8B-B14F-4D97-AF65-F5344CB8AC3E}">
        <p14:creationId xmlns:p14="http://schemas.microsoft.com/office/powerpoint/2010/main" val="2412242704"/>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02BFA785-F6FC-4F41-B361-27CD379F6C8F}"/>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B1C3764D-2FD3-47B3-BC7C-8BE313DEEB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9D72B56A-BD4A-468A-9D3B-8787F01059E1}"/>
              </a:ext>
            </a:extLst>
          </p:cNvPr>
          <p:cNvSpPr>
            <a:spLocks noGrp="1"/>
          </p:cNvSpPr>
          <p:nvPr>
            <p:ph type="sldNum" sz="quarter" idx="12"/>
          </p:nvPr>
        </p:nvSpPr>
        <p:spPr/>
        <p:txBody>
          <a:bodyPr/>
          <a:lstStyle>
            <a:lvl1pPr>
              <a:defRPr/>
            </a:lvl1pPr>
          </a:lstStyle>
          <a:p>
            <a:pPr>
              <a:defRPr/>
            </a:pPr>
            <a:fld id="{63292CC7-A019-44DC-B86C-2ADF17BC7BF4}" type="slidenum">
              <a:rPr lang="en-US" altLang="en-US"/>
              <a:pPr>
                <a:defRPr/>
              </a:pPr>
              <a:t>‹#›</a:t>
            </a:fld>
            <a:endParaRPr lang="en-US" altLang="en-US"/>
          </a:p>
        </p:txBody>
      </p:sp>
    </p:spTree>
    <p:extLst>
      <p:ext uri="{BB962C8B-B14F-4D97-AF65-F5344CB8AC3E}">
        <p14:creationId xmlns:p14="http://schemas.microsoft.com/office/powerpoint/2010/main" val="4242379693"/>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278B2A-9859-4A0A-BA34-CBA05E74E8E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C9AA376-3502-4929-AED1-8401A7CFD85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3F54107-6C9A-41A0-B283-DB41EAECF752}"/>
              </a:ext>
            </a:extLst>
          </p:cNvPr>
          <p:cNvSpPr>
            <a:spLocks noGrp="1"/>
          </p:cNvSpPr>
          <p:nvPr>
            <p:ph type="sldNum" sz="quarter" idx="12"/>
          </p:nvPr>
        </p:nvSpPr>
        <p:spPr/>
        <p:txBody>
          <a:bodyPr/>
          <a:lstStyle>
            <a:lvl1pPr>
              <a:defRPr smtClean="0"/>
            </a:lvl1pPr>
          </a:lstStyle>
          <a:p>
            <a:pPr>
              <a:defRPr/>
            </a:pPr>
            <a:fld id="{7C617531-921E-47A5-A03B-8464A5A36FF8}" type="slidenum">
              <a:rPr lang="en-US" altLang="en-US"/>
              <a:pPr>
                <a:defRPr/>
              </a:pPr>
              <a:t>‹#›</a:t>
            </a:fld>
            <a:endParaRPr lang="en-US" altLang="en-US"/>
          </a:p>
        </p:txBody>
      </p:sp>
    </p:spTree>
    <p:extLst>
      <p:ext uri="{BB962C8B-B14F-4D97-AF65-F5344CB8AC3E}">
        <p14:creationId xmlns:p14="http://schemas.microsoft.com/office/powerpoint/2010/main" val="4263561537"/>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0B38116F-F28E-4D29-A06B-91CFD1F48838}"/>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0544D193-7848-4ACA-9AE3-83C220E27D35}"/>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0EB151DA-76EB-4B06-8FBF-9EF96CB2E258}"/>
              </a:ext>
            </a:extLst>
          </p:cNvPr>
          <p:cNvSpPr>
            <a:spLocks noGrp="1"/>
          </p:cNvSpPr>
          <p:nvPr>
            <p:ph type="sldNum" sz="quarter" idx="12"/>
          </p:nvPr>
        </p:nvSpPr>
        <p:spPr>
          <a:xfrm>
            <a:off x="8229600" y="6473825"/>
            <a:ext cx="758825" cy="247650"/>
          </a:xfrm>
        </p:spPr>
        <p:txBody>
          <a:bodyPr/>
          <a:lstStyle>
            <a:lvl1pPr>
              <a:defRPr smtClean="0"/>
            </a:lvl1pPr>
          </a:lstStyle>
          <a:p>
            <a:pPr>
              <a:defRPr/>
            </a:pPr>
            <a:fld id="{08EE8D5D-BCEE-4AA7-B418-207E81B3C325}" type="slidenum">
              <a:rPr lang="en-US" altLang="en-US"/>
              <a:pPr>
                <a:defRPr/>
              </a:pPr>
              <a:t>‹#›</a:t>
            </a:fld>
            <a:endParaRPr lang="en-US" altLang="en-US"/>
          </a:p>
        </p:txBody>
      </p:sp>
    </p:spTree>
    <p:extLst>
      <p:ext uri="{BB962C8B-B14F-4D97-AF65-F5344CB8AC3E}">
        <p14:creationId xmlns:p14="http://schemas.microsoft.com/office/powerpoint/2010/main" val="427410521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52B461BD-C712-4E86-B464-E4964C31AF2B}"/>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32179CA6-A186-4916-9EAD-B49CFC43FF47}"/>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89E9DF32-BED7-46A1-AFB5-77D731D3BEE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07B2CC89-99BC-4690-AFC4-A5E092AA3E67}"/>
              </a:ext>
            </a:extLst>
          </p:cNvPr>
          <p:cNvSpPr>
            <a:spLocks noGrp="1"/>
          </p:cNvSpPr>
          <p:nvPr>
            <p:ph type="sldNum" sz="quarter" idx="12"/>
          </p:nvPr>
        </p:nvSpPr>
        <p:spPr/>
        <p:txBody>
          <a:bodyPr/>
          <a:lstStyle>
            <a:lvl1pPr>
              <a:defRPr smtClean="0"/>
            </a:lvl1pPr>
          </a:lstStyle>
          <a:p>
            <a:pPr>
              <a:defRPr/>
            </a:pPr>
            <a:fld id="{98EFC159-0A16-400E-837E-38CE62DFBE7D}" type="slidenum">
              <a:rPr lang="en-US" altLang="en-US"/>
              <a:pPr>
                <a:defRPr/>
              </a:pPr>
              <a:t>‹#›</a:t>
            </a:fld>
            <a:endParaRPr lang="en-US" altLang="en-US"/>
          </a:p>
        </p:txBody>
      </p:sp>
    </p:spTree>
    <p:extLst>
      <p:ext uri="{BB962C8B-B14F-4D97-AF65-F5344CB8AC3E}">
        <p14:creationId xmlns:p14="http://schemas.microsoft.com/office/powerpoint/2010/main" val="1265009323"/>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82D07AF3-15F1-46F3-8062-26D136F328D8}"/>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6D6B95D3-3452-4E7F-9CB1-CEA0C2B2849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5522FD04-6E92-4774-B970-BEDF092077A9}"/>
              </a:ext>
            </a:extLst>
          </p:cNvPr>
          <p:cNvSpPr>
            <a:spLocks noGrp="1"/>
          </p:cNvSpPr>
          <p:nvPr>
            <p:ph type="sldNum" sz="quarter" idx="12"/>
          </p:nvPr>
        </p:nvSpPr>
        <p:spPr/>
        <p:txBody>
          <a:bodyPr/>
          <a:lstStyle>
            <a:lvl1pPr>
              <a:defRPr/>
            </a:lvl1pPr>
          </a:lstStyle>
          <a:p>
            <a:pPr>
              <a:defRPr/>
            </a:pPr>
            <a:fld id="{4607DB66-4064-4892-901A-8D32FBEDB5D6}" type="slidenum">
              <a:rPr lang="en-US" altLang="en-US"/>
              <a:pPr>
                <a:defRPr/>
              </a:pPr>
              <a:t>‹#›</a:t>
            </a:fld>
            <a:endParaRPr lang="en-US" altLang="en-US"/>
          </a:p>
        </p:txBody>
      </p:sp>
    </p:spTree>
    <p:extLst>
      <p:ext uri="{BB962C8B-B14F-4D97-AF65-F5344CB8AC3E}">
        <p14:creationId xmlns:p14="http://schemas.microsoft.com/office/powerpoint/2010/main" val="3756139305"/>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E3A7F71B-5EBE-4A6A-A07E-CCF9DA8E286A}"/>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27F09150-5BC8-40C4-8FC2-A10A175AE34D}"/>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4799970F-C382-45A7-B17B-820076419461}"/>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09BC4153-15F9-4076-9D1D-C50854A932B6}"/>
              </a:ext>
            </a:extLst>
          </p:cNvPr>
          <p:cNvSpPr>
            <a:spLocks noGrp="1"/>
          </p:cNvSpPr>
          <p:nvPr>
            <p:ph type="sldNum" sz="quarter" idx="12"/>
          </p:nvPr>
        </p:nvSpPr>
        <p:spPr>
          <a:xfrm>
            <a:off x="8229600" y="6477000"/>
            <a:ext cx="762000" cy="247650"/>
          </a:xfrm>
        </p:spPr>
        <p:txBody>
          <a:bodyPr/>
          <a:lstStyle>
            <a:lvl1pPr>
              <a:defRPr smtClean="0"/>
            </a:lvl1pPr>
          </a:lstStyle>
          <a:p>
            <a:pPr>
              <a:defRPr/>
            </a:pPr>
            <a:fld id="{6561DA1E-37A8-4043-AA9B-C13DA91E65C1}" type="slidenum">
              <a:rPr lang="en-US" altLang="en-US"/>
              <a:pPr>
                <a:defRPr/>
              </a:pPr>
              <a:t>‹#›</a:t>
            </a:fld>
            <a:endParaRPr lang="en-US" altLang="en-US"/>
          </a:p>
        </p:txBody>
      </p:sp>
    </p:spTree>
    <p:extLst>
      <p:ext uri="{BB962C8B-B14F-4D97-AF65-F5344CB8AC3E}">
        <p14:creationId xmlns:p14="http://schemas.microsoft.com/office/powerpoint/2010/main" val="783847940"/>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8410B62C-FDF3-4A96-89ED-BAC2B23455A9}"/>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AACF0059-DFB3-4C18-8E74-0BDBAE404C7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E01F8DB2-9F05-461F-8FD8-0C180E29E95F}"/>
              </a:ext>
            </a:extLst>
          </p:cNvPr>
          <p:cNvSpPr>
            <a:spLocks noGrp="1"/>
          </p:cNvSpPr>
          <p:nvPr>
            <p:ph type="sldNum" sz="quarter" idx="12"/>
          </p:nvPr>
        </p:nvSpPr>
        <p:spPr/>
        <p:txBody>
          <a:bodyPr/>
          <a:lstStyle>
            <a:lvl1pPr>
              <a:defRPr/>
            </a:lvl1pPr>
          </a:lstStyle>
          <a:p>
            <a:pPr>
              <a:defRPr/>
            </a:pPr>
            <a:fld id="{C87D792B-26BE-4DAE-ABF6-0C22E9DD6B6A}" type="slidenum">
              <a:rPr lang="en-US" altLang="en-US"/>
              <a:pPr>
                <a:defRPr/>
              </a:pPr>
              <a:t>‹#›</a:t>
            </a:fld>
            <a:endParaRPr lang="en-US" altLang="en-US"/>
          </a:p>
        </p:txBody>
      </p:sp>
    </p:spTree>
    <p:extLst>
      <p:ext uri="{BB962C8B-B14F-4D97-AF65-F5344CB8AC3E}">
        <p14:creationId xmlns:p14="http://schemas.microsoft.com/office/powerpoint/2010/main" val="2227428143"/>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9888CA2-871B-4123-B2E9-1A958AC83349}"/>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6515B207-4F6C-4DED-8251-EAE3AECED9B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4D0BE429-76F5-487D-A78F-6473A9A9B455}"/>
              </a:ext>
            </a:extLst>
          </p:cNvPr>
          <p:cNvSpPr>
            <a:spLocks noGrp="1"/>
          </p:cNvSpPr>
          <p:nvPr>
            <p:ph type="sldNum" sz="quarter" idx="12"/>
          </p:nvPr>
        </p:nvSpPr>
        <p:spPr/>
        <p:txBody>
          <a:bodyPr/>
          <a:lstStyle>
            <a:lvl1pPr>
              <a:defRPr smtClean="0"/>
            </a:lvl1pPr>
          </a:lstStyle>
          <a:p>
            <a:pPr>
              <a:defRPr/>
            </a:pPr>
            <a:fld id="{1B56001F-3C5A-46A6-B0F2-BA2CA88283E2}" type="slidenum">
              <a:rPr lang="en-US" altLang="en-US"/>
              <a:pPr>
                <a:defRPr/>
              </a:pPr>
              <a:t>‹#›</a:t>
            </a:fld>
            <a:endParaRPr lang="en-US" altLang="en-US"/>
          </a:p>
        </p:txBody>
      </p:sp>
    </p:spTree>
    <p:extLst>
      <p:ext uri="{BB962C8B-B14F-4D97-AF65-F5344CB8AC3E}">
        <p14:creationId xmlns:p14="http://schemas.microsoft.com/office/powerpoint/2010/main" val="138187624"/>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37533807-D37B-45B7-9AD4-8AB3764B183B}"/>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7CF7F40D-4C85-427D-8DA1-A86E9C3C6E8D}"/>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E1A422C6-8D58-4C03-9DB1-6156CE1C47D5}"/>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00465E2-D596-469B-9A9C-0FACACBB6179}"/>
              </a:ext>
            </a:extLst>
          </p:cNvPr>
          <p:cNvSpPr>
            <a:spLocks noGrp="1"/>
          </p:cNvSpPr>
          <p:nvPr>
            <p:ph type="sldNum" sz="quarter" idx="12"/>
          </p:nvPr>
        </p:nvSpPr>
        <p:spPr/>
        <p:txBody>
          <a:bodyPr/>
          <a:lstStyle>
            <a:lvl1pPr>
              <a:defRPr smtClean="0"/>
            </a:lvl1pPr>
          </a:lstStyle>
          <a:p>
            <a:pPr>
              <a:defRPr/>
            </a:pPr>
            <a:fld id="{B39AF082-3FC1-42E0-9269-58E82F414C82}" type="slidenum">
              <a:rPr lang="en-US" altLang="en-US"/>
              <a:pPr>
                <a:defRPr/>
              </a:pPr>
              <a:t>‹#›</a:t>
            </a:fld>
            <a:endParaRPr lang="en-US" altLang="en-US"/>
          </a:p>
        </p:txBody>
      </p:sp>
    </p:spTree>
    <p:extLst>
      <p:ext uri="{BB962C8B-B14F-4D97-AF65-F5344CB8AC3E}">
        <p14:creationId xmlns:p14="http://schemas.microsoft.com/office/powerpoint/2010/main" val="214950776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A2663AE7-532C-4F5E-8F44-B5CF784CC629}"/>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7F4427AF-4D63-489C-915E-052AC7E0993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186B5179-BCBF-4851-94A2-BCC7D996F928}"/>
              </a:ext>
            </a:extLst>
          </p:cNvPr>
          <p:cNvSpPr>
            <a:spLocks noGrp="1"/>
          </p:cNvSpPr>
          <p:nvPr>
            <p:ph type="sldNum" sz="quarter" idx="12"/>
          </p:nvPr>
        </p:nvSpPr>
        <p:spPr/>
        <p:txBody>
          <a:bodyPr/>
          <a:lstStyle>
            <a:lvl1pPr>
              <a:defRPr smtClean="0"/>
            </a:lvl1pPr>
          </a:lstStyle>
          <a:p>
            <a:pPr>
              <a:defRPr/>
            </a:pPr>
            <a:fld id="{E9383557-1177-4F15-AD46-8E76E1C74A84}" type="slidenum">
              <a:rPr lang="en-US" altLang="en-US"/>
              <a:pPr>
                <a:defRPr/>
              </a:pPr>
              <a:t>‹#›</a:t>
            </a:fld>
            <a:endParaRPr lang="en-US" altLang="en-US"/>
          </a:p>
        </p:txBody>
      </p:sp>
    </p:spTree>
    <p:extLst>
      <p:ext uri="{BB962C8B-B14F-4D97-AF65-F5344CB8AC3E}">
        <p14:creationId xmlns:p14="http://schemas.microsoft.com/office/powerpoint/2010/main" val="184452151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E7E86339-968C-4272-BA48-809873057A10}"/>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10B2E9B0-6ACA-4A2F-9956-C003553F36D5}"/>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48119208-BBA2-4907-879A-C4B72CF9D559}"/>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C59E9CB6-EA70-457B-A0A7-E19BC40F64D9}"/>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3670A1F9-09EE-4DA7-8409-64739337DC3A}"/>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56BD8CB1-A14B-414A-8620-A4B74C093891}"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E3AE9358-C57B-412F-87FA-30E64F367B46}"/>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C6C65DEA-9ABF-4801-A424-778016979019}"/>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3E4B65E6-048B-4204-85F3-62F8193B5632}"/>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500" r:id="rId1"/>
    <p:sldLayoutId id="2147485501" r:id="rId2"/>
    <p:sldLayoutId id="2147485502" r:id="rId3"/>
    <p:sldLayoutId id="2147485497" r:id="rId4"/>
    <p:sldLayoutId id="2147485503" r:id="rId5"/>
    <p:sldLayoutId id="2147485498" r:id="rId6"/>
    <p:sldLayoutId id="2147485504" r:id="rId7"/>
    <p:sldLayoutId id="2147485505" r:id="rId8"/>
    <p:sldLayoutId id="2147485506" r:id="rId9"/>
    <p:sldLayoutId id="2147485499" r:id="rId10"/>
    <p:sldLayoutId id="2147485507"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869CA75D-3085-4FCF-AD60-87BA794AC068}"/>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how  does  a person  become holy?</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B66C46E-DCFD-437A-B02C-3120ACE56D2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7E082F5-66D0-4175-B6F1-40817B185CF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God’s Covenant with Moses.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6:7 - I will take you as my own people, and I will be your God.</a:t>
            </a:r>
          </a:p>
        </p:txBody>
      </p:sp>
      <p:sp>
        <p:nvSpPr>
          <p:cNvPr id="4" name="Rectangle 3">
            <a:extLst>
              <a:ext uri="{FF2B5EF4-FFF2-40B4-BE49-F238E27FC236}">
                <a16:creationId xmlns:a16="http://schemas.microsoft.com/office/drawing/2014/main" id="{EC6B0B0E-24C4-4B32-85A3-3186762CBFB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1D84CB-BB0E-49BA-BF14-8EB2BFAC087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1784DB8-C39D-4336-A772-6585D3717F1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once for all, the righteous for the unrighteous, to bring you to God. - v18</a:t>
            </a:r>
          </a:p>
        </p:txBody>
      </p:sp>
      <p:sp>
        <p:nvSpPr>
          <p:cNvPr id="4" name="Rectangle 3">
            <a:extLst>
              <a:ext uri="{FF2B5EF4-FFF2-40B4-BE49-F238E27FC236}">
                <a16:creationId xmlns:a16="http://schemas.microsoft.com/office/drawing/2014/main" id="{E86B62C3-C35F-4AE1-8C77-D7B7CDDE483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2BFCE0B-9469-4F91-9350-022FE56B012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3C2C81B-DD0D-47E5-A72C-EA0C8462021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1.  Needed to happen only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once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AF789AC9-5A74-4827-9ECA-60458626DE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7B948C-E6E9-4D76-850C-B0851E7A79B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E849886-9CFE-4E6E-964A-B6CF46D25BB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1.  Needed to happen only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once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6:10 - The death he died,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died to sin 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but the life he lives, he lives to God.</a:t>
            </a:r>
          </a:p>
        </p:txBody>
      </p:sp>
      <p:sp>
        <p:nvSpPr>
          <p:cNvPr id="4" name="Rectangle 3">
            <a:extLst>
              <a:ext uri="{FF2B5EF4-FFF2-40B4-BE49-F238E27FC236}">
                <a16:creationId xmlns:a16="http://schemas.microsoft.com/office/drawing/2014/main" id="{9F2191C9-BCD4-4E3C-9C43-FF2561E2072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492109-DFA7-4230-B0C3-D847B27BB6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7FE86F8-E5EE-43B6-944F-E7BBCBF082B5}"/>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1.  Needed to happen only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once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7:27 - Unlike the other high priests, he does not need to offer sacrifices day after day . .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sacrificed for their sins 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when he offered himself. </a:t>
            </a:r>
          </a:p>
        </p:txBody>
      </p:sp>
      <p:sp>
        <p:nvSpPr>
          <p:cNvPr id="4" name="Rectangle 3">
            <a:extLst>
              <a:ext uri="{FF2B5EF4-FFF2-40B4-BE49-F238E27FC236}">
                <a16:creationId xmlns:a16="http://schemas.microsoft.com/office/drawing/2014/main" id="{5B82ED2B-236E-4BFF-B886-BB60951277E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A6DEEA0-E35B-448E-8F2B-CFDBA1F3510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28C2060-B761-44BB-92F8-39730429B65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1.  Needed to happen only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once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9:28 -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 was sacrificed once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take away the sins of many people.</a:t>
            </a:r>
          </a:p>
        </p:txBody>
      </p:sp>
      <p:sp>
        <p:nvSpPr>
          <p:cNvPr id="4" name="Rectangle 3">
            <a:extLst>
              <a:ext uri="{FF2B5EF4-FFF2-40B4-BE49-F238E27FC236}">
                <a16:creationId xmlns:a16="http://schemas.microsoft.com/office/drawing/2014/main" id="{25D9D8FC-7564-469B-A3C4-06E71C241A2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3E99557-D069-4E11-9BBD-A7166B6AB7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EFA5D4-A879-49C0-AA60-89102FFE306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1.  Needed to happen only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once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10:10 - And by that will, we have been made holy through the sacrifice of the body of Jesus Christ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once for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7B72D52A-D8B3-472B-B83F-D687ED79E8A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D731E90-82BE-4E9A-B2BD-4D23E245957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97DFE1E-1AF1-44A0-AEFA-2B9500EF094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once for all,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2.  Was a sacrifice for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4834E1C1-B941-48C0-9E6D-2C4DE1571D5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8B2064-CFF0-4601-B164-1447DCB13D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D7BA20-3F9D-481D-B1FE-628C95340AB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once for all,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2.  Was a sacrifice for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15:3 - Christ died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54AF0CE-F634-48A8-BA2E-C133063B666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1909C4B-D460-4AFD-A6D4-BB108714145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A514459-B0F8-4EA9-B5BE-F4860EB439F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once for all, the righteous for the unrighteous,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2.  Was a sacrifice for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Galatians 1:4 - . . . who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gave himself for 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rescue us from the present evil age.</a:t>
            </a:r>
          </a:p>
        </p:txBody>
      </p:sp>
      <p:sp>
        <p:nvSpPr>
          <p:cNvPr id="4" name="Rectangle 3">
            <a:extLst>
              <a:ext uri="{FF2B5EF4-FFF2-40B4-BE49-F238E27FC236}">
                <a16:creationId xmlns:a16="http://schemas.microsoft.com/office/drawing/2014/main" id="{70F8063E-D122-4A65-811C-31EE7A416F6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D246CD2-C0D8-4325-A98A-3908A3E38E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CFD30B6-4D61-4145-858F-A55A9DEB05B7}"/>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1. </a:t>
            </a:r>
            <a:r>
              <a:rPr lang="en-US" sz="4400" b="1">
                <a:solidFill>
                  <a:srgbClr val="006600"/>
                </a:solidFill>
                <a:effectLst>
                  <a:outerShdw blurRad="38100" dist="38100" dir="2700000" algn="tl">
                    <a:srgbClr val="000000">
                      <a:alpha val="43137"/>
                    </a:srgbClr>
                  </a:outerShdw>
                </a:effectLst>
                <a:latin typeface="Arial" pitchFamily="34" charset="0"/>
                <a:cs typeface="Arial" pitchFamily="34" charset="0"/>
              </a:rPr>
              <a:t>Covenant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 a treaty, an agreement </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between two parties.</a:t>
            </a: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 </a:t>
            </a:r>
            <a:r>
              <a:rPr lang="he-IL"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בְּרִית</a:t>
            </a:r>
            <a:endParaRPr lang="en-US" sz="2800" b="1" dirty="0">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938C9EA-17A1-44B3-9384-D37E9191CFB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466E6B-AF26-46B6-AA8B-E6E6CCDB27B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once for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righteous for the unrighteous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3.  Was a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substitute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for you.</a:t>
            </a:r>
          </a:p>
        </p:txBody>
      </p:sp>
      <p:sp>
        <p:nvSpPr>
          <p:cNvPr id="4" name="Rectangle 3">
            <a:extLst>
              <a:ext uri="{FF2B5EF4-FFF2-40B4-BE49-F238E27FC236}">
                <a16:creationId xmlns:a16="http://schemas.microsoft.com/office/drawing/2014/main" id="{8125C998-A1EF-453B-A1E3-FB541431A2E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99AE141-D9F1-4DB2-A64C-CC5ACABC56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51CB4AB-DD6C-4557-B416-749D395B5BCA}"/>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once for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righteous for the unrighteous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 bring you to God.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3.  Was a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substitute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for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2:2 - He is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atoning sacrifice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our sins, and not only for ours but also for the sins of the whole world.</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6:23)</a:t>
            </a:r>
          </a:p>
        </p:txBody>
      </p:sp>
      <p:sp>
        <p:nvSpPr>
          <p:cNvPr id="4" name="Rectangle 3">
            <a:extLst>
              <a:ext uri="{FF2B5EF4-FFF2-40B4-BE49-F238E27FC236}">
                <a16:creationId xmlns:a16="http://schemas.microsoft.com/office/drawing/2014/main" id="{2A6DF1A8-7CD1-46B6-B2CF-6B70F00CF82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A82A0C1-3D57-4678-BF8F-D2D589FB1C7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8603FE-529B-4A92-BE9B-93405F34716D}"/>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God’s Covenant with You.</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Christ died for sins once for all, the righteous for the unrighteous,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to bring you to God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v18</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The Lord’s death on the cross . . .</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4.  Was to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bring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you to God.</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Bring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introduce.</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προσάγω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FCDFBC4F-AC8D-4791-BD10-C26E844F9A8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85B75A-5E63-4270-B649-D6958CB0D29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41ABAC6-DF81-48A3-978E-E2E0579B242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God’s Covenant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once for all, the righteous for the unrighteous,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bring you to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v18</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Lord’s death on the cross . .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4.  Was to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bring</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you to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Lord Jesus is your 	“Intro-	ducer” to the Father!</a:t>
            </a:r>
          </a:p>
        </p:txBody>
      </p:sp>
      <p:sp>
        <p:nvSpPr>
          <p:cNvPr id="4" name="Rectangle 3">
            <a:extLst>
              <a:ext uri="{FF2B5EF4-FFF2-40B4-BE49-F238E27FC236}">
                <a16:creationId xmlns:a16="http://schemas.microsoft.com/office/drawing/2014/main" id="{144DCE16-E372-4B20-B14D-3EB2557F78D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07737FA-2F6E-483E-9F47-3AB151CE560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DF942A-7AE7-431A-AB72-4938D4359416}"/>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rPr>
              <a:t>I.  God’s Part of </a:t>
            </a:r>
            <a:r>
              <a:rPr lang="en-US" sz="4400" b="1">
                <a:solidFill>
                  <a:schemeClr val="bg1">
                    <a:lumMod val="75000"/>
                  </a:schemeClr>
                </a:solidFill>
                <a:effectLst>
                  <a:outerShdw blurRad="38100" dist="38100" dir="2700000" algn="tl">
                    <a:srgbClr val="000000">
                      <a:alpha val="43137"/>
                    </a:srgbClr>
                  </a:outerShdw>
                </a:effectLst>
                <a:latin typeface="Arial Narrow" pitchFamily="34" charset="0"/>
              </a:rPr>
              <a:t>the Covenant</a:t>
            </a:r>
            <a:endParaRPr lang="en-US" sz="4400" b="1" dirty="0">
              <a:solidFill>
                <a:schemeClr val="bg1">
                  <a:lumMod val="7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Our Part of </a:t>
            </a:r>
            <a:r>
              <a:rPr lang="en-US" sz="4400" b="1">
                <a:solidFill>
                  <a:srgbClr val="002060"/>
                </a:solidFill>
                <a:effectLst>
                  <a:outerShdw blurRad="38100" dist="38100" dir="2700000" algn="tl">
                    <a:srgbClr val="000000">
                      <a:alpha val="43137"/>
                    </a:srgbClr>
                  </a:outerShdw>
                </a:effectLst>
                <a:latin typeface="Arial Narrow" pitchFamily="34" charset="0"/>
              </a:rPr>
              <a:t>the Covenant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6742A54-5D05-47A1-9EA8-0853C17841D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3AC4DD6-358E-4E31-BF8A-4B53EC50A63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Noah was to </a:t>
            </a:r>
            <a:r>
              <a:rPr lang="en-US" sz="4400" b="1" u="sng" dirty="0">
                <a:solidFill>
                  <a:srgbClr val="990033"/>
                </a:solidFill>
                <a:effectLst>
                  <a:outerShdw blurRad="38100" dist="38100" dir="2700000" algn="tl">
                    <a:srgbClr val="000000">
                      <a:alpha val="43137"/>
                    </a:srgbClr>
                  </a:outerShdw>
                </a:effectLst>
                <a:latin typeface="Arial Narrow" pitchFamily="34" charset="0"/>
              </a:rPr>
              <a:t>multiply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9:1 - Then God blessed Noah and his sons, saying to them,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fruitful and increase in number and fill the earth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98CC9A4D-679A-45EA-AB38-25D10945892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C1B10F0-ACDC-4C67-928C-EAAEB934DE5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ACEB82F-4C33-4EC5-87DB-B2CBAB37E50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Abraham was to remain </a:t>
            </a:r>
            <a:r>
              <a:rPr lang="en-US" sz="4400" b="1" u="sng" dirty="0">
                <a:solidFill>
                  <a:srgbClr val="990033"/>
                </a:solidFill>
                <a:effectLst>
                  <a:outerShdw blurRad="38100" dist="38100" dir="2700000" algn="tl">
                    <a:srgbClr val="000000">
                      <a:alpha val="43137"/>
                    </a:srgbClr>
                  </a:outerShdw>
                </a:effectLst>
                <a:latin typeface="Arial Narrow" pitchFamily="34" charset="0"/>
              </a:rPr>
              <a:t>faithful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12:3 - </a:t>
            </a:r>
            <a:r>
              <a:rPr lang="en-US" sz="2800" baseline="30000" dirty="0"/>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will bless those who bless you, and whoever curses you I will curse;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peoples on earth will be blessed through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49E4CC6-8B6E-4902-9D54-B8775898C4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F2A6F7B-952F-471B-A9EE-EF36CF71BB9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C886B0-134A-49C5-B973-64DD3A24883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Moses was to </a:t>
            </a:r>
            <a:r>
              <a:rPr lang="en-US" sz="4400" b="1" u="sng" dirty="0">
                <a:solidFill>
                  <a:srgbClr val="990033"/>
                </a:solidFill>
                <a:effectLst>
                  <a:outerShdw blurRad="38100" dist="38100" dir="2700000" algn="tl">
                    <a:srgbClr val="000000">
                      <a:alpha val="43137"/>
                    </a:srgbClr>
                  </a:outerShdw>
                </a:effectLst>
                <a:latin typeface="Arial Narrow" pitchFamily="34" charset="0"/>
              </a:rPr>
              <a:t>obey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24:7 - Then he took the Book of the Covenant and read it to the people. They responded,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will do everything the LORD has said; we will obey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DD0B7D2-8560-4E17-8EB3-EA7981E90C2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FF8BA1-8695-46D4-9C29-D72B6BD60F8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0E13ACB-E139-4263-BAD1-458200E8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 are to </a:t>
            </a:r>
            <a:r>
              <a:rPr lang="en-US" sz="4400" b="1" u="sng" dirty="0">
                <a:solidFill>
                  <a:srgbClr val="990033"/>
                </a:solidFill>
                <a:effectLst>
                  <a:outerShdw blurRad="38100" dist="38100" dir="2700000" algn="tl">
                    <a:srgbClr val="000000">
                      <a:alpha val="43137"/>
                    </a:srgbClr>
                  </a:outerShdw>
                </a:effectLst>
                <a:latin typeface="Arial Narrow" pitchFamily="34" charset="0"/>
              </a:rPr>
              <a:t>commit</a:t>
            </a:r>
            <a:r>
              <a:rPr lang="en-US" sz="4400" b="1" dirty="0">
                <a:solidFill>
                  <a:srgbClr val="990033"/>
                </a:solidFill>
                <a:effectLst>
                  <a:outerShdw blurRad="38100" dist="38100" dir="2700000" algn="tl">
                    <a:srgbClr val="000000">
                      <a:alpha val="43137"/>
                    </a:srgbClr>
                  </a:outerShdw>
                </a:effectLst>
                <a:latin typeface="Arial Narrow" pitchFamily="34" charset="0"/>
              </a:rPr>
              <a:t> yourself to Jesus as Lord.</a:t>
            </a:r>
          </a:p>
        </p:txBody>
      </p:sp>
      <p:sp>
        <p:nvSpPr>
          <p:cNvPr id="4" name="Rectangle 3">
            <a:extLst>
              <a:ext uri="{FF2B5EF4-FFF2-40B4-BE49-F238E27FC236}">
                <a16:creationId xmlns:a16="http://schemas.microsoft.com/office/drawing/2014/main" id="{6DD5A180-8828-4D8E-B834-A26D8DE77FB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035085-48B0-4020-89BF-53FF629497F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5ED0DD5-DF8A-4C8B-9217-324B1698129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 are to </a:t>
            </a:r>
            <a:r>
              <a:rPr lang="en-US" sz="4400" b="1" u="sng" dirty="0">
                <a:solidFill>
                  <a:srgbClr val="990033"/>
                </a:solidFill>
                <a:effectLst>
                  <a:outerShdw blurRad="38100" dist="38100" dir="2700000" algn="tl">
                    <a:srgbClr val="000000">
                      <a:alpha val="43137"/>
                    </a:srgbClr>
                  </a:outerShdw>
                </a:effectLst>
                <a:latin typeface="Arial Narrow" pitchFamily="34" charset="0"/>
              </a:rPr>
              <a:t>commit</a:t>
            </a:r>
            <a:r>
              <a:rPr lang="en-US" sz="4400" b="1" dirty="0">
                <a:solidFill>
                  <a:srgbClr val="990033"/>
                </a:solidFill>
                <a:effectLst>
                  <a:outerShdw blurRad="38100" dist="38100" dir="2700000" algn="tl">
                    <a:srgbClr val="000000">
                      <a:alpha val="43137"/>
                    </a:srgbClr>
                  </a:outerShdw>
                </a:effectLst>
                <a:latin typeface="Arial Narrow" pitchFamily="34" charset="0"/>
              </a:rPr>
              <a:t> yourself to Jesus as Lord.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10:9-10 - That if you confess with your mouth,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Jesus is Lord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believe in your heart that God raised him from the dead,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will be saved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it is with your heart that you believe and are justified, and it is with your mouth that you confess and are saved.</a:t>
            </a:r>
          </a:p>
        </p:txBody>
      </p:sp>
      <p:sp>
        <p:nvSpPr>
          <p:cNvPr id="4" name="Rectangle 3">
            <a:extLst>
              <a:ext uri="{FF2B5EF4-FFF2-40B4-BE49-F238E27FC236}">
                <a16:creationId xmlns:a16="http://schemas.microsoft.com/office/drawing/2014/main" id="{2298A5B3-6C2B-49AA-9484-1C58A2CA4C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E92906C-61F1-497F-AE20-037534A3EBE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569C20-57F6-4616-AB65-4482CDB9AF56}"/>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1. </a:t>
            </a:r>
            <a:r>
              <a:rPr lang="en-US" sz="4400" b="1">
                <a:solidFill>
                  <a:srgbClr val="006600"/>
                </a:solidFill>
                <a:effectLst>
                  <a:outerShdw blurRad="38100" dist="38100" dir="2700000" algn="tl">
                    <a:srgbClr val="000000">
                      <a:alpha val="43137"/>
                    </a:srgbClr>
                  </a:outerShdw>
                </a:effectLst>
                <a:latin typeface="Arial" pitchFamily="34" charset="0"/>
                <a:cs typeface="Arial" pitchFamily="34" charset="0"/>
              </a:rPr>
              <a:t>Covenant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 a treaty, an agreement between two parties.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2. Example of a covenant.</a:t>
            </a:r>
          </a:p>
          <a:p>
            <a:pPr marL="609600" indent="-609600" algn="ctr"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Ruth 4:1-12</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 </a:t>
            </a:r>
            <a:r>
              <a:rPr lang="he-IL"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בְּרִית</a:t>
            </a:r>
            <a:endParaRPr lang="en-US" sz="2800" b="1" dirty="0">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0B6111-8FEA-4AA5-AD70-E3AE9FF98A8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8C5162-EC1A-4330-92AA-5751E6F61B1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 are to </a:t>
            </a:r>
            <a:r>
              <a:rPr lang="en-US" sz="4400" b="1" u="sng" dirty="0">
                <a:solidFill>
                  <a:srgbClr val="990033"/>
                </a:solidFill>
                <a:effectLst>
                  <a:outerShdw blurRad="38100" dist="38100" dir="2700000" algn="tl">
                    <a:srgbClr val="000000">
                      <a:alpha val="43137"/>
                    </a:srgbClr>
                  </a:outerShdw>
                </a:effectLst>
                <a:latin typeface="Arial Narrow" pitchFamily="34" charset="0"/>
              </a:rPr>
              <a:t>commit</a:t>
            </a:r>
            <a:r>
              <a:rPr lang="en-US" sz="4400" b="1" dirty="0">
                <a:solidFill>
                  <a:srgbClr val="990033"/>
                </a:solidFill>
                <a:effectLst>
                  <a:outerShdw blurRad="38100" dist="38100" dir="2700000" algn="tl">
                    <a:srgbClr val="000000">
                      <a:alpha val="43137"/>
                    </a:srgbClr>
                  </a:outerShdw>
                </a:effectLst>
                <a:latin typeface="Arial Narrow" pitchFamily="34" charset="0"/>
              </a:rPr>
              <a:t> yourself to Jesus as Lord.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A Christian is a person who 	has surrendered to Jesus as 	Lord!</a:t>
            </a:r>
          </a:p>
        </p:txBody>
      </p:sp>
      <p:sp>
        <p:nvSpPr>
          <p:cNvPr id="4" name="Rectangle 3">
            <a:extLst>
              <a:ext uri="{FF2B5EF4-FFF2-40B4-BE49-F238E27FC236}">
                <a16:creationId xmlns:a16="http://schemas.microsoft.com/office/drawing/2014/main" id="{1EDE730D-2D81-4C67-A762-94426159CBE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A19501-BF21-4197-9102-11EC35D2299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1CEF50-FAC5-48CA-B85E-605715D6A1B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 are to </a:t>
            </a:r>
            <a:r>
              <a:rPr lang="en-US" sz="4400" b="1" u="sng" dirty="0">
                <a:solidFill>
                  <a:srgbClr val="990033"/>
                </a:solidFill>
                <a:effectLst>
                  <a:outerShdw blurRad="38100" dist="38100" dir="2700000" algn="tl">
                    <a:srgbClr val="000000">
                      <a:alpha val="43137"/>
                    </a:srgbClr>
                  </a:outerShdw>
                </a:effectLst>
                <a:latin typeface="Arial Narrow" pitchFamily="34" charset="0"/>
              </a:rPr>
              <a:t>commit</a:t>
            </a:r>
            <a:r>
              <a:rPr lang="en-US" sz="4400" b="1" dirty="0">
                <a:solidFill>
                  <a:srgbClr val="990033"/>
                </a:solidFill>
                <a:effectLst>
                  <a:outerShdw blurRad="38100" dist="38100" dir="2700000" algn="tl">
                    <a:srgbClr val="000000">
                      <a:alpha val="43137"/>
                    </a:srgbClr>
                  </a:outerShdw>
                </a:effectLst>
                <a:latin typeface="Arial Narrow" pitchFamily="34" charset="0"/>
              </a:rPr>
              <a:t> yourself to Jesus as Lord.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 Christian is a person who 	has been redeemed to walk with 	Him “in the cool of the day”!</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3:8)</a:t>
            </a:r>
          </a:p>
        </p:txBody>
      </p:sp>
      <p:sp>
        <p:nvSpPr>
          <p:cNvPr id="4" name="Rectangle 3">
            <a:extLst>
              <a:ext uri="{FF2B5EF4-FFF2-40B4-BE49-F238E27FC236}">
                <a16:creationId xmlns:a16="http://schemas.microsoft.com/office/drawing/2014/main" id="{4EBF26AC-116C-41F1-B2BB-9C827FCE35F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Our Part of the Covenant.</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991812-59FD-4BEB-83A0-AD45519FF29B}"/>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C6D7EA5-9669-4F91-AC26-F60209447623}"/>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God’s Part of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the Covenant</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Our Part of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the Covenant</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The Pledge Sealing </a:t>
            </a:r>
            <a:r>
              <a:rPr lang="en-US" sz="4400" b="1">
                <a:solidFill>
                  <a:srgbClr val="002060"/>
                </a:solidFill>
                <a:effectLst>
                  <a:outerShdw blurRad="38100" dist="38100" dir="2700000" algn="tl">
                    <a:srgbClr val="000000">
                      <a:alpha val="43137"/>
                    </a:srgbClr>
                  </a:outerShdw>
                </a:effectLst>
                <a:latin typeface="Arial Narrow" pitchFamily="34" charset="0"/>
              </a:rPr>
              <a:t>the Covenant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072F06-3DBB-4843-8175-E295E45BB04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AD299E-64BE-48B4-8FE5-FBF0EC29532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Noah: the pledge was the </a:t>
            </a:r>
            <a:r>
              <a:rPr lang="en-US" sz="4400" b="1" u="sng" dirty="0">
                <a:solidFill>
                  <a:srgbClr val="990033"/>
                </a:solidFill>
                <a:effectLst>
                  <a:outerShdw blurRad="38100" dist="38100" dir="2700000" algn="tl">
                    <a:srgbClr val="000000">
                      <a:alpha val="43137"/>
                    </a:srgbClr>
                  </a:outerShdw>
                </a:effectLst>
                <a:latin typeface="Arial Narrow" pitchFamily="34" charset="0"/>
              </a:rPr>
              <a:t>rainbow</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9:12-18</a:t>
            </a:r>
          </a:p>
        </p:txBody>
      </p:sp>
      <p:sp>
        <p:nvSpPr>
          <p:cNvPr id="4" name="Rectangle 3">
            <a:extLst>
              <a:ext uri="{FF2B5EF4-FFF2-40B4-BE49-F238E27FC236}">
                <a16:creationId xmlns:a16="http://schemas.microsoft.com/office/drawing/2014/main" id="{4ADAC915-851A-4B64-91E8-52D1BE6845F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85C945-D16A-4F7C-8C1B-090FECA338A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218016-77CA-48C2-9F01-240598E6949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Abraham: the pledge was </a:t>
            </a:r>
            <a:r>
              <a:rPr lang="en-US" sz="4400" b="1" u="sng" dirty="0">
                <a:solidFill>
                  <a:srgbClr val="990033"/>
                </a:solidFill>
                <a:effectLst>
                  <a:outerShdw blurRad="38100" dist="38100" dir="2700000" algn="tl">
                    <a:srgbClr val="000000">
                      <a:alpha val="43137"/>
                    </a:srgbClr>
                  </a:outerShdw>
                </a:effectLst>
                <a:latin typeface="Arial Narrow" pitchFamily="34" charset="0"/>
              </a:rPr>
              <a:t>cir-cumcision</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4400" b="1" u="sng"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17:11</a:t>
            </a:r>
          </a:p>
        </p:txBody>
      </p:sp>
      <p:sp>
        <p:nvSpPr>
          <p:cNvPr id="4" name="Rectangle 3">
            <a:extLst>
              <a:ext uri="{FF2B5EF4-FFF2-40B4-BE49-F238E27FC236}">
                <a16:creationId xmlns:a16="http://schemas.microsoft.com/office/drawing/2014/main" id="{0CADD4B3-7407-43C6-B1DA-5072ECECF1F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0EC22F1-8C04-4730-AA9F-95C6945D3C4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3DD438C-C06A-455C-BA7B-E2DA619627F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Moses: the pledge was the </a:t>
            </a:r>
            <a:r>
              <a:rPr lang="en-US" sz="4400" b="1" u="sng" dirty="0">
                <a:solidFill>
                  <a:srgbClr val="990033"/>
                </a:solidFill>
                <a:effectLst>
                  <a:outerShdw blurRad="38100" dist="38100" dir="2700000" algn="tl">
                    <a:srgbClr val="000000">
                      <a:alpha val="43137"/>
                    </a:srgbClr>
                  </a:outerShdw>
                </a:effectLst>
                <a:latin typeface="Arial Narrow" pitchFamily="34" charset="0"/>
              </a:rPr>
              <a:t>Ark</a:t>
            </a:r>
            <a:r>
              <a:rPr lang="en-US" sz="4400" b="1" dirty="0">
                <a:solidFill>
                  <a:srgbClr val="990033"/>
                </a:solidFill>
                <a:effectLst>
                  <a:outerShdw blurRad="38100" dist="38100" dir="2700000" algn="tl">
                    <a:srgbClr val="000000">
                      <a:alpha val="43137"/>
                    </a:srgbClr>
                  </a:outerShdw>
                </a:effectLst>
                <a:latin typeface="Arial Narrow" pitchFamily="34" charset="0"/>
              </a:rPr>
              <a:t> &amp; circumcision.</a:t>
            </a:r>
            <a:endParaRPr lang="en-US" sz="4400" b="1" u="sng"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2D48EB5-F953-4373-93A4-F6BF1E1681D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7F2415B-41A6-4A5E-95BA-588B6AE130E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567286C-3354-4C82-AEA5-808A2E7E350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With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this water symbolizes baptism that now saves you also — not the removal of dirt from the body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pledge of a good conscience toward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It saves you by the resurrection of Jesus Christ, who has gone into heaven and is at God’s right hand — with angels, authorities and powers in submission to him. – v21-22</a:t>
            </a:r>
            <a:endPar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82CBB6C-7AC6-41C9-A2E9-97166F8410D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18E5656-DDCD-4A8D-AAEA-A3CCF49BA33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B80E99-7042-40B8-AB88-BE658B6498D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With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a:t>
            </a:r>
            <a:r>
              <a:rPr lang="en-US" sz="4400" b="1" u="sng" dirty="0">
                <a:solidFill>
                  <a:srgbClr val="990033"/>
                </a:solidFill>
                <a:effectLst>
                  <a:outerShdw blurRad="38100" dist="38100" dir="2700000" algn="tl">
                    <a:srgbClr val="000000">
                      <a:alpha val="43137"/>
                    </a:srgbClr>
                  </a:outerShdw>
                </a:effectLst>
                <a:latin typeface="Arial Narrow" pitchFamily="34" charset="0"/>
              </a:rPr>
              <a:t>Holy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Spirit</a:t>
            </a:r>
            <a:r>
              <a:rPr lang="en-US" sz="4400" b="1" dirty="0">
                <a:solidFill>
                  <a:srgbClr val="990033"/>
                </a:solidFill>
                <a:effectLst>
                  <a:outerShdw blurRad="38100" dist="38100" dir="2700000" algn="tl">
                    <a:srgbClr val="000000">
                      <a:alpha val="43137"/>
                    </a:srgbClr>
                  </a:outerShdw>
                </a:effectLst>
                <a:latin typeface="Arial Narrow" pitchFamily="34" charset="0"/>
              </a:rPr>
              <a:t> is God’s pledge 	to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Corinthians 1:21-22 - Now it is God who makes both us and you stand firm in Christ. He anointed us,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set his seal of ownership on us,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put his Spirit in our hearts as a deposit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guaranteeing what is to come.</a:t>
            </a:r>
          </a:p>
        </p:txBody>
      </p:sp>
      <p:sp>
        <p:nvSpPr>
          <p:cNvPr id="4" name="Rectangle 3">
            <a:extLst>
              <a:ext uri="{FF2B5EF4-FFF2-40B4-BE49-F238E27FC236}">
                <a16:creationId xmlns:a16="http://schemas.microsoft.com/office/drawing/2014/main" id="{9D2D16E3-11E2-4425-BCCF-B901FB384A6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7CA490F-FAF0-43E9-B4CC-4F4E32CC5DB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7EF35E-261B-4785-8920-84D4BD6B4CC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With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Baptism</a:t>
            </a:r>
            <a:r>
              <a:rPr lang="en-US" sz="4400" b="1" dirty="0">
                <a:solidFill>
                  <a:srgbClr val="990033"/>
                </a:solidFill>
                <a:effectLst>
                  <a:outerShdw blurRad="38100" dist="38100" dir="2700000" algn="tl">
                    <a:srgbClr val="000000">
                      <a:alpha val="43137"/>
                    </a:srgbClr>
                  </a:outerShdw>
                </a:effectLst>
                <a:latin typeface="Arial Narrow" pitchFamily="34" charset="0"/>
              </a:rPr>
              <a:t> is your pledge to God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this water symbolizes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baptism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now saves you also — not the removal of dirt from the body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pledge of a good conscience toward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a:t>
            </a:r>
          </a:p>
        </p:txBody>
      </p:sp>
      <p:sp>
        <p:nvSpPr>
          <p:cNvPr id="4" name="Rectangle 3">
            <a:extLst>
              <a:ext uri="{FF2B5EF4-FFF2-40B4-BE49-F238E27FC236}">
                <a16:creationId xmlns:a16="http://schemas.microsoft.com/office/drawing/2014/main" id="{56D55908-AB70-4AF1-A3B4-7020338EB98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21D7A1E-DF11-4184-B6F7-E78BD73F168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FA5B9D9-45D3-400D-8C05-D9D36D5E4335}"/>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With you.</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and this water symbolizes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baptism</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now saves you also — not the removal of dirt from the body but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pledge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a good conscience toward God. - v21</a:t>
            </a:r>
            <a:endPar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Pledge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inquiry or demand.</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ἐπερώτημα</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4C252050-F657-40AD-A5AA-D6F6FC0A461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7122E2-35F6-4312-977F-8FBD44FF1E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C17CBA5-D589-462F-8369-3D40A4639502}"/>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1. </a:t>
            </a:r>
            <a:r>
              <a:rPr lang="en-US" sz="4400" b="1">
                <a:solidFill>
                  <a:srgbClr val="006600"/>
                </a:solidFill>
                <a:effectLst>
                  <a:outerShdw blurRad="38100" dist="38100" dir="2700000" algn="tl">
                    <a:srgbClr val="000000">
                      <a:alpha val="43137"/>
                    </a:srgbClr>
                  </a:outerShdw>
                </a:effectLst>
                <a:latin typeface="Arial" pitchFamily="34" charset="0"/>
                <a:cs typeface="Arial" pitchFamily="34" charset="0"/>
              </a:rPr>
              <a:t>Covenant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 </a:t>
            </a: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 a treaty, an agreement between two parties.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2. Example of a covenant.</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Ruth 4:1-12</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pitchFamily="34" charset="0"/>
                <a:cs typeface="Arial" pitchFamily="34" charset="0"/>
              </a:rPr>
              <a:t>3. When you make a covenant with God - you become His holy </a:t>
            </a:r>
            <a:r>
              <a:rPr lang="en-US" sz="4400" b="1">
                <a:solidFill>
                  <a:srgbClr val="990033"/>
                </a:solidFill>
                <a:effectLst>
                  <a:outerShdw blurRad="38100" dist="38100" dir="2700000" algn="tl">
                    <a:srgbClr val="000000">
                      <a:alpha val="43137"/>
                    </a:srgbClr>
                  </a:outerShdw>
                </a:effectLst>
                <a:latin typeface="Arial" pitchFamily="34" charset="0"/>
                <a:cs typeface="Arial" pitchFamily="34" charset="0"/>
              </a:rPr>
              <a:t>person!        </a:t>
            </a:r>
            <a:r>
              <a:rPr lang="en-US" sz="2800" b="1">
                <a:solidFill>
                  <a:srgbClr val="990033"/>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                           </a:t>
            </a:r>
            <a:r>
              <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 * </a:t>
            </a:r>
            <a:r>
              <a:rPr lang="he-IL"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rPr>
              <a:t>בְּרִית</a:t>
            </a:r>
            <a:endParaRPr lang="en-US" sz="2800" b="1" dirty="0">
              <a:solidFill>
                <a:schemeClr val="tx1"/>
              </a:solidFill>
              <a:effectLst>
                <a:outerShdw blurRad="38100" dist="38100" dir="2700000" algn="tl">
                  <a:srgbClr val="000000">
                    <a:alpha val="43137"/>
                  </a:srgbClr>
                </a:outerShdw>
              </a:effectLst>
              <a:latin typeface="FrankRuehl" panose="020E0503060101010101" pitchFamily="34" charset="-79"/>
              <a:cs typeface="FrankRuehl" panose="020E0503060101010101" pitchFamily="34" charset="-79"/>
            </a:endParaRP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E3471FF-AD79-4FF7-9BB7-48D3E5881F6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80F1624-FF7F-4721-B44E-FE4D14C2F6E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With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this water symbolizes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baptism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now saves you also — not the removal of dirt from the body but the pledge of a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good conscience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toward God. - v21</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a:t>
            </a:r>
            <a:r>
              <a:rPr lang="en-US" sz="4400" b="1" dirty="0">
                <a:solidFill>
                  <a:srgbClr val="006600"/>
                </a:solidFill>
                <a:effectLst>
                  <a:outerShdw blurRad="38100" dist="38100" dir="2700000" algn="tl">
                    <a:srgbClr val="000000">
                      <a:alpha val="43137"/>
                    </a:srgbClr>
                  </a:outerShdw>
                </a:effectLst>
                <a:latin typeface="Arial Narrow" pitchFamily="34" charset="0"/>
              </a:rPr>
              <a:t>Good conscience</a:t>
            </a:r>
            <a:r>
              <a:rPr lang="en-US" sz="4400" b="1" dirty="0">
                <a:solidFill>
                  <a:srgbClr val="990033"/>
                </a:solidFill>
                <a:effectLst>
                  <a:outerShdw blurRad="38100" dist="38100" dir="2700000" algn="tl">
                    <a:srgbClr val="000000">
                      <a:alpha val="43137"/>
                    </a:srgbClr>
                  </a:outerShdw>
                </a:effectLst>
                <a:latin typeface="Arial Narrow" pitchFamily="34" charset="0"/>
              </a:rPr>
              <a:t> = a moral 	consciousness.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v16</a:t>
            </a:r>
          </a:p>
        </p:txBody>
      </p:sp>
      <p:sp>
        <p:nvSpPr>
          <p:cNvPr id="4" name="Rectangle 3">
            <a:extLst>
              <a:ext uri="{FF2B5EF4-FFF2-40B4-BE49-F238E27FC236}">
                <a16:creationId xmlns:a16="http://schemas.microsoft.com/office/drawing/2014/main" id="{18838E3F-AFE9-4BF1-B01B-E340F986E28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329EB17-68B9-4685-82ED-20B3D4E29FD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08FE04-5D87-4473-B1A8-41E142BBEB2B}"/>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With you.</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 and this water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symbolizes baptism</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now saves you also — not the removal of dirt from the body but the pledge of a good conscience toward God. - v21</a:t>
            </a:r>
            <a:endPar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5.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Symbol</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“antitype”, (the im-	pression made by a seal).</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ἀντίτυπος</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DEB00C62-8816-4899-9184-7B24A86282B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4D3DE9D-584E-42E0-8E5E-C89D4628778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323BEA-F732-47D4-BB9A-096A470DB9B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With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a:r>
            <a:r>
              <a:rPr lang="en-US" sz="4400" b="1" u="sng" dirty="0">
                <a:solidFill>
                  <a:srgbClr val="990033"/>
                </a:solidFill>
                <a:effectLst>
                  <a:outerShdw blurRad="38100" dist="38100" dir="2700000" algn="tl">
                    <a:srgbClr val="000000">
                      <a:alpha val="43137"/>
                    </a:srgbClr>
                  </a:outerShdw>
                </a:effectLst>
                <a:latin typeface="Arial Narrow" pitchFamily="34" charset="0"/>
              </a:rPr>
              <a:t>Baptism</a:t>
            </a:r>
            <a:r>
              <a:rPr lang="en-US" sz="4400" b="1" dirty="0">
                <a:solidFill>
                  <a:srgbClr val="990033"/>
                </a:solidFill>
                <a:effectLst>
                  <a:outerShdw blurRad="38100" dist="38100" dir="2700000" algn="tl">
                    <a:srgbClr val="000000">
                      <a:alpha val="43137"/>
                    </a:srgbClr>
                  </a:outerShdw>
                </a:effectLst>
                <a:latin typeface="Arial Narrow" pitchFamily="34" charset="0"/>
              </a:rPr>
              <a:t> is your pledge to God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this water symbolizes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baptism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now saves you also — not the removal of dirt from the body but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pledge of a good conscience toward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v21</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2:38 - Repent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every one of you, in the name of Jesus Christ for the forgiveness of your sins. And you will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receive the gift of the Holy Spirit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862158A4-EB50-4AD0-B5F2-6FD2AECE131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87E7ACA-7487-451D-A633-6FEAC34240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F560FA5-CADE-4312-9717-57238A2555FC}"/>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Pledges of the Covenant of God!</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A2C922B0-FA06-4370-87DB-0B093AB3E8C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6FD3E7-BA5E-4710-AF36-529ED90334D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0146FD4-6770-45D1-8118-30C2F487EF47}"/>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Pledges of the Covenant of God!</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Holy Spirit</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God’s pledge to you!</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BC7F9DBD-8AB2-4CE6-A537-60263EEC324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3089078-34F3-4D27-B51B-9359BFE2C4C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82B54B5-9C1D-480A-A674-B8CBC861D3D0}"/>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The Pledges of the Covenant of God!</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Baptism</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Your pledge to God!</a:t>
            </a: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p:txBody>
      </p:sp>
      <p:sp>
        <p:nvSpPr>
          <p:cNvPr id="4" name="Rectangle 3">
            <a:extLst>
              <a:ext uri="{FF2B5EF4-FFF2-40B4-BE49-F238E27FC236}">
                <a16:creationId xmlns:a16="http://schemas.microsoft.com/office/drawing/2014/main" id="{2805693E-6FDA-45C9-97FB-EBF3BEB2599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Pledge Sealing the Covenant.</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2E6427-4589-4F25-A9AC-121404C3500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0B34FC-9520-49F5-A87C-C8F7464856AE}"/>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God has a deal for you!</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If you will make your pledge to Him</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by being baptized -</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will make His pledge to you</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by indwelling you with</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His Holy Spirit!</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7FF6E3C-1D77-49DE-A45D-1CDC855D3B1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18A784F-7B4F-4FA9-A0FE-F1B3D509A6CB}"/>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3:18-20</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Christ died for sins once for all, the righteous for the unrighteous, to bring you to God. He was put to death in the body but made alive by the Spirit, through whom also he went and preached to the spirits in prison who disobeyed long ago when God waited patiently in the days of Noah while the ark was being built.</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D7BA1E9-C6D2-4159-A19F-A3A966FAF0D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1AAAC3D-29C3-4EA4-9A37-51299D68BBC6}"/>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3:20-22</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it only a few people, eight in all, were saved through water, and this water symbolizes baptism that now saves you also — not the removal of dirt from the body but the pledge of a good conscience toward God. It saves you by the resurrection of Jesus Christ, who has gone into heaven and is at God’s right hand — with angels, authorities and powers in submission to him.</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597D61E-D635-436C-9F9D-DFFF7D5F1DD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779A5C3-1256-4F29-AFDF-D6EB4190CF80}"/>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God’s Part of </a:t>
            </a:r>
            <a:r>
              <a:rPr lang="en-US" sz="4400" b="1">
                <a:solidFill>
                  <a:srgbClr val="002060"/>
                </a:solidFill>
                <a:effectLst>
                  <a:outerShdw blurRad="38100" dist="38100" dir="2700000" algn="tl">
                    <a:srgbClr val="000000">
                      <a:alpha val="43137"/>
                    </a:srgbClr>
                  </a:outerShdw>
                </a:effectLst>
                <a:latin typeface="Arial Narrow" pitchFamily="34" charset="0"/>
              </a:rPr>
              <a:t>the Covenant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BAFE03-FA5F-47D1-8350-CC2C02D8CC7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49C629-97D5-485D-BB06-660EAF09F7C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God’s Covenant with Noah.</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Genesis 9:1-17</a:t>
            </a:r>
          </a:p>
        </p:txBody>
      </p:sp>
      <p:sp>
        <p:nvSpPr>
          <p:cNvPr id="4" name="Rectangle 3">
            <a:extLst>
              <a:ext uri="{FF2B5EF4-FFF2-40B4-BE49-F238E27FC236}">
                <a16:creationId xmlns:a16="http://schemas.microsoft.com/office/drawing/2014/main" id="{56E4E110-F510-4B8F-B30F-4EFDB5D3D1F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502289D-009A-401D-B896-C61E8742735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51F4B1A-BED3-4766-93E5-1861326AD3A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God’s Covenant with Abraham.</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Genesis 12:1-3 - The LORD had said to Abram, “Leave your country, your people and your father’s household and go to the land I will show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 will make you into a great nation and I will bless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will make your name great,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will be a blessing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will bless those who bless you, and whoever curses you I will curse; and all peoples on earth will be blessed through you.”</a:t>
            </a:r>
          </a:p>
        </p:txBody>
      </p:sp>
      <p:sp>
        <p:nvSpPr>
          <p:cNvPr id="4" name="Rectangle 3">
            <a:extLst>
              <a:ext uri="{FF2B5EF4-FFF2-40B4-BE49-F238E27FC236}">
                <a16:creationId xmlns:a16="http://schemas.microsoft.com/office/drawing/2014/main" id="{FDBB404D-2E92-4CD9-B2D2-8DFC3A691EF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God’s Part in the Covenant.</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24879</TotalTime>
  <Words>2392</Words>
  <Application>Microsoft Office PowerPoint</Application>
  <PresentationFormat>On-screen Show (4:3)</PresentationFormat>
  <Paragraphs>287</Paragraphs>
  <Slides>46</Slides>
  <Notes>46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46</vt:i4>
      </vt:variant>
    </vt:vector>
  </HeadingPairs>
  <TitlesOfParts>
    <vt:vector size="56" baseType="lpstr">
      <vt:lpstr>Arial</vt:lpstr>
      <vt:lpstr>Arial Narrow</vt:lpstr>
      <vt:lpstr>Calibri</vt:lpstr>
      <vt:lpstr>Franklin Gothic Medium</vt:lpstr>
      <vt:lpstr>FrankRuehl</vt:lpstr>
      <vt:lpstr>Lucida Sans Unicode</vt:lpstr>
      <vt:lpstr>Segoe UI Symbol</vt:lpstr>
      <vt:lpstr>Times New Roman</vt:lpstr>
      <vt:lpstr>Wingdings 2</vt:lpstr>
      <vt:lpstr>Trek</vt:lpstr>
      <vt:lpstr>how  does  a person  become holy?</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1479</cp:revision>
  <dcterms:created xsi:type="dcterms:W3CDTF">2005-04-23T22:37:40Z</dcterms:created>
  <dcterms:modified xsi:type="dcterms:W3CDTF">2024-07-08T20:53:49Z</dcterms:modified>
</cp:coreProperties>
</file>