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7"/>
  </p:notesMasterIdLst>
  <p:handoutMasterIdLst>
    <p:handoutMasterId r:id="rId38"/>
  </p:handoutMasterIdLst>
  <p:sldIdLst>
    <p:sldId id="398" r:id="rId2"/>
    <p:sldId id="1769" r:id="rId3"/>
    <p:sldId id="1634" r:id="rId4"/>
    <p:sldId id="1826" r:id="rId5"/>
    <p:sldId id="1362" r:id="rId6"/>
    <p:sldId id="1503" r:id="rId7"/>
    <p:sldId id="1827" r:id="rId8"/>
    <p:sldId id="1828" r:id="rId9"/>
    <p:sldId id="1829" r:id="rId10"/>
    <p:sldId id="1830" r:id="rId11"/>
    <p:sldId id="1832" r:id="rId12"/>
    <p:sldId id="1833" r:id="rId13"/>
    <p:sldId id="1834" r:id="rId14"/>
    <p:sldId id="1835" r:id="rId15"/>
    <p:sldId id="1836" r:id="rId16"/>
    <p:sldId id="1837" r:id="rId17"/>
    <p:sldId id="1838" r:id="rId18"/>
    <p:sldId id="1839" r:id="rId19"/>
    <p:sldId id="1762" r:id="rId20"/>
    <p:sldId id="1840" r:id="rId21"/>
    <p:sldId id="1841" r:id="rId22"/>
    <p:sldId id="1842" r:id="rId23"/>
    <p:sldId id="1843" r:id="rId24"/>
    <p:sldId id="1844" r:id="rId25"/>
    <p:sldId id="1845" r:id="rId26"/>
    <p:sldId id="1846" r:id="rId27"/>
    <p:sldId id="1847" r:id="rId28"/>
    <p:sldId id="1849" r:id="rId29"/>
    <p:sldId id="1848" r:id="rId30"/>
    <p:sldId id="1850" r:id="rId31"/>
    <p:sldId id="1851" r:id="rId32"/>
    <p:sldId id="1852" r:id="rId33"/>
    <p:sldId id="1853" r:id="rId34"/>
    <p:sldId id="1854" r:id="rId35"/>
    <p:sldId id="1708" r:id="rId36"/>
  </p:sldIdLst>
  <p:sldSz cx="9144000" cy="6858000" type="screen4x3"/>
  <p:notesSz cx="6858000" cy="9117013"/>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020896B6-1817-4838-8111-1700C12A04FE}"/>
              </a:ext>
            </a:extLst>
          </p:cNvPr>
          <p:cNvSpPr>
            <a:spLocks noGrp="1" noChangeArrowheads="1"/>
          </p:cNvSpPr>
          <p:nvPr>
            <p:ph type="hdr" sz="quarter"/>
          </p:nvPr>
        </p:nvSpPr>
        <p:spPr bwMode="auto">
          <a:xfrm>
            <a:off x="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3CD8AD24-433A-4498-9867-DA80B118BD02}"/>
              </a:ext>
            </a:extLst>
          </p:cNvPr>
          <p:cNvSpPr>
            <a:spLocks noGrp="1" noChangeArrowheads="1"/>
          </p:cNvSpPr>
          <p:nvPr>
            <p:ph type="dt" sz="quarter" idx="1"/>
          </p:nvPr>
        </p:nvSpPr>
        <p:spPr bwMode="auto">
          <a:xfrm>
            <a:off x="3886200" y="0"/>
            <a:ext cx="2971800" cy="4556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AB9F4A18-D3D1-4E1B-9052-4B7219AB71B6}"/>
              </a:ext>
            </a:extLst>
          </p:cNvPr>
          <p:cNvSpPr>
            <a:spLocks noGrp="1" noChangeArrowheads="1"/>
          </p:cNvSpPr>
          <p:nvPr>
            <p:ph type="ftr" sz="quarter" idx="2"/>
          </p:nvPr>
        </p:nvSpPr>
        <p:spPr bwMode="auto">
          <a:xfrm>
            <a:off x="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DE09431E-0EAE-44F3-89C6-54435740360C}"/>
              </a:ext>
            </a:extLst>
          </p:cNvPr>
          <p:cNvSpPr>
            <a:spLocks noGrp="1" noChangeArrowheads="1"/>
          </p:cNvSpPr>
          <p:nvPr>
            <p:ph type="sldNum" sz="quarter" idx="3"/>
          </p:nvPr>
        </p:nvSpPr>
        <p:spPr bwMode="auto">
          <a:xfrm>
            <a:off x="3886200" y="8661400"/>
            <a:ext cx="2971800" cy="4556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latin typeface="Times New Roman" panose="02020603050405020304" pitchFamily="18" charset="0"/>
              </a:defRPr>
            </a:lvl1pPr>
          </a:lstStyle>
          <a:p>
            <a:pPr>
              <a:defRPr/>
            </a:pPr>
            <a:fld id="{4D07370C-DB02-489D-ABBB-9D630D89801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2DF04D9-BE42-46C8-B5A8-ECEB769024FF}"/>
              </a:ext>
            </a:extLst>
          </p:cNvPr>
          <p:cNvSpPr>
            <a:spLocks noGrp="1"/>
          </p:cNvSpPr>
          <p:nvPr>
            <p:ph type="hdr" sz="quarter"/>
          </p:nvPr>
        </p:nvSpPr>
        <p:spPr>
          <a:xfrm>
            <a:off x="0" y="0"/>
            <a:ext cx="2971800" cy="455613"/>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0EEAE5BA-1B8C-4D06-A72A-F203880E4EC3}"/>
              </a:ext>
            </a:extLst>
          </p:cNvPr>
          <p:cNvSpPr>
            <a:spLocks noGrp="1"/>
          </p:cNvSpPr>
          <p:nvPr>
            <p:ph type="dt" idx="1"/>
          </p:nvPr>
        </p:nvSpPr>
        <p:spPr>
          <a:xfrm>
            <a:off x="3884613" y="0"/>
            <a:ext cx="2971800" cy="455613"/>
          </a:xfrm>
          <a:prstGeom prst="rect">
            <a:avLst/>
          </a:prstGeom>
        </p:spPr>
        <p:txBody>
          <a:bodyPr vert="horz" lIns="91440" tIns="45720" rIns="91440" bIns="45720" rtlCol="0"/>
          <a:lstStyle>
            <a:lvl1pPr algn="r" eaLnBrk="1" hangingPunct="1">
              <a:defRPr sz="1200"/>
            </a:lvl1pPr>
          </a:lstStyle>
          <a:p>
            <a:pPr>
              <a:defRPr/>
            </a:pPr>
            <a:fld id="{66495410-E5C2-4204-87DC-3D0807C402FC}" type="datetimeFigureOut">
              <a:rPr lang="en-US"/>
              <a:pPr>
                <a:defRPr/>
              </a:pPr>
              <a:t>7/8/2024</a:t>
            </a:fld>
            <a:endParaRPr lang="en-US" dirty="0"/>
          </a:p>
        </p:txBody>
      </p:sp>
      <p:sp>
        <p:nvSpPr>
          <p:cNvPr id="4" name="Slide Image Placeholder 3">
            <a:extLst>
              <a:ext uri="{FF2B5EF4-FFF2-40B4-BE49-F238E27FC236}">
                <a16:creationId xmlns:a16="http://schemas.microsoft.com/office/drawing/2014/main" id="{5F90C8E6-3A84-475B-97BD-8FC44175BD0B}"/>
              </a:ext>
            </a:extLst>
          </p:cNvPr>
          <p:cNvSpPr>
            <a:spLocks noGrp="1" noRot="1" noChangeAspect="1"/>
          </p:cNvSpPr>
          <p:nvPr>
            <p:ph type="sldImg" idx="2"/>
          </p:nvPr>
        </p:nvSpPr>
        <p:spPr>
          <a:xfrm>
            <a:off x="1150938" y="684213"/>
            <a:ext cx="4556125" cy="3417887"/>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67A6116A-042B-4EB1-913B-BB1CB82176D4}"/>
              </a:ext>
            </a:extLst>
          </p:cNvPr>
          <p:cNvSpPr>
            <a:spLocks noGrp="1"/>
          </p:cNvSpPr>
          <p:nvPr>
            <p:ph type="body" sz="quarter" idx="3"/>
          </p:nvPr>
        </p:nvSpPr>
        <p:spPr>
          <a:xfrm>
            <a:off x="685800" y="4330700"/>
            <a:ext cx="5486400" cy="41021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C3ADE5D4-6A31-48EB-B845-E813E1E465F1}"/>
              </a:ext>
            </a:extLst>
          </p:cNvPr>
          <p:cNvSpPr>
            <a:spLocks noGrp="1"/>
          </p:cNvSpPr>
          <p:nvPr>
            <p:ph type="ftr" sz="quarter" idx="4"/>
          </p:nvPr>
        </p:nvSpPr>
        <p:spPr>
          <a:xfrm>
            <a:off x="0" y="8659813"/>
            <a:ext cx="2971800" cy="455612"/>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5FFF3E28-8D28-4542-B2B1-EF9417C6DBBB}"/>
              </a:ext>
            </a:extLst>
          </p:cNvPr>
          <p:cNvSpPr>
            <a:spLocks noGrp="1"/>
          </p:cNvSpPr>
          <p:nvPr>
            <p:ph type="sldNum" sz="quarter" idx="5"/>
          </p:nvPr>
        </p:nvSpPr>
        <p:spPr>
          <a:xfrm>
            <a:off x="3884613" y="8659813"/>
            <a:ext cx="2971800" cy="4556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5DF56272-CC7E-465E-A419-D74CC65AE39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59112E74-65A1-4D93-A886-4619A1D837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4288772A-6A0B-4772-B81A-B8A420F6417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1B53FA74-BB79-47B5-9D36-38EE9690D81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6F8B20-9EA7-4552-96C6-F0D9501FFB50}" type="slidenum">
              <a:rPr lang="en-US" altLang="en-US">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96642274-8758-4A23-B83E-E7FB89E5B3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DD29150-1786-4F18-9546-55D01110F9D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0A9FC2EF-0704-4C9B-81A1-7BC5726A1F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50A429D-9855-419A-A4A0-16838299CA1A}" type="slidenum">
              <a:rPr lang="en-US" altLang="en-US">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988DC5B-6C82-4CFC-B882-C541970935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D75257A9-823D-428A-845F-186F2F13818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1B1DCE2A-8A40-464F-AA15-6567D0C4A1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6B9657F-5ED9-460C-B48A-F77419E16E7D}" type="slidenum">
              <a:rPr lang="en-US" altLang="en-US">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E74B1B73-0061-4CFE-B36B-13D6414DC1F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62CC3373-5062-4F79-BAF2-D60DD114A7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22E98BDB-62E2-4BC2-AFCD-E411D6B034E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B8F23DA-576F-45CE-9767-E61E14717467}" type="slidenum">
              <a:rPr lang="en-US" altLang="en-US">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53BF87C1-1E9C-4670-977D-4F2FD2FE066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7AFD8FAF-CB2C-40C6-A705-E013F3CF9E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EB0011B1-AD4D-46AA-B3B0-A566542C4E5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D997439-555C-43F3-8D5A-2DDFA1914189}" type="slidenum">
              <a:rPr lang="en-US" altLang="en-US">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4AFAAC1A-5BAD-46C7-B415-C07FDC35033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1128A05-EF93-4CD2-AD3F-4066435FC11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28AEA97B-C7BF-4682-A18A-E10593E01AF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9624650-E2EF-4C07-B86E-9410B8201BE5}" type="slidenum">
              <a:rPr lang="en-US" altLang="en-US">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CB30AA5A-6474-4B08-926A-D630AB6810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37B2A6C3-9604-4602-B6DD-299BD85A928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4F54B3E3-3D42-41C5-AB4A-8158716A46A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6CAB23-39FF-486D-9DE2-B3DE272C9729}" type="slidenum">
              <a:rPr lang="en-US" altLang="en-US">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75A2EA53-2A65-4BDB-AF75-AD4F64B757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71B237A-2E51-4A0E-9EC6-E7C984B3E5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B7185E29-9A4E-4A43-BA24-998405FA6D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7001EA8-C8E4-4A97-A6EB-F2A4CA97CED7}" type="slidenum">
              <a:rPr lang="en-US" altLang="en-US">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870692C8-4C95-4FBE-AC32-5710B72FD8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450D50F4-887F-4C6A-8423-9A8181C8A4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EF966F02-2047-448C-8251-40B7C61CC79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C099BAA-CE0F-4620-A85E-02CA8300F614}" type="slidenum">
              <a:rPr lang="en-US" altLang="en-US">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04A99976-9511-43C0-A567-6132581C9D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A33A4DA7-45AA-4FD1-9AA0-105BA8F5CA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E16DCC2E-69A6-45BA-9310-B1DBC6C2AA6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3320F67-F318-46C9-BF84-75E1CAC53494}" type="slidenum">
              <a:rPr lang="en-US" altLang="en-US">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4EA7752C-7F22-47C8-9806-BE725AA11D3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FE511A2F-2E8B-4B16-AA2F-5420DB6CEE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F0865B3C-2251-4EA8-9844-14784D28C34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6847A2-AB36-4610-9699-915BBC26DE1C}" type="slidenum">
              <a:rPr lang="en-US" altLang="en-US">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4ABFDF98-B51D-4472-9842-B91CCD1F846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23ED2D9C-630B-40E2-8C68-E1D2B4ABDF5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E7B21FA3-3CBD-4E88-A667-CC0AD72270F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62885E-AA76-459F-A013-26E7B9236770}" type="slidenum">
              <a:rPr lang="en-US" altLang="en-US">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6A349321-E0A0-4DAA-BB54-D32E7FFA9F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1DA25607-455B-4ED7-A9DD-B7B34AC98D9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9982D7BC-70F9-4F9B-BE28-3AFE9F5AB02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E98EA44-C062-4F3D-BBC6-BC8AA947E085}" type="slidenum">
              <a:rPr lang="en-US" altLang="en-US">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72183489-7EE4-4B0E-A8AF-9414F15B208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C995073F-3257-41CA-8509-AA1B8C06C7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E0C2841B-1CC1-45A7-A2EE-7A3BD72570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FAC0BF-011D-4CF3-A8C2-5DE44722197E}" type="slidenum">
              <a:rPr lang="en-US" altLang="en-US">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A7358193-91E5-4F0C-95B0-80A5DDE0707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41EBB69A-6F85-4417-AF75-DF1A2DA627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C0F04CB5-8047-4726-AC53-B390443760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867AB29-1449-4ED2-A639-0C9A2E86CE3A}" type="slidenum">
              <a:rPr lang="en-US" altLang="en-US">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BFC463E1-2346-4FE8-8126-2D17BD0C3DA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BE73D747-47D2-4A40-BFFF-44CD40B8388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A83765B0-2D0D-4527-B215-5A5A17BD162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D4AF0F5-4743-40BF-9638-DDF12D55540C}" type="slidenum">
              <a:rPr lang="en-US" altLang="en-US">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2374E173-12FB-4D47-8BC6-C79AF37598C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D3FB86B5-A94F-48A2-85D0-46E493B051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2F4E4335-92F7-4F9D-82BA-1AB4D2A2A00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E7EB402-7EC2-4F77-BE91-C1388EB8C423}" type="slidenum">
              <a:rPr lang="en-US" altLang="en-US">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850F5981-22A7-4E90-8AF8-AE0FB1849F4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5D7F2952-C062-451C-B7C7-1E66329772E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9C6E8F75-9B80-4556-97B1-83A5BC06D2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5BA4F36-584E-424C-B3B4-10BE573C4DDC}" type="slidenum">
              <a:rPr lang="en-US" altLang="en-US">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E41327A8-0FD3-492C-AF8C-C7F237C3E37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455B5485-EAE6-4005-B286-FBEB9875D7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BE51A7B6-83CA-4286-955F-14B200F573E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8B4568E-4D60-41BB-A60F-2DB615E1050A}" type="slidenum">
              <a:rPr lang="en-US" altLang="en-US">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20D4C929-0216-4C2E-BB0E-BEE8349ED9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9C123CB5-220A-423F-8D3D-EC8C8D056E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D8B6C83C-27BF-426F-A96E-2EB97052ECE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50749DF-1D45-4501-A63D-104936E6DB1C}" type="slidenum">
              <a:rPr lang="en-US" altLang="en-US">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AC22E10A-1F95-40C6-997A-CDBADC99AA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66D3473C-2E85-4808-9C85-12B3671E83A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6BA4C0B2-9985-4431-A739-0754EFD644F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A49AD9B-B6D3-45F7-AB18-6CD9AED213D3}" type="slidenum">
              <a:rPr lang="en-US" altLang="en-US">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752DAC4B-B680-4AF5-B73C-0C913238BA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499C00E-2ED9-48BE-BF00-D4C9468A28F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6358DF7-7C06-4673-A428-E8D53FDEE6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8C93B20-AA1C-42F3-8C24-0CC578CD9C86}" type="slidenum">
              <a:rPr lang="en-US" altLang="en-US">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6913EECD-13E6-4C59-ABF9-1E5C41939A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58E61149-F066-4687-B747-7A39E7E326F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8C5995C0-3F07-44B9-B8DC-BFF815FAE53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1FB4B47-036F-4DD9-8366-97A7CDF5FB45}" type="slidenum">
              <a:rPr lang="en-US" altLang="en-US">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9EF121C1-2302-44AA-B89B-23ABDC2F94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C65B8F6B-FF65-4668-AC04-BEEB7D14F2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D8F8E2E5-0801-4641-88F0-EE2860261F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1B4E0B0-7181-450B-87D0-1145AAB2F3AE}" type="slidenum">
              <a:rPr lang="en-US" altLang="en-US">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35BD6F54-B929-486F-A5E8-5B1E7460EC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1E3A9E0C-54E3-46D0-8DF2-E5B1B5F72D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7DC9E11F-1F3D-4F46-9C02-5B66B885CF6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26A6DCA-819E-4CD4-88D6-DB4DAEBD7E5E}" type="slidenum">
              <a:rPr lang="en-US" altLang="en-US">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BFC7DA9F-5C3B-409C-839C-8434A0B60A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7DFD50CE-7B33-4D26-8162-FA623F6DA9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563547E3-5C86-4D06-8313-D6B98C5AF88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6E34A01-AA77-4856-88F9-7AD6EFF9D942}" type="slidenum">
              <a:rPr lang="en-US" altLang="en-US">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1D1D0570-0A15-48F9-9CFA-48D1D3EB5F5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BD09351D-0796-4D4E-895F-9F2E50B290A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53560BEC-712B-4EF3-8FD3-4C3FF8E5D3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24FEFE-F5E2-43DC-841C-E17CF9EEFA92}" type="slidenum">
              <a:rPr lang="en-US" altLang="en-US">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C9104965-D7D6-4D0A-8E5C-26E2EAEDDB4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F74147EB-F42C-4608-9A56-953D5AEEB69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C675EE22-ABBE-4CFD-86B9-16522938E2E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4F1D74D-50F6-4399-A8E5-091D7991E482}" type="slidenum">
              <a:rPr lang="en-US" altLang="en-US">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5845A11-2D8A-41C0-893B-0837715E5D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254DA776-D38A-438A-8C87-2BE3660296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6D608E21-C889-41B3-8294-06842AFABEB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9971EA6-5CF3-46C8-9EC8-D3A17F256481}" type="slidenum">
              <a:rPr lang="en-US" altLang="en-US">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A80FA1B9-CC40-4A54-9318-95BFFF417B5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5E2CE318-CFE9-43B4-9FB7-3BE9853D08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B80845FA-8939-487F-8C0D-BCB478533A3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6541F1E-824A-43E8-A658-72F4BC8C5B98}" type="slidenum">
              <a:rPr lang="en-US" altLang="en-US">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5F38E45E-9750-45EF-9BAC-E618FF15BB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ED04014D-3F4F-413F-A88C-E6DDEA51C9E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1B37FE92-7E73-4DF6-8B11-1DA6C303FCF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46B69A7-FD8B-4849-B92E-1B971FA2D429}" type="slidenum">
              <a:rPr lang="en-US" altLang="en-US">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340DE2A-4C6A-44A9-B90D-7CA87EB476C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B5E03B2-CA59-4101-852F-F29816B6231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B30369F7-A31D-4954-926C-67F71F97C2A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7D8CFC8-CFDF-487E-AEE9-368F26B88135}" type="slidenum">
              <a:rPr lang="en-US" altLang="en-US">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4464DF66-329F-443D-BC93-D4F48F4F97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7F9BD566-9084-4D8E-98B9-0FCF96D23F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A95C81B1-16F9-4CAE-9357-03E4EBA2BC0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7A2778-0DBC-42BE-B287-942C4F0A43B0}" type="slidenum">
              <a:rPr lang="en-US" altLang="en-US">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5FE143CD-4DD7-42EF-BDF9-66764C2113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FEAE6A1B-D403-4B13-B202-685FF559CF9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098A7EC-B6E0-4C86-9150-CBE19A09FA8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CB1BB71-FDEF-41AD-A268-93B7C30F1A76}" type="slidenum">
              <a:rPr lang="en-US" altLang="en-US">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30482E6-7238-4E5E-9856-58F7F667CF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A0331A84-9D17-4BFA-90F3-3A3EB2EB44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C91097B-E722-4674-8171-BFF61818816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0EF594F-3FF8-41BE-8B2E-B86BF11A7351}" type="slidenum">
              <a:rPr lang="en-US" altLang="en-US">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C465D66C-B532-45B2-B113-F27EFD57337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0A84963-18CD-4C24-BBD4-8634FA9A349E}"/>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56CABDB7-18E4-467C-A59C-49C09F7520DB}"/>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F36FEC30-6F9B-49CC-B215-60512D855184}"/>
              </a:ext>
            </a:extLst>
          </p:cNvPr>
          <p:cNvSpPr>
            <a:spLocks noGrp="1"/>
          </p:cNvSpPr>
          <p:nvPr>
            <p:ph type="sldNum" sz="quarter" idx="12"/>
          </p:nvPr>
        </p:nvSpPr>
        <p:spPr>
          <a:xfrm>
            <a:off x="8229600" y="6473825"/>
            <a:ext cx="758825" cy="247650"/>
          </a:xfrm>
        </p:spPr>
        <p:txBody>
          <a:bodyPr/>
          <a:lstStyle>
            <a:lvl1pPr>
              <a:defRPr smtClean="0"/>
            </a:lvl1pPr>
          </a:lstStyle>
          <a:p>
            <a:pPr>
              <a:defRPr/>
            </a:pPr>
            <a:fld id="{BF39B1C7-7943-40E7-812D-355B466A0C42}" type="slidenum">
              <a:rPr lang="en-US" altLang="en-US"/>
              <a:pPr>
                <a:defRPr/>
              </a:pPr>
              <a:t>‹#›</a:t>
            </a:fld>
            <a:endParaRPr lang="en-US" altLang="en-US"/>
          </a:p>
        </p:txBody>
      </p:sp>
    </p:spTree>
    <p:extLst>
      <p:ext uri="{BB962C8B-B14F-4D97-AF65-F5344CB8AC3E}">
        <p14:creationId xmlns:p14="http://schemas.microsoft.com/office/powerpoint/2010/main" val="3163398351"/>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A5B25AD9-72BE-4FB4-81C2-CE62C0BF1A71}"/>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BEC39B74-052D-4BF8-80F0-374EC48B37C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8C9AE9F2-574F-4AE6-A416-3A34050CCC07}"/>
              </a:ext>
            </a:extLst>
          </p:cNvPr>
          <p:cNvSpPr>
            <a:spLocks noGrp="1"/>
          </p:cNvSpPr>
          <p:nvPr>
            <p:ph type="sldNum" sz="quarter" idx="12"/>
          </p:nvPr>
        </p:nvSpPr>
        <p:spPr/>
        <p:txBody>
          <a:bodyPr/>
          <a:lstStyle>
            <a:lvl1pPr>
              <a:defRPr/>
            </a:lvl1pPr>
          </a:lstStyle>
          <a:p>
            <a:pPr>
              <a:defRPr/>
            </a:pPr>
            <a:fld id="{D58BCD23-8D88-4336-8931-7831A1EE40BA}" type="slidenum">
              <a:rPr lang="en-US" altLang="en-US"/>
              <a:pPr>
                <a:defRPr/>
              </a:pPr>
              <a:t>‹#›</a:t>
            </a:fld>
            <a:endParaRPr lang="en-US" altLang="en-US"/>
          </a:p>
        </p:txBody>
      </p:sp>
    </p:spTree>
    <p:extLst>
      <p:ext uri="{BB962C8B-B14F-4D97-AF65-F5344CB8AC3E}">
        <p14:creationId xmlns:p14="http://schemas.microsoft.com/office/powerpoint/2010/main" val="2384493428"/>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C24542-9139-41CD-93FB-37A6A735A11F}"/>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04F6DE05-7DFE-400B-8659-C94F281044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AB786C8D-D6AE-4B6C-B126-C918A318066E}"/>
              </a:ext>
            </a:extLst>
          </p:cNvPr>
          <p:cNvSpPr>
            <a:spLocks noGrp="1"/>
          </p:cNvSpPr>
          <p:nvPr>
            <p:ph type="sldNum" sz="quarter" idx="12"/>
          </p:nvPr>
        </p:nvSpPr>
        <p:spPr/>
        <p:txBody>
          <a:bodyPr/>
          <a:lstStyle>
            <a:lvl1pPr>
              <a:defRPr smtClean="0"/>
            </a:lvl1pPr>
          </a:lstStyle>
          <a:p>
            <a:pPr>
              <a:defRPr/>
            </a:pPr>
            <a:fld id="{586B987F-8714-4B11-9B0E-499C689EDCDD}" type="slidenum">
              <a:rPr lang="en-US" altLang="en-US"/>
              <a:pPr>
                <a:defRPr/>
              </a:pPr>
              <a:t>‹#›</a:t>
            </a:fld>
            <a:endParaRPr lang="en-US" altLang="en-US"/>
          </a:p>
        </p:txBody>
      </p:sp>
    </p:spTree>
    <p:extLst>
      <p:ext uri="{BB962C8B-B14F-4D97-AF65-F5344CB8AC3E}">
        <p14:creationId xmlns:p14="http://schemas.microsoft.com/office/powerpoint/2010/main" val="2931239642"/>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A6147D59-BF05-4077-9C69-03DCA5D98C6E}"/>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15A705AC-1DCF-48D2-A2C3-825A07DB000D}"/>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4404BE12-2A2C-4506-8A62-1EF9B48102EE}"/>
              </a:ext>
            </a:extLst>
          </p:cNvPr>
          <p:cNvSpPr>
            <a:spLocks noGrp="1"/>
          </p:cNvSpPr>
          <p:nvPr>
            <p:ph type="sldNum" sz="quarter" idx="12"/>
          </p:nvPr>
        </p:nvSpPr>
        <p:spPr>
          <a:xfrm>
            <a:off x="8229600" y="6473825"/>
            <a:ext cx="758825" cy="247650"/>
          </a:xfrm>
        </p:spPr>
        <p:txBody>
          <a:bodyPr/>
          <a:lstStyle>
            <a:lvl1pPr>
              <a:defRPr smtClean="0"/>
            </a:lvl1pPr>
          </a:lstStyle>
          <a:p>
            <a:pPr>
              <a:defRPr/>
            </a:pPr>
            <a:fld id="{465F65C4-0F3A-4A3A-A68C-6B3D51863F86}" type="slidenum">
              <a:rPr lang="en-US" altLang="en-US"/>
              <a:pPr>
                <a:defRPr/>
              </a:pPr>
              <a:t>‹#›</a:t>
            </a:fld>
            <a:endParaRPr lang="en-US" altLang="en-US"/>
          </a:p>
        </p:txBody>
      </p:sp>
    </p:spTree>
    <p:extLst>
      <p:ext uri="{BB962C8B-B14F-4D97-AF65-F5344CB8AC3E}">
        <p14:creationId xmlns:p14="http://schemas.microsoft.com/office/powerpoint/2010/main" val="2490456641"/>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63D9AC8D-EF41-4612-ADAC-6BA371BD3601}"/>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81365357-71AB-4141-9293-C0778B392DA4}"/>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AF1FDB93-30CE-46EA-903B-1F6A694C9DD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46F4A24-8E05-4AA3-AA32-B8F4350AC53C}"/>
              </a:ext>
            </a:extLst>
          </p:cNvPr>
          <p:cNvSpPr>
            <a:spLocks noGrp="1"/>
          </p:cNvSpPr>
          <p:nvPr>
            <p:ph type="sldNum" sz="quarter" idx="12"/>
          </p:nvPr>
        </p:nvSpPr>
        <p:spPr/>
        <p:txBody>
          <a:bodyPr/>
          <a:lstStyle>
            <a:lvl1pPr>
              <a:defRPr smtClean="0"/>
            </a:lvl1pPr>
          </a:lstStyle>
          <a:p>
            <a:pPr>
              <a:defRPr/>
            </a:pPr>
            <a:fld id="{EFC373EC-1B26-42A9-A83B-E349F732FE57}" type="slidenum">
              <a:rPr lang="en-US" altLang="en-US"/>
              <a:pPr>
                <a:defRPr/>
              </a:pPr>
              <a:t>‹#›</a:t>
            </a:fld>
            <a:endParaRPr lang="en-US" altLang="en-US"/>
          </a:p>
        </p:txBody>
      </p:sp>
    </p:spTree>
    <p:extLst>
      <p:ext uri="{BB962C8B-B14F-4D97-AF65-F5344CB8AC3E}">
        <p14:creationId xmlns:p14="http://schemas.microsoft.com/office/powerpoint/2010/main" val="2597086079"/>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7E6699F3-E51C-4AD1-B059-CC3CD45C92A6}"/>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9EF75E47-387B-40A4-A8F9-613F6B53FF3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80F6FA1E-42A6-4136-A363-D1951BED7FE7}"/>
              </a:ext>
            </a:extLst>
          </p:cNvPr>
          <p:cNvSpPr>
            <a:spLocks noGrp="1"/>
          </p:cNvSpPr>
          <p:nvPr>
            <p:ph type="sldNum" sz="quarter" idx="12"/>
          </p:nvPr>
        </p:nvSpPr>
        <p:spPr/>
        <p:txBody>
          <a:bodyPr/>
          <a:lstStyle>
            <a:lvl1pPr>
              <a:defRPr/>
            </a:lvl1pPr>
          </a:lstStyle>
          <a:p>
            <a:pPr>
              <a:defRPr/>
            </a:pPr>
            <a:fld id="{8B7DD0E2-C06D-44BC-8CDD-4CB58CD52CFD}" type="slidenum">
              <a:rPr lang="en-US" altLang="en-US"/>
              <a:pPr>
                <a:defRPr/>
              </a:pPr>
              <a:t>‹#›</a:t>
            </a:fld>
            <a:endParaRPr lang="en-US" altLang="en-US"/>
          </a:p>
        </p:txBody>
      </p:sp>
    </p:spTree>
    <p:extLst>
      <p:ext uri="{BB962C8B-B14F-4D97-AF65-F5344CB8AC3E}">
        <p14:creationId xmlns:p14="http://schemas.microsoft.com/office/powerpoint/2010/main" val="1575122511"/>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53C4F376-AA63-4F34-92A2-8DDD8FF6ABD0}"/>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A3F13A12-4248-4692-AC4F-CC0E89FEEC03}"/>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951400B7-40FB-4C1F-A6E6-7B9E6EDB1F1A}"/>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88B7B0E4-CAE9-473A-9173-847A33EB8EFB}"/>
              </a:ext>
            </a:extLst>
          </p:cNvPr>
          <p:cNvSpPr>
            <a:spLocks noGrp="1"/>
          </p:cNvSpPr>
          <p:nvPr>
            <p:ph type="sldNum" sz="quarter" idx="12"/>
          </p:nvPr>
        </p:nvSpPr>
        <p:spPr>
          <a:xfrm>
            <a:off x="8229600" y="6477000"/>
            <a:ext cx="762000" cy="247650"/>
          </a:xfrm>
        </p:spPr>
        <p:txBody>
          <a:bodyPr/>
          <a:lstStyle>
            <a:lvl1pPr>
              <a:defRPr smtClean="0"/>
            </a:lvl1pPr>
          </a:lstStyle>
          <a:p>
            <a:pPr>
              <a:defRPr/>
            </a:pPr>
            <a:fld id="{8AA9763A-9167-4885-9B1D-8C5CC20804B5}" type="slidenum">
              <a:rPr lang="en-US" altLang="en-US"/>
              <a:pPr>
                <a:defRPr/>
              </a:pPr>
              <a:t>‹#›</a:t>
            </a:fld>
            <a:endParaRPr lang="en-US" altLang="en-US"/>
          </a:p>
        </p:txBody>
      </p:sp>
    </p:spTree>
    <p:extLst>
      <p:ext uri="{BB962C8B-B14F-4D97-AF65-F5344CB8AC3E}">
        <p14:creationId xmlns:p14="http://schemas.microsoft.com/office/powerpoint/2010/main" val="2645248271"/>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17374BAB-4D40-4ED7-A3F6-807193BAA517}"/>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8DC04E39-748E-4BDB-B2FF-E9BCBE179DA8}"/>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0F548407-87AF-45B5-98C4-7FF8303500CA}"/>
              </a:ext>
            </a:extLst>
          </p:cNvPr>
          <p:cNvSpPr>
            <a:spLocks noGrp="1"/>
          </p:cNvSpPr>
          <p:nvPr>
            <p:ph type="sldNum" sz="quarter" idx="12"/>
          </p:nvPr>
        </p:nvSpPr>
        <p:spPr/>
        <p:txBody>
          <a:bodyPr/>
          <a:lstStyle>
            <a:lvl1pPr>
              <a:defRPr/>
            </a:lvl1pPr>
          </a:lstStyle>
          <a:p>
            <a:pPr>
              <a:defRPr/>
            </a:pPr>
            <a:fld id="{53F4E538-5C0F-42D4-BD14-7687D4134913}" type="slidenum">
              <a:rPr lang="en-US" altLang="en-US"/>
              <a:pPr>
                <a:defRPr/>
              </a:pPr>
              <a:t>‹#›</a:t>
            </a:fld>
            <a:endParaRPr lang="en-US" altLang="en-US"/>
          </a:p>
        </p:txBody>
      </p:sp>
    </p:spTree>
    <p:extLst>
      <p:ext uri="{BB962C8B-B14F-4D97-AF65-F5344CB8AC3E}">
        <p14:creationId xmlns:p14="http://schemas.microsoft.com/office/powerpoint/2010/main" val="3521050978"/>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ABF1705B-BFD4-4DC0-A865-C966019EDB5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E93899BA-F057-4C2C-9CCB-81BC9DC66202}"/>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1DBFCBDF-A74A-489F-B3D6-E13A83B6AE29}"/>
              </a:ext>
            </a:extLst>
          </p:cNvPr>
          <p:cNvSpPr>
            <a:spLocks noGrp="1"/>
          </p:cNvSpPr>
          <p:nvPr>
            <p:ph type="sldNum" sz="quarter" idx="12"/>
          </p:nvPr>
        </p:nvSpPr>
        <p:spPr/>
        <p:txBody>
          <a:bodyPr/>
          <a:lstStyle>
            <a:lvl1pPr>
              <a:defRPr smtClean="0"/>
            </a:lvl1pPr>
          </a:lstStyle>
          <a:p>
            <a:pPr>
              <a:defRPr/>
            </a:pPr>
            <a:fld id="{C7196C6A-B4A7-4FBA-95F8-53DEA25C92C6}" type="slidenum">
              <a:rPr lang="en-US" altLang="en-US"/>
              <a:pPr>
                <a:defRPr/>
              </a:pPr>
              <a:t>‹#›</a:t>
            </a:fld>
            <a:endParaRPr lang="en-US" altLang="en-US"/>
          </a:p>
        </p:txBody>
      </p:sp>
    </p:spTree>
    <p:extLst>
      <p:ext uri="{BB962C8B-B14F-4D97-AF65-F5344CB8AC3E}">
        <p14:creationId xmlns:p14="http://schemas.microsoft.com/office/powerpoint/2010/main" val="3683464708"/>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4EC8BF25-CFA4-4FA2-8064-91A5308594F3}"/>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C9A221F5-C419-4516-87B2-72D942686459}"/>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8B2B0DFC-81CB-4685-9789-3942C3B34BF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A0184CF-6B25-45F3-810D-CE6F08DB63B7}"/>
              </a:ext>
            </a:extLst>
          </p:cNvPr>
          <p:cNvSpPr>
            <a:spLocks noGrp="1"/>
          </p:cNvSpPr>
          <p:nvPr>
            <p:ph type="sldNum" sz="quarter" idx="12"/>
          </p:nvPr>
        </p:nvSpPr>
        <p:spPr/>
        <p:txBody>
          <a:bodyPr/>
          <a:lstStyle>
            <a:lvl1pPr>
              <a:defRPr smtClean="0"/>
            </a:lvl1pPr>
          </a:lstStyle>
          <a:p>
            <a:pPr>
              <a:defRPr/>
            </a:pPr>
            <a:fld id="{762C9927-9208-4B8B-869C-EFAE5A825F06}" type="slidenum">
              <a:rPr lang="en-US" altLang="en-US"/>
              <a:pPr>
                <a:defRPr/>
              </a:pPr>
              <a:t>‹#›</a:t>
            </a:fld>
            <a:endParaRPr lang="en-US" altLang="en-US"/>
          </a:p>
        </p:txBody>
      </p:sp>
    </p:spTree>
    <p:extLst>
      <p:ext uri="{BB962C8B-B14F-4D97-AF65-F5344CB8AC3E}">
        <p14:creationId xmlns:p14="http://schemas.microsoft.com/office/powerpoint/2010/main" val="1983911835"/>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2C6016D0-CD26-42D2-B61E-95B8522694F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B9534C7-51CF-4374-BDD5-6CD286E852B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025BDB6D-058E-4785-ADD7-A204ED1CFEF5}"/>
              </a:ext>
            </a:extLst>
          </p:cNvPr>
          <p:cNvSpPr>
            <a:spLocks noGrp="1"/>
          </p:cNvSpPr>
          <p:nvPr>
            <p:ph type="sldNum" sz="quarter" idx="12"/>
          </p:nvPr>
        </p:nvSpPr>
        <p:spPr/>
        <p:txBody>
          <a:bodyPr/>
          <a:lstStyle>
            <a:lvl1pPr>
              <a:defRPr smtClean="0"/>
            </a:lvl1pPr>
          </a:lstStyle>
          <a:p>
            <a:pPr>
              <a:defRPr/>
            </a:pPr>
            <a:fld id="{BC38071A-B80D-4FB3-8449-85A4B97B6453}" type="slidenum">
              <a:rPr lang="en-US" altLang="en-US"/>
              <a:pPr>
                <a:defRPr/>
              </a:pPr>
              <a:t>‹#›</a:t>
            </a:fld>
            <a:endParaRPr lang="en-US" altLang="en-US"/>
          </a:p>
        </p:txBody>
      </p:sp>
    </p:spTree>
    <p:extLst>
      <p:ext uri="{BB962C8B-B14F-4D97-AF65-F5344CB8AC3E}">
        <p14:creationId xmlns:p14="http://schemas.microsoft.com/office/powerpoint/2010/main" val="3603453810"/>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0FA9F5AB-98AC-4A56-94DF-6537DC1FCC1E}"/>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FD04801D-15ED-4BF8-AD5D-1A4467739AA8}"/>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6FD98C06-627A-4BF0-A234-522697A64860}"/>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32D2B695-D603-4FAF-B5E8-100C412051B5}"/>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986269D6-620E-4B72-AB25-C88ABD7DCF69}"/>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solidFill>
                  <a:srgbClr val="D38E27"/>
                </a:solidFill>
              </a:defRPr>
            </a:lvl1pPr>
          </a:lstStyle>
          <a:p>
            <a:pPr>
              <a:defRPr/>
            </a:pPr>
            <a:fld id="{D81B7E68-0921-403F-846C-25496AC45AE8}"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441EE2BA-16A3-47F3-83D2-281F9CB73B48}"/>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8E8F2C0A-60AB-44B2-8730-414A27AC8D38}"/>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469E3796-B20A-4E40-9F72-735B2D093DEF}"/>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462" r:id="rId1"/>
    <p:sldLayoutId id="2147485463" r:id="rId2"/>
    <p:sldLayoutId id="2147485464" r:id="rId3"/>
    <p:sldLayoutId id="2147485459" r:id="rId4"/>
    <p:sldLayoutId id="2147485465" r:id="rId5"/>
    <p:sldLayoutId id="2147485460" r:id="rId6"/>
    <p:sldLayoutId id="2147485466" r:id="rId7"/>
    <p:sldLayoutId id="2147485467" r:id="rId8"/>
    <p:sldLayoutId id="2147485468" r:id="rId9"/>
    <p:sldLayoutId id="2147485461" r:id="rId10"/>
    <p:sldLayoutId id="2147485469"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90477255-F41D-42E3-9ED8-9AF763BB3B8F}"/>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how  to  be holy  in  your marriage</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8005671-DBCB-46F0-827B-5849EE8D2BA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2B24F62-7438-46EA-995A-A781A5205E86}"/>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should your attitudes be toward your wife?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Treat her with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assign value”, so honor, 	esteem, cherish.</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ἀπονέμοντες τιμὴν</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E5566B29-A7B6-4682-8EDD-A6FFE48B698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A6ECB6B-98FE-4861-BB64-B3D3B627A25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480AB29-C720-43D2-8F27-555D504C86B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your wives.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5:25 - Husbands, love your wives, just as Christ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loved the church and gave himself up</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her.</a:t>
            </a:r>
          </a:p>
        </p:txBody>
      </p:sp>
      <p:sp>
        <p:nvSpPr>
          <p:cNvPr id="4" name="Rectangle 3">
            <a:extLst>
              <a:ext uri="{FF2B5EF4-FFF2-40B4-BE49-F238E27FC236}">
                <a16:creationId xmlns:a16="http://schemas.microsoft.com/office/drawing/2014/main" id="{E4D6CF27-363A-4F09-A446-7B8AC101EFC7}"/>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CFFA0A-1667-4FF0-83F7-1D5FBDC480A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868271-A630-43BB-8EE4-787051106AA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your wives.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5:28-29 - In this same way, husbands ought to love their wives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 their own bodies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 who loves his wife loves himself. After all, no one ever hated his own body, but he feeds and cares for it, just as Christ does the church.</a:t>
            </a:r>
          </a:p>
        </p:txBody>
      </p:sp>
      <p:sp>
        <p:nvSpPr>
          <p:cNvPr id="4" name="Rectangle 3">
            <a:extLst>
              <a:ext uri="{FF2B5EF4-FFF2-40B4-BE49-F238E27FC236}">
                <a16:creationId xmlns:a16="http://schemas.microsoft.com/office/drawing/2014/main" id="{3049AFD2-B334-41CB-B0CD-351CDBF222B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5A8B6C-3A29-413A-A492-771272EA778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55929D4-8F4E-4446-9D3E-19808993FAA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a:t>
            </a:r>
            <a:r>
              <a:rPr lang="en-US" sz="4400" b="1" u="sng" dirty="0">
                <a:solidFill>
                  <a:srgbClr val="990033"/>
                </a:solidFill>
                <a:effectLst>
                  <a:outerShdw blurRad="38100" dist="38100" dir="2700000" algn="tl">
                    <a:srgbClr val="000000">
                      <a:alpha val="43137"/>
                    </a:srgbClr>
                  </a:outerShdw>
                </a:effectLst>
                <a:latin typeface="Arial Narrow" pitchFamily="34" charset="0"/>
              </a:rPr>
              <a:t>Love</a:t>
            </a:r>
            <a:r>
              <a:rPr lang="en-US" sz="4400" b="1" dirty="0">
                <a:solidFill>
                  <a:srgbClr val="990033"/>
                </a:solidFill>
                <a:effectLst>
                  <a:outerShdw blurRad="38100" dist="38100" dir="2700000" algn="tl">
                    <a:srgbClr val="000000">
                      <a:alpha val="43137"/>
                    </a:srgbClr>
                  </a:outerShdw>
                </a:effectLst>
                <a:latin typeface="Arial Narrow" pitchFamily="34" charset="0"/>
              </a:rPr>
              <a:t> your wives.</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5:28-29 - In this same way, husbands ought to love their wives as their own bodies. He who loves his wife loves himself. After all, no one ever hated his own body,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 feeds and cares for 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just as Christ does the church.</a:t>
            </a:r>
          </a:p>
        </p:txBody>
      </p:sp>
      <p:sp>
        <p:nvSpPr>
          <p:cNvPr id="4" name="Rectangle 3">
            <a:extLst>
              <a:ext uri="{FF2B5EF4-FFF2-40B4-BE49-F238E27FC236}">
                <a16:creationId xmlns:a16="http://schemas.microsoft.com/office/drawing/2014/main" id="{3D0B6783-0AD7-4C02-ADE4-151E7375D9D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491D9FA-B4B5-478E-8F55-D2816548071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A886B16-9E1D-45CD-AE07-DEBB5DE9AD7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cs typeface="Arial" pitchFamily="34" charset="0"/>
              </a:rPr>
              <a:t>An unhindered prayer life!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Husbands, in the same way be considerate as you live with your wives, and treat them with respect as the weaker partner and as heirs with you of the gracious gift of life,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so that nothing will hinder your prayers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v7</a:t>
            </a:r>
          </a:p>
        </p:txBody>
      </p:sp>
      <p:sp>
        <p:nvSpPr>
          <p:cNvPr id="4" name="Rectangle 3">
            <a:extLst>
              <a:ext uri="{FF2B5EF4-FFF2-40B4-BE49-F238E27FC236}">
                <a16:creationId xmlns:a16="http://schemas.microsoft.com/office/drawing/2014/main" id="{EDC42390-1EAC-4E64-9695-965EFCC6438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A5AF9F-BF8D-44AF-B482-E14672374AF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A89E5DE-B279-45A5-8936-7C62E571E1E7}"/>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It’s possible to </a:t>
            </a:r>
            <a:r>
              <a:rPr lang="en-US" sz="4400" b="1" u="sng" dirty="0">
                <a:solidFill>
                  <a:srgbClr val="990033"/>
                </a:solidFill>
                <a:effectLst>
                  <a:outerShdw blurRad="38100" dist="38100" dir="2700000" algn="tl">
                    <a:srgbClr val="000000">
                      <a:alpha val="43137"/>
                    </a:srgbClr>
                  </a:outerShdw>
                </a:effectLst>
                <a:latin typeface="Arial Narrow" pitchFamily="34" charset="0"/>
              </a:rPr>
              <a:t>grieve</a:t>
            </a:r>
            <a:r>
              <a:rPr lang="en-US" sz="4400" b="1" dirty="0">
                <a:solidFill>
                  <a:srgbClr val="990033"/>
                </a:solidFill>
                <a:effectLst>
                  <a:outerShdw blurRad="38100" dist="38100" dir="2700000" algn="tl">
                    <a:srgbClr val="000000">
                      <a:alpha val="43137"/>
                    </a:srgbClr>
                  </a:outerShdw>
                </a:effectLst>
                <a:latin typeface="Arial Narrow" pitchFamily="34" charset="0"/>
              </a:rPr>
              <a:t> the Holy 	Spirit.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4:30 -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grieve the Holy Spirit of God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whom you were sealed for the day of redemption. </a:t>
            </a:r>
          </a:p>
        </p:txBody>
      </p:sp>
      <p:sp>
        <p:nvSpPr>
          <p:cNvPr id="4" name="Rectangle 3">
            <a:extLst>
              <a:ext uri="{FF2B5EF4-FFF2-40B4-BE49-F238E27FC236}">
                <a16:creationId xmlns:a16="http://schemas.microsoft.com/office/drawing/2014/main" id="{8B279AE5-2EAB-428C-BF0E-49363231DAC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A2D724E-E169-4023-8606-05040C66AC7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F81C89A-37D2-4633-849A-0A168FEC326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There’s power in prayer when 	</a:t>
            </a:r>
            <a:r>
              <a:rPr lang="en-US" sz="4400" b="1" u="sng" dirty="0">
                <a:solidFill>
                  <a:srgbClr val="990033"/>
                </a:solidFill>
                <a:effectLst>
                  <a:outerShdw blurRad="38100" dist="38100" dir="2700000" algn="tl">
                    <a:srgbClr val="000000">
                      <a:alpha val="43137"/>
                    </a:srgbClr>
                  </a:outerShdw>
                </a:effectLst>
                <a:latin typeface="Arial Narrow" pitchFamily="34" charset="0"/>
              </a:rPr>
              <a:t>two</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agree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18:19 - I tell you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if two of you on earth agree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about anything you ask for, it will be done for you by my Father in heaven.</a:t>
            </a:r>
          </a:p>
        </p:txBody>
      </p:sp>
      <p:sp>
        <p:nvSpPr>
          <p:cNvPr id="4" name="Rectangle 3">
            <a:extLst>
              <a:ext uri="{FF2B5EF4-FFF2-40B4-BE49-F238E27FC236}">
                <a16:creationId xmlns:a16="http://schemas.microsoft.com/office/drawing/2014/main" id="{4EAF12F2-F8FE-4FE4-95F7-FEBF10D529A8}"/>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475DC19-04A5-42F3-AE99-0976D80082E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1CCFEA5-1E70-4497-B18D-92E86835C80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Make things right between you 	before you </a:t>
            </a:r>
            <a:r>
              <a:rPr lang="en-US" sz="4400" b="1" u="sng" dirty="0">
                <a:solidFill>
                  <a:srgbClr val="990033"/>
                </a:solidFill>
                <a:effectLst>
                  <a:outerShdw blurRad="38100" dist="38100" dir="2700000" algn="tl">
                    <a:srgbClr val="000000">
                      <a:alpha val="43137"/>
                    </a:srgbClr>
                  </a:outerShdw>
                </a:effectLst>
                <a:latin typeface="Arial Narrow" pitchFamily="34" charset="0"/>
              </a:rPr>
              <a:t>worship</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5:23-24 -</a:t>
            </a:r>
            <a:r>
              <a:rPr lang="en-US" sz="2800" dirty="0"/>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Therefore, if you are offering your gift at the altar and there remember that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brother has something against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leave your gift there in front of the altar. First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 and be reconciled to your brother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come and offer your gift.</a:t>
            </a:r>
          </a:p>
        </p:txBody>
      </p:sp>
      <p:sp>
        <p:nvSpPr>
          <p:cNvPr id="4" name="Rectangle 3">
            <a:extLst>
              <a:ext uri="{FF2B5EF4-FFF2-40B4-BE49-F238E27FC236}">
                <a16:creationId xmlns:a16="http://schemas.microsoft.com/office/drawing/2014/main" id="{FB35EE1F-F71F-441A-B186-98A882ECEFB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6960EEE-6431-4011-BBA3-5EE178671BDE}"/>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8916414-9B3A-4D59-BF46-69B6CE59A6D0}"/>
              </a:ext>
            </a:extLst>
          </p:cNvPr>
          <p:cNvSpPr>
            <a:spLocks noGrp="1" noChangeArrowheads="1"/>
          </p:cNvSpPr>
          <p:nvPr>
            <p:ph idx="1"/>
          </p:nvPr>
        </p:nvSpPr>
        <p:spPr>
          <a:xfrm>
            <a:off x="457200" y="11430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chemeClr val="bg1">
                    <a:lumMod val="65000"/>
                  </a:schemeClr>
                </a:solidFill>
                <a:effectLst>
                  <a:outerShdw blurRad="38100" dist="38100" dir="2700000" algn="tl">
                    <a:srgbClr val="000000">
                      <a:alpha val="43137"/>
                    </a:srgbClr>
                  </a:outerShdw>
                </a:effectLst>
                <a:latin typeface="Arial Narrow" pitchFamily="34" charset="0"/>
              </a:rPr>
              <a:t>I.  How to Be Holy as a Husband </a:t>
            </a:r>
            <a:r>
              <a:rPr lang="en-US" sz="2800" b="1" dirty="0">
                <a:solidFill>
                  <a:schemeClr val="bg1">
                    <a:lumMod val="65000"/>
                  </a:schemeClr>
                </a:solidFill>
                <a:effectLst>
                  <a:outerShdw blurRad="38100" dist="38100" dir="2700000" algn="tl">
                    <a:srgbClr val="000000">
                      <a:alpha val="43137"/>
                    </a:srgbClr>
                  </a:outerShdw>
                </a:effectLst>
                <a:latin typeface="Arial" pitchFamily="34" charset="0"/>
                <a:cs typeface="Arial" pitchFamily="34" charset="0"/>
              </a:rPr>
              <a:t>- v7</a:t>
            </a:r>
          </a:p>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How to Be Holy as a Wife </a:t>
            </a:r>
            <a:r>
              <a:rPr lang="en-US" sz="2800" b="1" dirty="0">
                <a:solidFill>
                  <a:srgbClr val="002060"/>
                </a:solidFill>
                <a:effectLst>
                  <a:outerShdw blurRad="38100" dist="38100" dir="2700000" algn="tl">
                    <a:srgbClr val="000000">
                      <a:alpha val="43137"/>
                    </a:srgbClr>
                  </a:outerShdw>
                </a:effectLst>
                <a:latin typeface="Arial" pitchFamily="34" charset="0"/>
                <a:cs typeface="Arial" pitchFamily="34" charset="0"/>
              </a:rPr>
              <a:t>- v1-6</a:t>
            </a: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87FB317-317D-4A8F-8745-5EF56DFE53B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0DE5EF-932C-4002-8D49-04E92F76AB8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towards your husband?</a:t>
            </a:r>
            <a:endParaRPr lang="en-US" sz="28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4A9B3F2-9501-477F-8E6E-FE4FDB1FEE9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0CDE3BF-400B-4E17-B048-94A2AC65FE0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FF4A790-0A14-450F-98DC-AFE74FFBED39}"/>
              </a:ext>
            </a:extLst>
          </p:cNvPr>
          <p:cNvSpPr>
            <a:spLocks noGrp="1" noChangeArrowheads="1"/>
          </p:cNvSpPr>
          <p:nvPr>
            <p:ph idx="1"/>
          </p:nvPr>
        </p:nvSpPr>
        <p:spPr>
          <a:xfrm>
            <a:off x="381000" y="1066800"/>
            <a:ext cx="8382000" cy="56388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1:15-16</a:t>
            </a:r>
          </a:p>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But just as he who called you is holy, so </a:t>
            </a:r>
            <a:r>
              <a:rPr lang="en-US" sz="27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holy in all you do</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7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for it is written: “Be holy, because I am holy.”</a:t>
            </a: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C1E70E9-61A0-47BE-9124-5D59636F4E9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38F786F-1716-474E-ACCF-F4A54BEF5331}"/>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Submissiveness</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Gentium" pitchFamily="2" charset="0"/>
              </a:rPr>
              <a:t> =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to arrange 	yourself under, rank under, 	obey.</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Wives, in the same way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be submissive</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to your husbands so that, if any of them do not believe the word, they may be won over without words by the behavior of their wives . . . - v1.</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ὑποτάσσω</a:t>
            </a:r>
            <a:endPar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2F34CD2-B137-4043-A6D2-D375F2D11A3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3AC09C5-FD86-4FB6-8458-CABAA927585A}"/>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56638D9-98C3-4DDF-858A-45AD582EDC5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It’s the same word in 	relationship to the </a:t>
            </a:r>
            <a:r>
              <a:rPr lang="en-US" sz="4400" b="1" u="sng" dirty="0">
                <a:solidFill>
                  <a:srgbClr val="990033"/>
                </a:solidFill>
                <a:effectLst>
                  <a:outerShdw blurRad="38100" dist="38100" dir="2700000" algn="tl">
                    <a:srgbClr val="000000">
                      <a:alpha val="43137"/>
                    </a:srgbClr>
                  </a:outerShdw>
                </a:effectLst>
                <a:latin typeface="Arial Narrow" pitchFamily="34" charset="0"/>
              </a:rPr>
              <a:t>government</a:t>
            </a:r>
            <a:r>
              <a:rPr lang="en-US" sz="4400" b="1" dirty="0">
                <a:solidFill>
                  <a:srgbClr val="990033"/>
                </a:solidFill>
                <a:effectLst>
                  <a:outerShdw blurRad="38100" dist="38100" dir="2700000" algn="tl">
                    <a:srgbClr val="000000">
                      <a:alpha val="43137"/>
                    </a:srgbClr>
                  </a:outerShdw>
                </a:effectLst>
                <a:latin typeface="Arial Narrow" pitchFamily="34" charset="0"/>
              </a:rPr>
              <a:t>, 	earthly </a:t>
            </a:r>
            <a:r>
              <a:rPr lang="en-US" sz="4400" b="1" u="sng" dirty="0">
                <a:solidFill>
                  <a:srgbClr val="990033"/>
                </a:solidFill>
                <a:effectLst>
                  <a:outerShdw blurRad="38100" dist="38100" dir="2700000" algn="tl">
                    <a:srgbClr val="000000">
                      <a:alpha val="43137"/>
                    </a:srgbClr>
                  </a:outerShdw>
                </a:effectLst>
                <a:latin typeface="Arial Narrow" pitchFamily="34" charset="0"/>
              </a:rPr>
              <a:t>masters</a:t>
            </a:r>
            <a:r>
              <a:rPr lang="en-US" sz="4400" b="1" dirty="0">
                <a:solidFill>
                  <a:srgbClr val="990033"/>
                </a:solidFill>
                <a:effectLst>
                  <a:outerShdw blurRad="38100" dist="38100" dir="2700000" algn="tl">
                    <a:srgbClr val="000000">
                      <a:alpha val="43137"/>
                    </a:srgbClr>
                  </a:outerShdw>
                </a:effectLst>
                <a:latin typeface="Arial Narrow" pitchFamily="34" charset="0"/>
              </a:rPr>
              <a:t>, &amp; to a husband.</a:t>
            </a:r>
          </a:p>
          <a:p>
            <a:pPr marL="609600" indent="-609600" algn="just" eaLnBrk="1" fontAlgn="auto" hangingPunct="1">
              <a:spcAft>
                <a:spcPts val="0"/>
              </a:spcAft>
              <a:buFont typeface="Wingdings 2" panose="05020102010507070707" pitchFamily="18" charset="2"/>
              <a:buNone/>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yourselves for the Lord’s sake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every authority instituted among men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whether to the king, as the supreme authority. . . - 2:13</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Slaves,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yourselves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to your masters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with all respect. . . - 2:18</a:t>
            </a:r>
          </a:p>
        </p:txBody>
      </p:sp>
      <p:sp>
        <p:nvSpPr>
          <p:cNvPr id="4" name="Rectangle 3">
            <a:extLst>
              <a:ext uri="{FF2B5EF4-FFF2-40B4-BE49-F238E27FC236}">
                <a16:creationId xmlns:a16="http://schemas.microsoft.com/office/drawing/2014/main" id="{7D20E6B1-6146-419D-87F2-F1F7F286B1A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7AF9B81-A354-42E3-B131-CE4F04D18F0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7DF969-1D2E-47AA-B5B9-0F1C0B1D651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5:21-22 -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 to one another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out of reverence for Christ. Wives, submit to your husbands as to the Lord.</a:t>
            </a:r>
          </a:p>
        </p:txBody>
      </p:sp>
      <p:sp>
        <p:nvSpPr>
          <p:cNvPr id="4" name="Rectangle 3">
            <a:extLst>
              <a:ext uri="{FF2B5EF4-FFF2-40B4-BE49-F238E27FC236}">
                <a16:creationId xmlns:a16="http://schemas.microsoft.com/office/drawing/2014/main" id="{F44E53F1-70BF-497C-B773-61B458DBBA7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2009DF5-FD26-48E0-B783-77F674175DF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EF58F1E-7CE1-481C-BE5B-E05761C54790}"/>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5:21-22 - Submit to one another out of reverence for Christ. Wives,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submit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to your husbands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as to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0F5F4969-3A26-45B7-BB9E-0B1CFFFE352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C91DB51-B0B7-47E2-8D9A-356B03953E4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42B7258-2226-4257-8823-03ECC5088DB4}"/>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Who’s in charge?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5:23 - For the husband is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head of the wife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as Christ is the head of the church, his body, of which he is the Savior.</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11:3 - Now I want you to realize that the head of every man is Christ,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head of the woman is man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head of Christ is God.</a:t>
            </a:r>
          </a:p>
        </p:txBody>
      </p:sp>
      <p:sp>
        <p:nvSpPr>
          <p:cNvPr id="4" name="Rectangle 3">
            <a:extLst>
              <a:ext uri="{FF2B5EF4-FFF2-40B4-BE49-F238E27FC236}">
                <a16:creationId xmlns:a16="http://schemas.microsoft.com/office/drawing/2014/main" id="{3B8709FE-5B88-4D6D-B745-873F988CE88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5136D0B-6A7D-4EB1-BD8F-8BAA158B4F8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3E8F3A1-C132-466B-962B-CEE2956E1E0A}"/>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 . when they see the </a:t>
            </a:r>
            <a:r>
              <a:rPr lang="en-US" altLang="en-US" sz="2800" b="1" u="sng">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purity</a:t>
            </a:r>
            <a:r>
              <a:rPr lang="en-US" alt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and reverence of your lives. - v2</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Purity</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“Your behavior that is 	free from ceremonial defile-	ment”, clean, sacred, holy.</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ἁγνὴν ἀναστροφὴν ὑμω̂ν</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0F67A376-922C-4ECF-91BA-56B982535E5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1800837-0D39-42A4-AAA5-41CFC550D8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F4AEB78-4E5F-42CD-A937-37022426B976}"/>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when they see the purity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reverence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of your lives. - v2</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Reverence - respect.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F90CE3F-47CA-4A3D-B475-76132222E62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E591A8-4758-467D-8D5C-FF5B72643BD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EA2193F-B6ED-44D2-8BFC-9B4BFCD9D4CC}"/>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Beauty.</a:t>
            </a: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Your beauty should not come from outward adornment, such as braided hair and the wearing of gold jewelry and fine clothes.</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Instead, it should be that of your inner self, the unfading beauty of a gentle and quiet spirit, which is of great worth in God’s sight. - v3-4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0776029A-D556-4D04-AABE-4136595AC57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9F7C922-F87C-4A78-B1EC-442DE6B7956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3B06F7-E9BA-41E3-8E28-0B65511D3801}"/>
              </a:ext>
            </a:extLst>
          </p:cNvPr>
          <p:cNvSpPr>
            <a:spLocks noGrp="1" noChangeArrowheads="1"/>
          </p:cNvSpPr>
          <p:nvPr>
            <p:ph idx="1"/>
          </p:nvPr>
        </p:nvSpPr>
        <p:spPr>
          <a:xfrm>
            <a:off x="457200" y="1143000"/>
            <a:ext cx="8229600" cy="5410200"/>
          </a:xfrm>
        </p:spPr>
        <p:txBody>
          <a:bodyPr>
            <a:normAutofit/>
          </a:bodyPr>
          <a:lstStyle/>
          <a:p>
            <a:pPr marL="609600" indent="-609600"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Beauty.</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	a.  Our culture emphasizes</a:t>
            </a: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		physical beauty.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Your beauty should not come from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outward adornment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such as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braided hair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the wearing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gold jewelry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fine clothes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Instead, it should be that of your inner self, the unfading beauty of a gentle and quiet spirit, which is of great worth in God’s sight. - v3-4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259F1BAE-C9A5-4380-9680-A5A7DF2EE93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26FB829-C527-49EC-985A-8E98AF5C4ED5}"/>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51CC1D9-1E97-430D-9747-8FC6401269C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God’s Principle for Feminine 	Beauty: character &amp; attitudes 	more than physical beauty!</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Your beauty should not come from outward adornment, such as braided hair and the wearing of gold jewelry and fine clothes.</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Instead, it should be that of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your inner self</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 unfading beauty of a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gentle and quiet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which is of great worth in God’s sight. - v3-4</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871DDBCD-73EE-4375-90B4-BF4A3EED928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1825C20-E45C-41E7-B704-808191E1D26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5DEB9E-8DDF-4DD3-968B-8B50C42B1612}"/>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3:1-4</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Wives, in the same way be submissive to your husbands so that, if any of them do not believe the word, they may be won over without words by the behavior of their wives, when they see the purity and reverence of your lives. Your beauty should not come from outward adornment, such as braided hair and the wearing of gold jewelry and fine clothes. Instead, it should be that of your inner self, the unfading beauty of a gentle and quiet spirit, which is of great worth in God’s sight.</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CB35B03-0F3B-4540-AD03-3142867E46C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7B9DCE-9614-4D81-92E9-6728B505F3F8}"/>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towards your husband?</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ctr" eaLnBrk="1" fontAlgn="auto" hangingPunct="1">
              <a:spcAft>
                <a:spcPts val="0"/>
              </a:spcAft>
              <a:buFont typeface="Wingdings 2" panose="05020102010507070707" pitchFamily="18" charset="2"/>
              <a:buNone/>
              <a:defRPr/>
            </a:pPr>
            <a:r>
              <a:rPr lang="en-US" sz="4400" b="1" dirty="0">
                <a:solidFill>
                  <a:srgbClr val="006600"/>
                </a:solidFill>
                <a:effectLst>
                  <a:outerShdw blurRad="38100" dist="38100" dir="2700000" algn="tl">
                    <a:srgbClr val="000000">
                      <a:alpha val="43137"/>
                    </a:srgbClr>
                  </a:outerShdw>
                </a:effectLst>
                <a:latin typeface="Arial Narrow" pitchFamily="34" charset="0"/>
              </a:rPr>
              <a:t>Power with people &amp; God!</a:t>
            </a:r>
            <a:endParaRPr lang="en-US" sz="2800" b="1" dirty="0">
              <a:solidFill>
                <a:srgbClr val="006600"/>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CC928649-BA8C-4307-A534-C325B8A7931A}"/>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90FD5A9-9EDB-4DD7-9671-D18EBC74C44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AC11C84-F5DC-4D3A-993D-2E50CA32FAEB}"/>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The most important result is 	your unbelieving husband com-	</a:t>
            </a:r>
            <a:r>
              <a:rPr lang="en-US" sz="4400" b="1" dirty="0" err="1">
                <a:solidFill>
                  <a:srgbClr val="990033"/>
                </a:solidFill>
                <a:effectLst>
                  <a:outerShdw blurRad="38100" dist="38100" dir="2700000" algn="tl">
                    <a:srgbClr val="000000">
                      <a:alpha val="43137"/>
                    </a:srgbClr>
                  </a:outerShdw>
                </a:effectLst>
                <a:latin typeface="Arial Narrow" pitchFamily="34" charset="0"/>
              </a:rPr>
              <a:t>ing</a:t>
            </a:r>
            <a:r>
              <a:rPr lang="en-US" sz="4400" b="1" dirty="0">
                <a:solidFill>
                  <a:srgbClr val="990033"/>
                </a:solidFill>
                <a:effectLst>
                  <a:outerShdw blurRad="38100" dist="38100" dir="2700000" algn="tl">
                    <a:srgbClr val="000000">
                      <a:alpha val="43137"/>
                    </a:srgbClr>
                  </a:outerShdw>
                </a:effectLst>
                <a:latin typeface="Arial Narrow" pitchFamily="34" charset="0"/>
              </a:rPr>
              <a:t> to the Lord!</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Wives, in the same way be submissive to your husbands so that, if any of them do not believe the word,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they may be won over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without words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by the behavior of their wives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 . - v1.</a:t>
            </a:r>
          </a:p>
        </p:txBody>
      </p:sp>
      <p:sp>
        <p:nvSpPr>
          <p:cNvPr id="4" name="Rectangle 3">
            <a:extLst>
              <a:ext uri="{FF2B5EF4-FFF2-40B4-BE49-F238E27FC236}">
                <a16:creationId xmlns:a16="http://schemas.microsoft.com/office/drawing/2014/main" id="{DE7DC36B-FB3C-40ED-9CB5-14CACF5956C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0ACD422-B863-4FF9-8B4A-EA2870DFBDD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E9169E9-A599-4301-8E13-07B4D2489D49}"/>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Who do you become like?</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Luke 22:26-27 - Instead, the greatest among you should be like the youngest, and the one who rules like the one who serves.</a:t>
            </a:r>
            <a:r>
              <a:rPr lang="en-US" sz="2800" b="1" baseline="30000"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For who is greater, the one who is at the table or the one who serves? Is it not the one who is at the table?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am among you as one who serves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Rectangle 3">
            <a:extLst>
              <a:ext uri="{FF2B5EF4-FFF2-40B4-BE49-F238E27FC236}">
                <a16:creationId xmlns:a16="http://schemas.microsoft.com/office/drawing/2014/main" id="{C329DF85-C96B-423F-B8CB-A63B1EFEF28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8A4B5F7-C2FC-4883-9CEB-38587F66D0AD}"/>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7B645B5-A5AB-4B88-86D8-4B25978818A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With these attitudes you have 	power with </a:t>
            </a:r>
            <a:r>
              <a:rPr lang="en-US" sz="4400" b="1" u="sng" dirty="0">
                <a:solidFill>
                  <a:srgbClr val="990033"/>
                </a:solidFill>
                <a:effectLst>
                  <a:outerShdw blurRad="38100" dist="38100" dir="2700000" algn="tl">
                    <a:srgbClr val="000000">
                      <a:alpha val="43137"/>
                    </a:srgbClr>
                  </a:outerShdw>
                </a:effectLst>
                <a:latin typeface="Arial Narrow" pitchFamily="34" charset="0"/>
              </a:rPr>
              <a:t>people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Corinthians 9:19 - Though I am free and belong to no man,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 make myself a slave to everyone, to win as many as possible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p:txBody>
      </p:sp>
      <p:sp>
        <p:nvSpPr>
          <p:cNvPr id="4" name="Rectangle 3">
            <a:extLst>
              <a:ext uri="{FF2B5EF4-FFF2-40B4-BE49-F238E27FC236}">
                <a16:creationId xmlns:a16="http://schemas.microsoft.com/office/drawing/2014/main" id="{9DC5EBE6-C701-46D8-8742-7EB08AD5B9CC}"/>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C5A3BF5-C05D-48FF-B2FB-213624FD322C}"/>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BF79FDB-DE11-4BBC-AEA2-744015D9431E}"/>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What are the results?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You have </a:t>
            </a:r>
            <a:r>
              <a:rPr lang="en-US" sz="4400" b="1" u="sng" dirty="0">
                <a:solidFill>
                  <a:srgbClr val="990033"/>
                </a:solidFill>
                <a:effectLst>
                  <a:outerShdw blurRad="38100" dist="38100" dir="2700000" algn="tl">
                    <a:srgbClr val="000000">
                      <a:alpha val="43137"/>
                    </a:srgbClr>
                  </a:outerShdw>
                </a:effectLst>
                <a:latin typeface="Arial Narrow" pitchFamily="34" charset="0"/>
              </a:rPr>
              <a:t>great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worth</a:t>
            </a:r>
            <a:r>
              <a:rPr lang="en-US" sz="4400" b="1" dirty="0">
                <a:solidFill>
                  <a:srgbClr val="990033"/>
                </a:solidFill>
                <a:effectLst>
                  <a:outerShdw blurRad="38100" dist="38100" dir="2700000" algn="tl">
                    <a:srgbClr val="000000">
                      <a:alpha val="43137"/>
                    </a:srgbClr>
                  </a:outerShdw>
                </a:effectLst>
                <a:latin typeface="Arial Narrow" pitchFamily="34" charset="0"/>
              </a:rPr>
              <a:t> in God’s 	sight!</a:t>
            </a:r>
          </a:p>
          <a:p>
            <a:pPr marL="609600" indent="-60960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Instead, it should be that of your inner self, the unfading beauty of a gentle and quiet spirit,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which is of great worth in God’s sight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v4.</a:t>
            </a:r>
          </a:p>
        </p:txBody>
      </p:sp>
      <p:sp>
        <p:nvSpPr>
          <p:cNvPr id="4" name="Rectangle 3">
            <a:extLst>
              <a:ext uri="{FF2B5EF4-FFF2-40B4-BE49-F238E27FC236}">
                <a16:creationId xmlns:a16="http://schemas.microsoft.com/office/drawing/2014/main" id="{6F00CBF6-E993-472F-9EC0-716A9A3772B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How to Be Holy as a Wife.</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6B8F74-B977-4696-A93A-2FF565EEC50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5333FDE-5F5F-4C3C-971F-ADB25E02F3D0}"/>
              </a:ext>
            </a:extLst>
          </p:cNvPr>
          <p:cNvSpPr>
            <a:spLocks noGrp="1" noChangeArrowheads="1"/>
          </p:cNvSpPr>
          <p:nvPr>
            <p:ph idx="1"/>
          </p:nvPr>
        </p:nvSpPr>
        <p:spPr>
          <a:xfrm>
            <a:off x="457200" y="1143000"/>
            <a:ext cx="8229600" cy="5410200"/>
          </a:xfrm>
        </p:spPr>
        <p:txBody>
          <a:bodyPr>
            <a:normAutofit/>
          </a:bodyPr>
          <a:lstStyle/>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Do you want to stand out from the world &amp; be holy?</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Treat your spouses with Godly behavior</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and the world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will see the difference!</a:t>
            </a:r>
          </a:p>
        </p:txBody>
      </p: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127E57-58D4-44C3-BE28-D9A2870782B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2397A6D-8BEC-4462-8C28-49C0678D8AAD}"/>
              </a:ext>
            </a:extLst>
          </p:cNvPr>
          <p:cNvSpPr>
            <a:spLocks noGrp="1" noChangeArrowheads="1"/>
          </p:cNvSpPr>
          <p:nvPr>
            <p:ph idx="1"/>
          </p:nvPr>
        </p:nvSpPr>
        <p:spPr>
          <a:xfrm>
            <a:off x="381000" y="1066800"/>
            <a:ext cx="83820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I Peter 3:5-7</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For this is the way the holy women of the past who put their hope in God used to make themselves beautiful. They were submissive to their own husbands, like Sarah, who obeyed Abraham and called him her master. You are her daughters if you do what is right and do not give way to fear. </a:t>
            </a:r>
          </a:p>
          <a:p>
            <a:pPr algn="just">
              <a:buFont typeface="Wingdings 2" panose="05020102010507070707" pitchFamily="18" charset="2"/>
              <a:buNone/>
              <a:defRPr/>
            </a:pPr>
            <a:r>
              <a:rPr lang="en-US" sz="2700" b="1" dirty="0">
                <a:solidFill>
                  <a:schemeClr val="tx1"/>
                </a:solidFill>
                <a:effectLst>
                  <a:outerShdw blurRad="38100" dist="38100" dir="2700000" algn="tl">
                    <a:srgbClr val="000000">
                      <a:alpha val="43137"/>
                    </a:srgbClr>
                  </a:outerShdw>
                </a:effectLst>
                <a:latin typeface="Arial" pitchFamily="34" charset="0"/>
                <a:cs typeface="Arial" pitchFamily="34" charset="0"/>
              </a:rPr>
              <a:t>Husbands, in the same way be considerate as you live with your wives, and treat them with respect as the weaker partner and as heirs with you of the gracious gift of life, so that nothing will hinder your prayers.</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989CC50-ADAD-4108-B9D3-47B6EAD02F31}"/>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DC0F013-DCD4-4AB9-8CEE-ADA70665C3D7}"/>
              </a:ext>
            </a:extLst>
          </p:cNvPr>
          <p:cNvSpPr>
            <a:spLocks noGrp="1" noChangeArrowheads="1"/>
          </p:cNvSpPr>
          <p:nvPr>
            <p:ph idx="1"/>
          </p:nvPr>
        </p:nvSpPr>
        <p:spPr>
          <a:xfrm>
            <a:off x="457200" y="1143000"/>
            <a:ext cx="8229600" cy="4648200"/>
          </a:xfrm>
        </p:spPr>
        <p:txBody>
          <a:bodyPr>
            <a:normAutofit/>
          </a:bodyPr>
          <a:lstStyle/>
          <a:p>
            <a:pPr marL="857250" indent="-85725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 How to Be Holy as a Husband</a:t>
            </a:r>
          </a:p>
          <a:p>
            <a:pPr marL="857250" indent="-857250" algn="just" eaLnBrk="1" fontAlgn="auto" hangingPunct="1">
              <a:spcAft>
                <a:spcPts val="0"/>
              </a:spcAf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Husbands, in the same way be considerate as you live with your wives, and treat them with respect as the weaker partner and as heirs with you of the gracious gift of life, so that nothing will hinder your prayers. – v7</a:t>
            </a:r>
          </a:p>
          <a:p>
            <a:pPr marL="857250" indent="-857250" algn="just" eaLnBrk="1" fontAlgn="auto" hangingPunct="1">
              <a:spcAft>
                <a:spcPts val="0"/>
              </a:spcAft>
              <a:buFont typeface="Wingdings 2" panose="05020102010507070707" pitchFamily="18" charset="2"/>
              <a:buNone/>
              <a:defRPr/>
            </a:pPr>
            <a:endParaRPr lang="en-US" sz="4400" b="1" dirty="0">
              <a:solidFill>
                <a:srgbClr val="002060"/>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D248DA1-FDD3-4765-BBBC-01BE64231BB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FC9CD34-A6BE-47BE-B831-CAA08DBEB503}"/>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3E26E47-5EB4-4E88-A633-5DEFE2CCE5B5}"/>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295BCCF-82B8-460F-A3B8-0A593DFC2A54}"/>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39CAA04-13D8-4AAC-984B-82701DE2F503}"/>
              </a:ext>
            </a:extLst>
          </p:cNvPr>
          <p:cNvSpPr>
            <a:spLocks noGrp="1" noChangeArrowheads="1"/>
          </p:cNvSpPr>
          <p:nvPr>
            <p:ph idx="1"/>
          </p:nvPr>
        </p:nvSpPr>
        <p:spPr>
          <a:xfrm>
            <a:off x="457200" y="1143000"/>
            <a:ext cx="8229600" cy="54102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What should your attitudes be toward your wife?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Be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considerate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have 	knowledge, understanding.</a:t>
            </a: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γνῶσις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856B8EF-6DEB-489D-B6CD-7D0FFC632BE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0C21AA3-8DD1-4D1F-B376-0EC3907FB8A0}"/>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BA65C618-ED8B-4681-85F5-C983ADA1C52A}"/>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Live with your wives physically 	but also </a:t>
            </a:r>
            <a:r>
              <a:rPr lang="en-US" sz="4400" b="1" u="sng" dirty="0">
                <a:solidFill>
                  <a:srgbClr val="990033"/>
                </a:solidFill>
                <a:effectLst>
                  <a:outerShdw blurRad="38100" dist="38100" dir="2700000" algn="tl">
                    <a:srgbClr val="000000">
                      <a:alpha val="43137"/>
                    </a:srgbClr>
                  </a:outerShdw>
                </a:effectLst>
                <a:latin typeface="Arial Narrow" pitchFamily="34" charset="0"/>
              </a:rPr>
              <a:t>emotionally</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2CEB57A-CA42-43AF-B0A7-B3A106B1C862}"/>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324D984-5EE5-49BE-B72B-427566375BF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E81CEF-10E0-460E-8C12-691E55E098E5}"/>
              </a:ext>
            </a:extLst>
          </p:cNvPr>
          <p:cNvSpPr>
            <a:spLocks noGrp="1" noChangeArrowheads="1"/>
          </p:cNvSpPr>
          <p:nvPr>
            <p:ph idx="1"/>
          </p:nvPr>
        </p:nvSpPr>
        <p:spPr>
          <a:xfrm>
            <a:off x="457200" y="1143000"/>
            <a:ext cx="8229600" cy="5410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What should your attitudes be toward your wife?</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Live with your wives physically 	but also </a:t>
            </a:r>
            <a:r>
              <a:rPr lang="en-US" sz="4400" b="1" u="sng" dirty="0">
                <a:solidFill>
                  <a:srgbClr val="990033"/>
                </a:solidFill>
                <a:effectLst>
                  <a:outerShdw blurRad="38100" dist="38100" dir="2700000" algn="tl">
                    <a:srgbClr val="000000">
                      <a:alpha val="43137"/>
                    </a:srgbClr>
                  </a:outerShdw>
                </a:effectLst>
                <a:latin typeface="Arial Narrow" pitchFamily="34" charset="0"/>
              </a:rPr>
              <a:t>emotionally</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just">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5:31 - For this reason a man will leave his father and mother and be united to his wife, and the two will become one flesh.</a:t>
            </a:r>
          </a:p>
        </p:txBody>
      </p:sp>
      <p:sp>
        <p:nvSpPr>
          <p:cNvPr id="4" name="Rectangle 3">
            <a:extLst>
              <a:ext uri="{FF2B5EF4-FFF2-40B4-BE49-F238E27FC236}">
                <a16:creationId xmlns:a16="http://schemas.microsoft.com/office/drawing/2014/main" id="{C4E6CB53-2163-4181-97E1-079165E1FA9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How to Be Holy as a Husband .</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24347</TotalTime>
  <Words>2085</Words>
  <Application>Microsoft Office PowerPoint</Application>
  <PresentationFormat>On-screen Show (4:3)</PresentationFormat>
  <Paragraphs>206</Paragraphs>
  <Slides>35</Slides>
  <Notes>35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35</vt:i4>
      </vt:variant>
    </vt:vector>
  </HeadingPairs>
  <TitlesOfParts>
    <vt:vector size="45" baseType="lpstr">
      <vt:lpstr>Arial</vt:lpstr>
      <vt:lpstr>Arial Narrow</vt:lpstr>
      <vt:lpstr>Calibri</vt:lpstr>
      <vt:lpstr>Franklin Gothic Medium</vt:lpstr>
      <vt:lpstr>Gentium</vt:lpstr>
      <vt:lpstr>Lucida Sans Unicode</vt:lpstr>
      <vt:lpstr>Segoe UI Symbol</vt:lpstr>
      <vt:lpstr>Times New Roman</vt:lpstr>
      <vt:lpstr>Wingdings 2</vt:lpstr>
      <vt:lpstr>Trek</vt:lpstr>
      <vt:lpstr>how  to  be holy  in  your marriage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1448</cp:revision>
  <dcterms:created xsi:type="dcterms:W3CDTF">2005-04-23T22:37:40Z</dcterms:created>
  <dcterms:modified xsi:type="dcterms:W3CDTF">2024-07-08T20:44:22Z</dcterms:modified>
</cp:coreProperties>
</file>