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2"/>
  </p:notesMasterIdLst>
  <p:handoutMasterIdLst>
    <p:handoutMasterId r:id="rId43"/>
  </p:handoutMasterIdLst>
  <p:sldIdLst>
    <p:sldId id="398" r:id="rId2"/>
    <p:sldId id="1769" r:id="rId3"/>
    <p:sldId id="1770" r:id="rId4"/>
    <p:sldId id="1771" r:id="rId5"/>
    <p:sldId id="1634" r:id="rId6"/>
    <p:sldId id="1362" r:id="rId7"/>
    <p:sldId id="1503" r:id="rId8"/>
    <p:sldId id="1772" r:id="rId9"/>
    <p:sldId id="1773" r:id="rId10"/>
    <p:sldId id="1774" r:id="rId11"/>
    <p:sldId id="1775" r:id="rId12"/>
    <p:sldId id="1776" r:id="rId13"/>
    <p:sldId id="1777" r:id="rId14"/>
    <p:sldId id="1778" r:id="rId15"/>
    <p:sldId id="1779" r:id="rId16"/>
    <p:sldId id="1780" r:id="rId17"/>
    <p:sldId id="1781" r:id="rId18"/>
    <p:sldId id="1762" r:id="rId19"/>
    <p:sldId id="1782" r:id="rId20"/>
    <p:sldId id="1783" r:id="rId21"/>
    <p:sldId id="1784" r:id="rId22"/>
    <p:sldId id="1785" r:id="rId23"/>
    <p:sldId id="1786" r:id="rId24"/>
    <p:sldId id="1787" r:id="rId25"/>
    <p:sldId id="1788" r:id="rId26"/>
    <p:sldId id="1789" r:id="rId27"/>
    <p:sldId id="1790" r:id="rId28"/>
    <p:sldId id="1791" r:id="rId29"/>
    <p:sldId id="1792" r:id="rId30"/>
    <p:sldId id="1793" r:id="rId31"/>
    <p:sldId id="1794" r:id="rId32"/>
    <p:sldId id="1795" r:id="rId33"/>
    <p:sldId id="1796" r:id="rId34"/>
    <p:sldId id="1797" r:id="rId35"/>
    <p:sldId id="1798" r:id="rId36"/>
    <p:sldId id="1799" r:id="rId37"/>
    <p:sldId id="1800" r:id="rId38"/>
    <p:sldId id="1801" r:id="rId39"/>
    <p:sldId id="1802" r:id="rId40"/>
    <p:sldId id="1708" r:id="rId41"/>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42A4FE5-BA99-4607-95EC-E08EEE8D48C4}"/>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BBCA8AAF-BE7E-4F0A-AEFB-3CE111791BDC}"/>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E3845092-D680-4025-912D-17E5164DFE9A}"/>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23BED412-AEA2-47F7-81EE-C0F09E6611C1}"/>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614758C8-51E8-44A3-BC56-29640D60B806}"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19FE5C-B20D-4C7F-89A5-5013AE0B4F0D}"/>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06A6A03A-090C-48E2-9274-76598E5DAC67}"/>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74D535DB-43CC-4299-A45A-D2C43D548366}" type="datetimeFigureOut">
              <a:rPr lang="en-US"/>
              <a:pPr>
                <a:defRPr/>
              </a:pPr>
              <a:t>7/8/2024</a:t>
            </a:fld>
            <a:endParaRPr lang="en-US" dirty="0"/>
          </a:p>
        </p:txBody>
      </p:sp>
      <p:sp>
        <p:nvSpPr>
          <p:cNvPr id="4" name="Slide Image Placeholder 3">
            <a:extLst>
              <a:ext uri="{FF2B5EF4-FFF2-40B4-BE49-F238E27FC236}">
                <a16:creationId xmlns:a16="http://schemas.microsoft.com/office/drawing/2014/main" id="{047679F7-9FD2-4832-AA1D-DF7E07CFED13}"/>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5CC97918-A2CE-463B-B74C-1811FAFC27F0}"/>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9F4239E-01EA-4C18-9CB2-0B9719633B2E}"/>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858EF693-E52A-4FE7-803E-45B67C72C619}"/>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F574BE75-EF76-48C7-B3D6-5F2D57BD40A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07BC1A9-8C6A-4CD7-AACF-2A765153FC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BE46D8D7-1244-4574-88F9-28DD7A9B50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8D2375A8-05C5-4704-BC96-5D5307A8737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2DC3E4B-827D-47CE-8BD6-28B672E304BB}"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22E25374-642E-4C48-9F8C-A80525E541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651F94D6-BE17-4A83-B585-B719DC0B70B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2C022DDF-DFA0-4F74-AF38-932168A48D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C31AF25-C7EC-4EEF-9146-7DB01865B745}"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2B79950D-7DB9-499F-9948-7F9D477B35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F4C97453-9F5D-4E24-8353-CB310D9C19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03F2750F-A343-4195-8669-8FEEF834E2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957AB41-4C29-4002-97AD-150C61FDCA4F}"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9492E201-3863-4514-9CAE-197FE1CF23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8FA826F6-F6DD-4F4D-A5C7-F6246995C0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31A3314A-BD46-42C6-9F28-6FA4D0D017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833494-936A-4140-ACFC-64D08D29EB40}"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384A9DBE-BBDA-4C49-854B-8E30EC0027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E58F0F12-DED9-46AF-9397-3E9C27335E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7E8FD66A-5C87-4373-AB58-8FAF39B630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3F2BBD3-94A8-4E11-8084-763FB0F55C0A}"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1EA60A1A-A921-4240-8B19-8BD59A9688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A101CBCC-291D-400A-A5A1-D3B0B7448F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A7D90761-CC6D-4353-9094-5978DA4279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8066FE3-B50D-4EB2-A6C9-FEF283904C01}"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667C6E7C-D842-42EA-B043-B9B771398C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F9740BA-2E17-4F24-A269-CC5BC84087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51F28C5C-5464-4692-BDDD-F24BD8FBCB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AF915B7-4EF9-4962-94FE-C8145A672BC1}"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2C9B5069-83F3-4797-A52F-9BDB7568108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C6C08226-28CF-4882-B513-AE40F9D934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37161990-ECFD-462F-BB3C-4A3A69714E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B9B9056-03C4-41E5-B08A-C9E18474002D}"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F95400B2-C798-45A7-BFEC-E35C774DC1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440DDD8A-FA25-4DF1-B59C-AE01C82FB8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74C417DE-2D4D-44C8-9575-D52261F825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9768E24-A1C9-406B-A3D3-29D87B1BD3DA}"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52B706D3-9A29-433C-BB97-1491650B28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2DDB9FD3-38A2-4F62-9250-3D967A8D55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F25050C3-2A0F-45B9-9D8E-1C5F55AEE9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060141-CC47-451C-99D5-2DFEA4264D44}"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A623056B-E7B7-4F35-B371-3BBB12BBD9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8C4AC304-7EC4-44A9-860B-420278F26D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C553E531-6F85-4C10-A313-3643885509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4B3BDC-B6AB-40F7-ACEF-9FD69DBA184D}"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5BC8B98D-52AE-49C0-81FF-150D478303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1A964ADA-7255-4B3B-9113-CC82A365FE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C08A014A-7F43-4514-BA2D-1A4E29E904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380C97-DCDA-4200-992E-CEEA500DA24E}"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2147511C-8E5B-4875-9152-6A069B7588B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5BDB0863-C5DD-46F5-B74B-0D00528889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5E48753F-AB9A-4FC9-95D7-D870565E3D1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5FFCF3-EC63-43DB-BD24-A7CAE7257A5A}"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6708D6B0-1426-4073-BA9F-8F7A75DCB1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FD4399DD-3920-4954-8632-C1FA9862DF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B723445E-C6C5-4BF8-9549-F746C1DFE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3938EB6-9CC4-4FA5-9874-BB7D3FFBC5A1}"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12911FC7-4CF1-40BA-AFDF-957119E83F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FC3305E7-A211-44C8-82B8-19DCE5B081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42459B37-E4A3-4A39-875B-67C5EC0107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BB6A99-4A17-454C-B73B-41C90C6A295F}"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808FFED4-FF91-46FD-8451-364E7E320D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3EBD8266-081E-45DB-9C2B-1AB8A9A804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CBD1839B-2059-451C-8ABF-27CAB36623F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5F33F8-46DE-4112-B082-533A200528C2}"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3B0E6982-65D7-4325-BDA5-339E68A868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FDE337B2-D6B7-4E0F-B766-06F612E4A6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E68670B9-5308-406D-802D-03654EEFB1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7E9E1C0-BDBE-4D3C-9B58-23EE1F49B5B7}"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68F5C83D-A8EE-45C7-B4CE-3B7B0802C5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9B509E14-0800-4D8D-84CE-8119728E2E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3C0B01AE-FFDF-444C-8813-C1EFFB80EE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4BAA76D-0F31-4F82-9B0E-5FD19121CA85}"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DB9A301D-93C6-41FC-9785-EB154F4DDBF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E731887D-9F6F-463C-9ABB-EE372D3464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23B2F8D5-8191-43C0-A034-FB7B98627E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8DE8F96-1448-42C6-855B-83C9421A6D57}"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20C7A560-8B1E-4CC7-9560-96E9C278F9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8F6B6A2B-4085-47C8-81BA-795030D82C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708DB521-6C67-4DAB-9C4F-2D8D90DB9F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59B948-98F7-432B-A36E-1FD74C0B8A00}"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CDE7EDB1-DFFB-4047-BE16-79CDD99A66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7E7600E1-DDC3-4F3E-83A2-E82B99559B0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32BBAC0E-6DD4-43AF-83BA-40D55CB4EA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599BF4-DF12-4A24-9578-5BEE40CBF982}"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CB3EA6DA-B25F-40E5-AB1F-635ED3566E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68CE2DAC-CE5E-48AA-9BC9-1FF959C369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477B5F72-A889-40E4-9541-2316B4E789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E4E4CBE-1A32-485F-9E7A-7F5AD460AEE3}"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4E3BEC3E-16F3-4309-8D8C-34DEFCA1500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7F7F44F9-2203-4024-8092-353AC0B704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68B37B2A-C2E4-4CAE-A77E-FF9CC1FB8E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41DDB2-7092-4FE8-8B16-5326027AA88F}"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5A354C8D-0E7C-49C0-AB56-4960B21A09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F979C5E8-667C-4664-B16C-F1E030EB24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227D1FED-8392-42E1-9143-4A57A5CF702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1A7A4EF-8ED7-46E9-9817-98E820135CB6}"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4A78A89F-3839-406F-9807-4E189DAAAB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58AF82B5-E5D6-421A-B2B0-2D19449105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17824C7B-DA03-47EA-A002-2902452C2DF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F71B30B-DDAA-479C-B756-CEB0B19A366B}"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ECF299D7-86EC-4F35-B7BF-95302E15862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CCF25A93-97F5-4653-B83A-10FA3C1919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7754650A-E970-4432-A41D-4F8B6724C7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EC9B2E-D8DB-4C12-810C-6F6D7EAF2B0F}"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5C86D756-BA00-4B35-9FA1-43570DCC89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249B8DC9-C70B-4F8A-A110-9A3EDA0A42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059A8D27-F5AD-426E-8549-D67E790287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76CA411-3717-4824-8153-6341AEDD5104}"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B57580E7-AC5A-4DB0-BDFD-533C152B82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40E894E0-2B94-4FA2-B776-FEE30B2972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02E2BA8F-2716-4CE8-B077-661A8F2F2A4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36EFB45-791A-4D06-B6D3-CB82E1737820}"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E783D213-2C9C-4263-9D34-94EB22D06CD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65182F67-F058-41B6-86B4-2874C01825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814DA928-4EAE-49F5-8477-18785EB82D2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2288915-81AB-4417-87DC-614A24A2665C}"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3AAFCCFE-D461-41D1-958B-D3BF0CDC62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0310939A-3D61-4072-8DFA-630BCDBADD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7933F3CC-1A3B-41BD-AA09-158707913A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E7B6D85-0EE4-40B6-8785-D20062985AF0}"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49464D8B-5A37-48F8-B714-B9DDEDA425A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D8FECB77-1850-4ED2-85FD-C60199E50E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7FA7C3DD-F9F6-4686-B082-E70581A1BB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310C2C4-11FD-4491-85FC-499CE2DDD5F2}"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C716D882-1B3C-40CB-8282-9BA533B73E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7F93D937-BA81-410D-89AA-8696749B2E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90AE104D-1E4F-45DE-A76E-06123B58FE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DA48753-7BB8-40CD-AA4B-C55A7AA1A331}"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127CF499-54C1-4738-AFFC-8DF032A0054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3B0FD1E3-7753-4091-807E-9497130068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C8BEBB68-15A0-4CC4-85C3-9E34ED56D7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301259-F8CF-4BDF-81C3-38D9DEA18D6B}"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3C75F72D-FF33-45B6-AB95-6C6D43943F1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6F9E7084-BDE6-4BA3-8288-A4A780250F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355DEE5A-52FE-4054-A5B6-30E9C5E6BF4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5B69DD3-5FC7-4DED-AAEE-2658184CCAE5}"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C2B8123A-400D-4169-8FCA-33919F2481E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E26F841F-9556-48A3-AD60-9DCAB8B8DC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EC9AE799-EA9C-4202-AD03-1C065498A2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B915B43-296C-4C6B-A80E-0915B3834F4F}"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F664EB65-DE4D-4DCB-99D7-30720CAA40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708265C2-7CFD-4A39-BDBE-E35F472E14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EB45FDBB-C3C9-4CA3-9362-0FE68CEAE3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E0DC5C-AFB0-4EC3-8315-0EAAD322B3D5}"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7EDBCDBF-3D97-4388-BD27-8DE28A1AE7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67162B7E-3620-4AA8-A71A-562B49DE81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E5D4C9FE-0EE3-4AA3-8541-D598679D2C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A8032F-65FE-4713-BE6B-EB306B9B8576}"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3A08A603-9DCE-4CB6-93A7-74C6373FA5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2FA624CC-83E9-4C69-89C6-8671579B1F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2C7C001A-D251-4634-B760-019A9E81CB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AD3E90-B018-493B-B9B4-BB1B0DCB4E85}"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023DDE83-539C-4D32-B959-9D3A127A14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DCE0711-473A-4272-A179-DC05BEF08E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557A826C-B592-4678-8D62-A0E7855A456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613EF5-6735-4114-9882-FBA127EF9E21}"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02F6778F-2447-4630-86C4-0A1F9AF2A8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16164818-440E-438B-9461-65915AD895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E4E7634F-6E6C-4047-8441-626DDE3D2A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13E892-D00D-450E-A292-C1C1562DAB00}"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6D808284-7C79-4853-9C20-BF664B331825}"/>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A44CCB3F-CD9D-4684-88CD-EBBBC319DEDD}"/>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6D423E5B-C7F6-437E-AA0E-26DA77EFA44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8BCB554C-F83F-4BB8-9C73-851947414B12}"/>
              </a:ext>
            </a:extLst>
          </p:cNvPr>
          <p:cNvSpPr>
            <a:spLocks noGrp="1"/>
          </p:cNvSpPr>
          <p:nvPr>
            <p:ph type="sldNum" sz="quarter" idx="12"/>
          </p:nvPr>
        </p:nvSpPr>
        <p:spPr>
          <a:xfrm>
            <a:off x="8229600" y="6473825"/>
            <a:ext cx="758825" cy="247650"/>
          </a:xfrm>
        </p:spPr>
        <p:txBody>
          <a:bodyPr/>
          <a:lstStyle>
            <a:lvl1pPr>
              <a:defRPr smtClean="0"/>
            </a:lvl1pPr>
          </a:lstStyle>
          <a:p>
            <a:pPr>
              <a:defRPr/>
            </a:pPr>
            <a:fld id="{E30B436E-C3FA-4A8E-A14C-9F68405701CE}" type="slidenum">
              <a:rPr lang="en-US" altLang="en-US"/>
              <a:pPr>
                <a:defRPr/>
              </a:pPr>
              <a:t>‹#›</a:t>
            </a:fld>
            <a:endParaRPr lang="en-US" altLang="en-US"/>
          </a:p>
        </p:txBody>
      </p:sp>
    </p:spTree>
    <p:extLst>
      <p:ext uri="{BB962C8B-B14F-4D97-AF65-F5344CB8AC3E}">
        <p14:creationId xmlns:p14="http://schemas.microsoft.com/office/powerpoint/2010/main" val="1744015165"/>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9CA63B29-EE52-4D83-9E13-8080B601FE40}"/>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6CA10B4F-F81B-4AED-B42A-F4F791E6799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A32F9651-2600-409B-A7A4-EC84FD73B5D0}"/>
              </a:ext>
            </a:extLst>
          </p:cNvPr>
          <p:cNvSpPr>
            <a:spLocks noGrp="1"/>
          </p:cNvSpPr>
          <p:nvPr>
            <p:ph type="sldNum" sz="quarter" idx="12"/>
          </p:nvPr>
        </p:nvSpPr>
        <p:spPr/>
        <p:txBody>
          <a:bodyPr/>
          <a:lstStyle>
            <a:lvl1pPr>
              <a:defRPr/>
            </a:lvl1pPr>
          </a:lstStyle>
          <a:p>
            <a:pPr>
              <a:defRPr/>
            </a:pPr>
            <a:fld id="{D12B57CE-EAD0-48F1-8553-A374A3D11CB7}" type="slidenum">
              <a:rPr lang="en-US" altLang="en-US"/>
              <a:pPr>
                <a:defRPr/>
              </a:pPr>
              <a:t>‹#›</a:t>
            </a:fld>
            <a:endParaRPr lang="en-US" altLang="en-US"/>
          </a:p>
        </p:txBody>
      </p:sp>
    </p:spTree>
    <p:extLst>
      <p:ext uri="{BB962C8B-B14F-4D97-AF65-F5344CB8AC3E}">
        <p14:creationId xmlns:p14="http://schemas.microsoft.com/office/powerpoint/2010/main" val="3906481726"/>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B2863-3269-40E5-891B-4E9E28D60A15}"/>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265F949-3B02-44A5-AD57-686C0F94F6F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BA9D665-DBD9-4D29-A65A-1B10A4919E41}"/>
              </a:ext>
            </a:extLst>
          </p:cNvPr>
          <p:cNvSpPr>
            <a:spLocks noGrp="1"/>
          </p:cNvSpPr>
          <p:nvPr>
            <p:ph type="sldNum" sz="quarter" idx="12"/>
          </p:nvPr>
        </p:nvSpPr>
        <p:spPr/>
        <p:txBody>
          <a:bodyPr/>
          <a:lstStyle>
            <a:lvl1pPr>
              <a:defRPr smtClean="0"/>
            </a:lvl1pPr>
          </a:lstStyle>
          <a:p>
            <a:pPr>
              <a:defRPr/>
            </a:pPr>
            <a:fld id="{2F50D59D-0C6F-4B76-9CFC-73D98795F162}" type="slidenum">
              <a:rPr lang="en-US" altLang="en-US"/>
              <a:pPr>
                <a:defRPr/>
              </a:pPr>
              <a:t>‹#›</a:t>
            </a:fld>
            <a:endParaRPr lang="en-US" altLang="en-US"/>
          </a:p>
        </p:txBody>
      </p:sp>
    </p:spTree>
    <p:extLst>
      <p:ext uri="{BB962C8B-B14F-4D97-AF65-F5344CB8AC3E}">
        <p14:creationId xmlns:p14="http://schemas.microsoft.com/office/powerpoint/2010/main" val="3891702614"/>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F04A3C45-8753-4EA5-A21C-28197A1CAB89}"/>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B473474D-7A8C-48BA-A9D1-0B06A0232F5C}"/>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06C90371-2CCA-4307-BB22-55780F993994}"/>
              </a:ext>
            </a:extLst>
          </p:cNvPr>
          <p:cNvSpPr>
            <a:spLocks noGrp="1"/>
          </p:cNvSpPr>
          <p:nvPr>
            <p:ph type="sldNum" sz="quarter" idx="12"/>
          </p:nvPr>
        </p:nvSpPr>
        <p:spPr>
          <a:xfrm>
            <a:off x="8229600" y="6473825"/>
            <a:ext cx="758825" cy="247650"/>
          </a:xfrm>
        </p:spPr>
        <p:txBody>
          <a:bodyPr/>
          <a:lstStyle>
            <a:lvl1pPr>
              <a:defRPr smtClean="0"/>
            </a:lvl1pPr>
          </a:lstStyle>
          <a:p>
            <a:pPr>
              <a:defRPr/>
            </a:pPr>
            <a:fld id="{CDAC2279-08CC-47B9-A5F7-2BFE0061F63E}" type="slidenum">
              <a:rPr lang="en-US" altLang="en-US"/>
              <a:pPr>
                <a:defRPr/>
              </a:pPr>
              <a:t>‹#›</a:t>
            </a:fld>
            <a:endParaRPr lang="en-US" altLang="en-US"/>
          </a:p>
        </p:txBody>
      </p:sp>
    </p:spTree>
    <p:extLst>
      <p:ext uri="{BB962C8B-B14F-4D97-AF65-F5344CB8AC3E}">
        <p14:creationId xmlns:p14="http://schemas.microsoft.com/office/powerpoint/2010/main" val="3855988764"/>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84EEA87-9233-4CA4-9BD3-F273F765ECE5}"/>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8081CAD3-19EA-454D-90A4-DC73056E049C}"/>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15B9D389-35AF-412C-B1E0-EEDEB3E44269}"/>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E82337B7-021E-4BFB-910C-5AD67DA5B21A}"/>
              </a:ext>
            </a:extLst>
          </p:cNvPr>
          <p:cNvSpPr>
            <a:spLocks noGrp="1"/>
          </p:cNvSpPr>
          <p:nvPr>
            <p:ph type="sldNum" sz="quarter" idx="12"/>
          </p:nvPr>
        </p:nvSpPr>
        <p:spPr/>
        <p:txBody>
          <a:bodyPr/>
          <a:lstStyle>
            <a:lvl1pPr>
              <a:defRPr smtClean="0"/>
            </a:lvl1pPr>
          </a:lstStyle>
          <a:p>
            <a:pPr>
              <a:defRPr/>
            </a:pPr>
            <a:fld id="{69000D45-1052-46D9-ABD2-50C44B280E40}" type="slidenum">
              <a:rPr lang="en-US" altLang="en-US"/>
              <a:pPr>
                <a:defRPr/>
              </a:pPr>
              <a:t>‹#›</a:t>
            </a:fld>
            <a:endParaRPr lang="en-US" altLang="en-US"/>
          </a:p>
        </p:txBody>
      </p:sp>
    </p:spTree>
    <p:extLst>
      <p:ext uri="{BB962C8B-B14F-4D97-AF65-F5344CB8AC3E}">
        <p14:creationId xmlns:p14="http://schemas.microsoft.com/office/powerpoint/2010/main" val="175319364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27E7ABDD-CAAB-4374-B27A-E579AAE23FD2}"/>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056B631A-5E09-4797-A1C7-8EDA1B90DA50}"/>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74E2D4C6-21BF-4570-81F8-48D0ACBC54C5}"/>
              </a:ext>
            </a:extLst>
          </p:cNvPr>
          <p:cNvSpPr>
            <a:spLocks noGrp="1"/>
          </p:cNvSpPr>
          <p:nvPr>
            <p:ph type="sldNum" sz="quarter" idx="12"/>
          </p:nvPr>
        </p:nvSpPr>
        <p:spPr/>
        <p:txBody>
          <a:bodyPr/>
          <a:lstStyle>
            <a:lvl1pPr>
              <a:defRPr/>
            </a:lvl1pPr>
          </a:lstStyle>
          <a:p>
            <a:pPr>
              <a:defRPr/>
            </a:pPr>
            <a:fld id="{F06189B4-8CF0-433B-85AD-5AAEB39B0F52}" type="slidenum">
              <a:rPr lang="en-US" altLang="en-US"/>
              <a:pPr>
                <a:defRPr/>
              </a:pPr>
              <a:t>‹#›</a:t>
            </a:fld>
            <a:endParaRPr lang="en-US" altLang="en-US"/>
          </a:p>
        </p:txBody>
      </p:sp>
    </p:spTree>
    <p:extLst>
      <p:ext uri="{BB962C8B-B14F-4D97-AF65-F5344CB8AC3E}">
        <p14:creationId xmlns:p14="http://schemas.microsoft.com/office/powerpoint/2010/main" val="647530968"/>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3D7AD2BC-F900-4C0A-A416-C673E5B5C5D3}"/>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4CF7211A-217F-4293-BCFA-1CB86D5D8A7C}"/>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56A817AF-D2F8-49C5-B140-12956FB39BF4}"/>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1D5672CE-205E-4ABA-A91C-B75AEEB02012}"/>
              </a:ext>
            </a:extLst>
          </p:cNvPr>
          <p:cNvSpPr>
            <a:spLocks noGrp="1"/>
          </p:cNvSpPr>
          <p:nvPr>
            <p:ph type="sldNum" sz="quarter" idx="12"/>
          </p:nvPr>
        </p:nvSpPr>
        <p:spPr>
          <a:xfrm>
            <a:off x="8229600" y="6477000"/>
            <a:ext cx="762000" cy="247650"/>
          </a:xfrm>
        </p:spPr>
        <p:txBody>
          <a:bodyPr/>
          <a:lstStyle>
            <a:lvl1pPr>
              <a:defRPr smtClean="0"/>
            </a:lvl1pPr>
          </a:lstStyle>
          <a:p>
            <a:pPr>
              <a:defRPr/>
            </a:pPr>
            <a:fld id="{33071530-71FA-4E61-9454-AE3E1FBFCA9F}" type="slidenum">
              <a:rPr lang="en-US" altLang="en-US"/>
              <a:pPr>
                <a:defRPr/>
              </a:pPr>
              <a:t>‹#›</a:t>
            </a:fld>
            <a:endParaRPr lang="en-US" altLang="en-US"/>
          </a:p>
        </p:txBody>
      </p:sp>
    </p:spTree>
    <p:extLst>
      <p:ext uri="{BB962C8B-B14F-4D97-AF65-F5344CB8AC3E}">
        <p14:creationId xmlns:p14="http://schemas.microsoft.com/office/powerpoint/2010/main" val="3558645601"/>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85D5B644-7BC2-4B5D-B633-B9D867DF7E01}"/>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F69D13F8-58C7-40AC-9F32-5F55F5487D2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B2E8554B-7564-4D78-B3AD-90EAAEB8CCD8}"/>
              </a:ext>
            </a:extLst>
          </p:cNvPr>
          <p:cNvSpPr>
            <a:spLocks noGrp="1"/>
          </p:cNvSpPr>
          <p:nvPr>
            <p:ph type="sldNum" sz="quarter" idx="12"/>
          </p:nvPr>
        </p:nvSpPr>
        <p:spPr/>
        <p:txBody>
          <a:bodyPr/>
          <a:lstStyle>
            <a:lvl1pPr>
              <a:defRPr/>
            </a:lvl1pPr>
          </a:lstStyle>
          <a:p>
            <a:pPr>
              <a:defRPr/>
            </a:pPr>
            <a:fld id="{E23F82A0-071F-430A-A772-0E11AED8D4E3}" type="slidenum">
              <a:rPr lang="en-US" altLang="en-US"/>
              <a:pPr>
                <a:defRPr/>
              </a:pPr>
              <a:t>‹#›</a:t>
            </a:fld>
            <a:endParaRPr lang="en-US" altLang="en-US"/>
          </a:p>
        </p:txBody>
      </p:sp>
    </p:spTree>
    <p:extLst>
      <p:ext uri="{BB962C8B-B14F-4D97-AF65-F5344CB8AC3E}">
        <p14:creationId xmlns:p14="http://schemas.microsoft.com/office/powerpoint/2010/main" val="1688453150"/>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A265B58E-8E8A-4239-9A9C-3D01E60A92E3}"/>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9C173571-EDC0-44E1-9270-C230A7BC9D81}"/>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97FF645C-7D9E-4D57-8051-612D73869D6F}"/>
              </a:ext>
            </a:extLst>
          </p:cNvPr>
          <p:cNvSpPr>
            <a:spLocks noGrp="1"/>
          </p:cNvSpPr>
          <p:nvPr>
            <p:ph type="sldNum" sz="quarter" idx="12"/>
          </p:nvPr>
        </p:nvSpPr>
        <p:spPr/>
        <p:txBody>
          <a:bodyPr/>
          <a:lstStyle>
            <a:lvl1pPr>
              <a:defRPr smtClean="0"/>
            </a:lvl1pPr>
          </a:lstStyle>
          <a:p>
            <a:pPr>
              <a:defRPr/>
            </a:pPr>
            <a:fld id="{6EC759C8-B9F0-4381-AC20-1DD5A9F39A9B}" type="slidenum">
              <a:rPr lang="en-US" altLang="en-US"/>
              <a:pPr>
                <a:defRPr/>
              </a:pPr>
              <a:t>‹#›</a:t>
            </a:fld>
            <a:endParaRPr lang="en-US" altLang="en-US"/>
          </a:p>
        </p:txBody>
      </p:sp>
    </p:spTree>
    <p:extLst>
      <p:ext uri="{BB962C8B-B14F-4D97-AF65-F5344CB8AC3E}">
        <p14:creationId xmlns:p14="http://schemas.microsoft.com/office/powerpoint/2010/main" val="479897047"/>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0B476A6F-2D60-4385-BA65-2DA20BE832E3}"/>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0BE272BD-97DB-474E-A550-5D84D8FD8E25}"/>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A22156F5-7C07-4CBB-9838-AB5228651DDB}"/>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1A6A1E43-BF56-4DEE-867A-5CBF16AA0EB2}"/>
              </a:ext>
            </a:extLst>
          </p:cNvPr>
          <p:cNvSpPr>
            <a:spLocks noGrp="1"/>
          </p:cNvSpPr>
          <p:nvPr>
            <p:ph type="sldNum" sz="quarter" idx="12"/>
          </p:nvPr>
        </p:nvSpPr>
        <p:spPr/>
        <p:txBody>
          <a:bodyPr/>
          <a:lstStyle>
            <a:lvl1pPr>
              <a:defRPr smtClean="0"/>
            </a:lvl1pPr>
          </a:lstStyle>
          <a:p>
            <a:pPr>
              <a:defRPr/>
            </a:pPr>
            <a:fld id="{8C6C9F66-DC11-4CC5-AC5E-05F7B553E17F}" type="slidenum">
              <a:rPr lang="en-US" altLang="en-US"/>
              <a:pPr>
                <a:defRPr/>
              </a:pPr>
              <a:t>‹#›</a:t>
            </a:fld>
            <a:endParaRPr lang="en-US" altLang="en-US"/>
          </a:p>
        </p:txBody>
      </p:sp>
    </p:spTree>
    <p:extLst>
      <p:ext uri="{BB962C8B-B14F-4D97-AF65-F5344CB8AC3E}">
        <p14:creationId xmlns:p14="http://schemas.microsoft.com/office/powerpoint/2010/main" val="3007792972"/>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0CDF6E37-350F-4AB6-AD72-840CBA9E4E6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010535B-97F3-42FD-935E-9CFA54597B5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A53C18B0-9E1F-41D9-8F95-7A2D06604894}"/>
              </a:ext>
            </a:extLst>
          </p:cNvPr>
          <p:cNvSpPr>
            <a:spLocks noGrp="1"/>
          </p:cNvSpPr>
          <p:nvPr>
            <p:ph type="sldNum" sz="quarter" idx="12"/>
          </p:nvPr>
        </p:nvSpPr>
        <p:spPr/>
        <p:txBody>
          <a:bodyPr/>
          <a:lstStyle>
            <a:lvl1pPr>
              <a:defRPr smtClean="0"/>
            </a:lvl1pPr>
          </a:lstStyle>
          <a:p>
            <a:pPr>
              <a:defRPr/>
            </a:pPr>
            <a:fld id="{DB77EA17-4A3F-4CC5-9D94-C7FF343C1AC7}" type="slidenum">
              <a:rPr lang="en-US" altLang="en-US"/>
              <a:pPr>
                <a:defRPr/>
              </a:pPr>
              <a:t>‹#›</a:t>
            </a:fld>
            <a:endParaRPr lang="en-US" altLang="en-US"/>
          </a:p>
        </p:txBody>
      </p:sp>
    </p:spTree>
    <p:extLst>
      <p:ext uri="{BB962C8B-B14F-4D97-AF65-F5344CB8AC3E}">
        <p14:creationId xmlns:p14="http://schemas.microsoft.com/office/powerpoint/2010/main" val="860311628"/>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7D9CF6EC-0F11-4B11-A72B-C38E6AD68D11}"/>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6AF90E32-823F-4116-B763-93890D61969A}"/>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93AE3680-B9B6-4728-8364-0DC78AFD59F6}"/>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2BBF9B49-D132-455C-9C67-213703B50608}"/>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54679994-8258-49CC-B343-0514FBA05FA9}"/>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C354B459-9240-40DA-9896-134B27D15105}"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EFA9F998-7CA1-4551-82A3-315DF43AE318}"/>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18BDE28E-2E93-46A8-A385-5637EBC29590}"/>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DDBBEC51-CADF-4AF1-9EE4-07C16326AB09}"/>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367" r:id="rId1"/>
    <p:sldLayoutId id="2147485368" r:id="rId2"/>
    <p:sldLayoutId id="2147485369" r:id="rId3"/>
    <p:sldLayoutId id="2147485364" r:id="rId4"/>
    <p:sldLayoutId id="2147485370" r:id="rId5"/>
    <p:sldLayoutId id="2147485365" r:id="rId6"/>
    <p:sldLayoutId id="2147485371" r:id="rId7"/>
    <p:sldLayoutId id="2147485372" r:id="rId8"/>
    <p:sldLayoutId id="2147485373" r:id="rId9"/>
    <p:sldLayoutId id="2147485366" r:id="rId10"/>
    <p:sldLayoutId id="2147485374"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762AE272-D031-465A-B1FA-0A1FA3AE18E6}"/>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attitudes  you </a:t>
            </a:r>
            <a:r>
              <a:rPr lang="en-US" sz="6600" b="1">
                <a:solidFill>
                  <a:srgbClr val="002060"/>
                </a:solidFill>
                <a:effectLst>
                  <a:outerShdw blurRad="38100" dist="38100" dir="2700000" algn="tl">
                    <a:srgbClr val="000000">
                      <a:alpha val="43137"/>
                    </a:srgbClr>
                  </a:outerShdw>
                </a:effectLst>
              </a:rPr>
              <a:t>can  develop  to  </a:t>
            </a:r>
            <a:r>
              <a:rPr lang="en-US" sz="6600" b="1" dirty="0">
                <a:solidFill>
                  <a:srgbClr val="002060"/>
                </a:solidFill>
                <a:effectLst>
                  <a:outerShdw blurRad="38100" dist="38100" dir="2700000" algn="tl">
                    <a:srgbClr val="000000">
                      <a:alpha val="43137"/>
                    </a:srgbClr>
                  </a:outerShdw>
                </a:effectLst>
              </a:rPr>
              <a:t>help  you become  holy</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014E7D-CCA0-4A1C-9E9A-28938EF9BCB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14E266-A37D-4FA8-BE2C-ED8D82C7335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expects you to obey </a:t>
            </a:r>
            <a:r>
              <a:rPr lang="en-US" sz="4400" b="1" u="sng" dirty="0">
                <a:solidFill>
                  <a:srgbClr val="990033"/>
                </a:solidFill>
                <a:effectLst>
                  <a:outerShdw blurRad="38100" dist="38100" dir="2700000" algn="tl">
                    <a:srgbClr val="000000">
                      <a:alpha val="43137"/>
                    </a:srgbClr>
                  </a:outerShdw>
                </a:effectLst>
                <a:latin typeface="Arial Narrow" pitchFamily="34" charset="0"/>
              </a:rPr>
              <a:t>civil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government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You are to </a:t>
            </a:r>
            <a:r>
              <a:rPr lang="en-US" sz="4400" b="1" u="sng" dirty="0">
                <a:solidFill>
                  <a:srgbClr val="990033"/>
                </a:solidFill>
                <a:effectLst>
                  <a:outerShdw blurRad="38100" dist="38100" dir="2700000" algn="tl">
                    <a:srgbClr val="000000">
                      <a:alpha val="43137"/>
                    </a:srgbClr>
                  </a:outerShdw>
                </a:effectLst>
                <a:latin typeface="Arial Narrow" pitchFamily="34" charset="0"/>
              </a:rPr>
              <a:t>obey</a:t>
            </a:r>
            <a:r>
              <a:rPr lang="en-US" sz="4400" b="1" dirty="0">
                <a:solidFill>
                  <a:srgbClr val="990033"/>
                </a:solidFill>
                <a:effectLst>
                  <a:outerShdw blurRad="38100" dist="38100" dir="2700000" algn="tl">
                    <a:srgbClr val="000000">
                      <a:alpha val="43137"/>
                    </a:srgbClr>
                  </a:outerShdw>
                </a:effectLst>
                <a:latin typeface="Arial Narrow" pitchFamily="34" charset="0"/>
              </a:rPr>
              <a:t> government.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Titus 3:1 - Remind the people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subject to rulers and authorities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be obedient, to be ready to do whatever is good . . .</a:t>
            </a:r>
          </a:p>
        </p:txBody>
      </p:sp>
      <p:sp>
        <p:nvSpPr>
          <p:cNvPr id="4" name="Rectangle 3">
            <a:extLst>
              <a:ext uri="{FF2B5EF4-FFF2-40B4-BE49-F238E27FC236}">
                <a16:creationId xmlns:a16="http://schemas.microsoft.com/office/drawing/2014/main" id="{36D5A0AA-C6CB-494C-84F9-505D9CDB029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Recognize Authority.</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52FF2A8-AC1D-4D26-AFE0-0551E979058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BFA8083-B830-4EEC-862C-BC182E3FF65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expects you to obey </a:t>
            </a:r>
            <a:r>
              <a:rPr lang="en-US" sz="4400" b="1" u="sng" dirty="0">
                <a:solidFill>
                  <a:srgbClr val="990033"/>
                </a:solidFill>
                <a:effectLst>
                  <a:outerShdw blurRad="38100" dist="38100" dir="2700000" algn="tl">
                    <a:srgbClr val="000000">
                      <a:alpha val="43137"/>
                    </a:srgbClr>
                  </a:outerShdw>
                </a:effectLst>
                <a:latin typeface="Arial Narrow" pitchFamily="34" charset="0"/>
              </a:rPr>
              <a:t>civil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government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The Lord said to pay </a:t>
            </a:r>
            <a:r>
              <a:rPr lang="en-US" sz="4400" b="1" u="sng" dirty="0">
                <a:solidFill>
                  <a:srgbClr val="990033"/>
                </a:solidFill>
                <a:effectLst>
                  <a:outerShdw blurRad="38100" dist="38100" dir="2700000" algn="tl">
                    <a:srgbClr val="000000">
                      <a:alpha val="43137"/>
                    </a:srgbClr>
                  </a:outerShdw>
                </a:effectLst>
                <a:latin typeface="Arial Narrow" pitchFamily="34" charset="0"/>
              </a:rPr>
              <a:t>taxes</a:t>
            </a:r>
            <a:r>
              <a:rPr lang="en-US" sz="4400" b="1" dirty="0">
                <a:solidFill>
                  <a:srgbClr val="990033"/>
                </a:solidFill>
                <a:effectLst>
                  <a:outerShdw blurRad="38100" dist="38100" dir="2700000" algn="tl">
                    <a:srgbClr val="000000">
                      <a:alpha val="43137"/>
                    </a:srgbClr>
                  </a:outerShdw>
                </a:effectLst>
                <a:latin typeface="Arial Narrow" pitchFamily="34" charset="0"/>
              </a:rPr>
              <a:t> &amp; 	</a:t>
            </a:r>
            <a:r>
              <a:rPr lang="en-US" sz="4400" b="1" u="sng" dirty="0">
                <a:solidFill>
                  <a:srgbClr val="990033"/>
                </a:solidFill>
                <a:effectLst>
                  <a:outerShdw blurRad="38100" dist="38100" dir="2700000" algn="tl">
                    <a:srgbClr val="000000">
                      <a:alpha val="43137"/>
                    </a:srgbClr>
                  </a:outerShdw>
                </a:effectLst>
                <a:latin typeface="Arial Narrow" pitchFamily="34" charset="0"/>
              </a:rPr>
              <a:t>tithes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22:21 - Give to Caesar what is Caesar’s, and to God what is God’s.</a:t>
            </a:r>
          </a:p>
        </p:txBody>
      </p:sp>
      <p:sp>
        <p:nvSpPr>
          <p:cNvPr id="4" name="Rectangle 3">
            <a:extLst>
              <a:ext uri="{FF2B5EF4-FFF2-40B4-BE49-F238E27FC236}">
                <a16:creationId xmlns:a16="http://schemas.microsoft.com/office/drawing/2014/main" id="{DEFD9919-0DA6-46CC-A623-92DCF446CAC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Recognize Authority.</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0157F20-7ED5-496E-9EE5-890C435342A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01DEBD4-A8B6-49A2-9207-AB02DCC0509D}"/>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expects you to obey </a:t>
            </a:r>
            <a:r>
              <a:rPr lang="en-US" sz="4400" b="1" u="sng" dirty="0">
                <a:solidFill>
                  <a:srgbClr val="990033"/>
                </a:solidFill>
                <a:effectLst>
                  <a:outerShdw blurRad="38100" dist="38100" dir="2700000" algn="tl">
                    <a:srgbClr val="000000">
                      <a:alpha val="43137"/>
                    </a:srgbClr>
                  </a:outerShdw>
                </a:effectLst>
                <a:latin typeface="Arial Narrow" pitchFamily="34" charset="0"/>
              </a:rPr>
              <a:t>civil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government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5.  You are to </a:t>
            </a:r>
            <a:r>
              <a:rPr lang="en-US" sz="4400" b="1" u="sng" dirty="0">
                <a:solidFill>
                  <a:srgbClr val="990033"/>
                </a:solidFill>
                <a:effectLst>
                  <a:outerShdw blurRad="38100" dist="38100" dir="2700000" algn="tl">
                    <a:srgbClr val="000000">
                      <a:alpha val="43137"/>
                    </a:srgbClr>
                  </a:outerShdw>
                </a:effectLst>
                <a:latin typeface="Arial Narrow" pitchFamily="34" charset="0"/>
              </a:rPr>
              <a:t>pray</a:t>
            </a:r>
            <a:r>
              <a:rPr lang="en-US" sz="4400" b="1" dirty="0">
                <a:solidFill>
                  <a:srgbClr val="990033"/>
                </a:solidFill>
                <a:effectLst>
                  <a:outerShdw blurRad="38100" dist="38100" dir="2700000" algn="tl">
                    <a:srgbClr val="000000">
                      <a:alpha val="43137"/>
                    </a:srgbClr>
                  </a:outerShdw>
                </a:effectLst>
                <a:latin typeface="Arial Narrow" pitchFamily="34" charset="0"/>
              </a:rPr>
              <a:t> for those in 	authority.</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2:1-2 - I urge, then, first of all,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requests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prayers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intercession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thanksgiving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 made for everyone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kings and all those in authority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we may live peaceful and quiet lives in all godliness and holiness.</a:t>
            </a:r>
          </a:p>
        </p:txBody>
      </p:sp>
      <p:sp>
        <p:nvSpPr>
          <p:cNvPr id="4" name="Rectangle 3">
            <a:extLst>
              <a:ext uri="{FF2B5EF4-FFF2-40B4-BE49-F238E27FC236}">
                <a16:creationId xmlns:a16="http://schemas.microsoft.com/office/drawing/2014/main" id="{04F96E48-E501-4B8F-A4BA-A52441C9764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Recognize Authority.</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889FD32-B931-4C0E-ABA3-6121B9F8F95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A8A5A6F-2049-4860-A282-BD04FB71723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But - what’s the limit?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You must obey God</a:t>
            </a:r>
            <a:br>
              <a:rPr lang="en-US" sz="4400" b="1" dirty="0">
                <a:solidFill>
                  <a:srgbClr val="006600"/>
                </a:solidFill>
                <a:effectLst>
                  <a:outerShdw blurRad="38100" dist="38100" dir="2700000" algn="tl">
                    <a:srgbClr val="000000">
                      <a:alpha val="43137"/>
                    </a:srgbClr>
                  </a:outerShdw>
                </a:effectLst>
                <a:latin typeface="Arial Narrow"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rPr>
              <a:t>rather than man!</a:t>
            </a:r>
            <a:endParaRPr lang="en-US" sz="28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C3CFFD4-FFEC-4F29-9119-92D5AE09F4F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Recognize Authority.</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5A2F08E-794C-48B1-BD38-24E104329F7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BECA43E-4A53-40C3-8E9B-A1AE8C71A903}"/>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Example</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4:18-19 - Then they called them in again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commanded them not to speak or teach at all in the name of Jesus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Peter and John replied, “Judge for yourselves whether it is right in God’s sight to obey you rather than God.</a:t>
            </a:r>
          </a:p>
        </p:txBody>
      </p:sp>
      <p:sp>
        <p:nvSpPr>
          <p:cNvPr id="4" name="Rectangle 3">
            <a:extLst>
              <a:ext uri="{FF2B5EF4-FFF2-40B4-BE49-F238E27FC236}">
                <a16:creationId xmlns:a16="http://schemas.microsoft.com/office/drawing/2014/main" id="{68783F86-E0BE-4714-A79E-07A173ECFCE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Recognize Authority.</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CCAD6D-588F-446A-A94F-BC9BAC33956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CE26E36-F484-4671-959E-C9508C639438}"/>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Example</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5:29 - Peter and the other apostles replied: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We must obey God rather than men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70658268-916B-47DA-BE3A-6E68E2B45CD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Recognize Authority.</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271F3FA-B224-44C6-973A-4BD78E11F48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DE76FF-92B8-415E-BA39-D311E68F5C1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So - what does this mean to us?</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You are to obey the law</a:t>
            </a:r>
            <a:br>
              <a:rPr lang="en-US" sz="4400" b="1" dirty="0">
                <a:solidFill>
                  <a:srgbClr val="006600"/>
                </a:solidFill>
                <a:effectLst>
                  <a:outerShdw blurRad="38100" dist="38100" dir="2700000" algn="tl">
                    <a:srgbClr val="000000">
                      <a:alpha val="43137"/>
                    </a:srgbClr>
                  </a:outerShdw>
                </a:effectLst>
                <a:latin typeface="Arial Narrow"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rPr>
              <a:t>unless it conflicts with</a:t>
            </a:r>
            <a:br>
              <a:rPr lang="en-US" sz="4400" b="1" dirty="0">
                <a:solidFill>
                  <a:srgbClr val="006600"/>
                </a:solidFill>
                <a:effectLst>
                  <a:outerShdw blurRad="38100" dist="38100" dir="2700000" algn="tl">
                    <a:srgbClr val="000000">
                      <a:alpha val="43137"/>
                    </a:srgbClr>
                  </a:outerShdw>
                </a:effectLst>
                <a:latin typeface="Arial Narrow"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rPr>
              <a:t>the authority of God!</a:t>
            </a:r>
            <a:endParaRPr lang="en-US" sz="28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501D2C1-F727-4C28-903A-1ED8C9211B3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Recognize Authority.</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87F80FF-75AE-428B-9B1C-26D0A8A17C59}"/>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D736414-69EB-4ED6-B563-2509C336CF63}"/>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Recognize Authority</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a:t>
            </a:r>
            <a:r>
              <a:rPr lang="en-US" sz="4400" b="1">
                <a:solidFill>
                  <a:srgbClr val="002060"/>
                </a:solidFill>
                <a:effectLst>
                  <a:outerShdw blurRad="38100" dist="38100" dir="2700000" algn="tl">
                    <a:srgbClr val="000000">
                      <a:alpha val="43137"/>
                    </a:srgbClr>
                  </a:outerShdw>
                </a:effectLst>
                <a:latin typeface="Arial Narrow" pitchFamily="34" charset="0"/>
              </a:rPr>
              <a:t>Recognize Morality</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God’s will that by doing good you should silence the ignorant talk of foolish men. Live as free men, but do not use your freedom as a cover-up for evil; live as servants of God. - v15-16</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E6A762-775D-40A9-917F-E3C9D9BD83C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4368281-D547-4758-9E50-E088BF71B45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moral mean?</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It’s what’s right</a:t>
            </a:r>
            <a:br>
              <a:rPr lang="en-US" sz="4400" b="1" dirty="0">
                <a:solidFill>
                  <a:srgbClr val="006600"/>
                </a:solidFill>
                <a:effectLst>
                  <a:outerShdw blurRad="38100" dist="38100" dir="2700000" algn="tl">
                    <a:srgbClr val="000000">
                      <a:alpha val="43137"/>
                    </a:srgbClr>
                  </a:outerShdw>
                </a:effectLst>
                <a:latin typeface="Arial Narrow"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rPr>
              <a:t>&amp;</a:t>
            </a:r>
            <a:br>
              <a:rPr lang="en-US" sz="4400" b="1" dirty="0">
                <a:solidFill>
                  <a:srgbClr val="006600"/>
                </a:solidFill>
                <a:effectLst>
                  <a:outerShdw blurRad="38100" dist="38100" dir="2700000" algn="tl">
                    <a:srgbClr val="000000">
                      <a:alpha val="43137"/>
                    </a:srgbClr>
                  </a:outerShdw>
                </a:effectLst>
                <a:latin typeface="Arial Narrow"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rPr>
              <a:t>what’s wrong!</a:t>
            </a:r>
            <a:endParaRPr lang="en-US" sz="28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509A026-35D8-42C7-90E7-D55952A8C24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3D05ED-651A-4DD6-BEDD-241C89E6025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AE8F52-F023-4667-B2C7-03926C296BC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moral mean?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becomes our standard.</a:t>
            </a:r>
          </a:p>
        </p:txBody>
      </p:sp>
      <p:sp>
        <p:nvSpPr>
          <p:cNvPr id="4" name="Rectangle 3">
            <a:extLst>
              <a:ext uri="{FF2B5EF4-FFF2-40B4-BE49-F238E27FC236}">
                <a16:creationId xmlns:a16="http://schemas.microsoft.com/office/drawing/2014/main" id="{0A514F1D-0005-4285-BD4D-481CE2F95AA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A03C941-20CF-4ED9-96A9-69320A7B84A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0EEB8E5-1B47-4550-8A5A-A794F0A4A321}"/>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1:15-16</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just as he who called you is holy, so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holy in all you do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written: “Be holy, because I am holy.”</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4D07094-8F56-494A-8E9C-542373DDA0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5DD4D9-1BD5-4944-BF68-1C7C67C3CCD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moral mean?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becomes our standard.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Our direction comes from 	God’s Word!</a:t>
            </a:r>
          </a:p>
        </p:txBody>
      </p:sp>
      <p:sp>
        <p:nvSpPr>
          <p:cNvPr id="4" name="Rectangle 3">
            <a:extLst>
              <a:ext uri="{FF2B5EF4-FFF2-40B4-BE49-F238E27FC236}">
                <a16:creationId xmlns:a16="http://schemas.microsoft.com/office/drawing/2014/main" id="{46880E94-6C7F-43AB-B5B4-4554A312A52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BB073DA-E38E-40E6-B0A7-EAAE176E3F4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5703092-59AD-4A89-88E9-06C4573D6C5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happens when you begin to live a moral life?</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Ridicule!</a:t>
            </a:r>
          </a:p>
        </p:txBody>
      </p:sp>
      <p:sp>
        <p:nvSpPr>
          <p:cNvPr id="4" name="Rectangle 3">
            <a:extLst>
              <a:ext uri="{FF2B5EF4-FFF2-40B4-BE49-F238E27FC236}">
                <a16:creationId xmlns:a16="http://schemas.microsoft.com/office/drawing/2014/main" id="{E746A26D-2EAB-491E-8201-4B5F5AF8347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0083587-CE45-474A-93CD-C10DC21FE65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5B31A10-C74C-43BF-B287-490F6D34C902}"/>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happens when you begin to live a moral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Live as much a consistent 	good life as you can.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God’s will that by doing good you should silence the ignorant talk of foolish men. - v15</a:t>
            </a:r>
          </a:p>
        </p:txBody>
      </p:sp>
      <p:sp>
        <p:nvSpPr>
          <p:cNvPr id="4" name="Rectangle 3">
            <a:extLst>
              <a:ext uri="{FF2B5EF4-FFF2-40B4-BE49-F238E27FC236}">
                <a16:creationId xmlns:a16="http://schemas.microsoft.com/office/drawing/2014/main" id="{FFF4757B-23B5-4566-9E10-7F272ABF0F7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1205C2A-5C4C-4667-8737-761B78D948F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5294491-2ADA-416A-B3C3-23B3DA1B702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happens when you begin to live a moral life?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do you become when you 	do?</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5:14-16 -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are the light of the world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let your light shine before men,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may see your good deeds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praise your Father in </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heaven.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1DD8E063-9300-4A06-984F-26A19155DE7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FC4B97E-ED0F-4044-8B6C-8111C31D195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FE255E3-E77C-492F-B19D-172DF3E8229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have </a:t>
            </a:r>
            <a:r>
              <a:rPr lang="en-US" sz="4400" b="1" u="sng" dirty="0">
                <a:solidFill>
                  <a:srgbClr val="990033"/>
                </a:solidFill>
                <a:effectLst>
                  <a:outerShdw blurRad="38100" dist="38100" dir="2700000" algn="tl">
                    <a:srgbClr val="000000">
                      <a:alpha val="43137"/>
                    </a:srgbClr>
                  </a:outerShdw>
                </a:effectLst>
                <a:latin typeface="Arial Narrow" pitchFamily="34" charset="0"/>
              </a:rPr>
              <a:t>freedom</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919B0CF0-CF3A-4106-B450-CDCEBD70B6A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61ADBBA-2B28-451F-AD42-9A79F9CA5BC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A6E5D8B-CE41-45C6-B03F-58EED4F8323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have </a:t>
            </a:r>
            <a:r>
              <a:rPr lang="en-US" sz="4400" b="1" u="sng" dirty="0">
                <a:solidFill>
                  <a:srgbClr val="990033"/>
                </a:solidFill>
                <a:effectLst>
                  <a:outerShdw blurRad="38100" dist="38100" dir="2700000" algn="tl">
                    <a:srgbClr val="000000">
                      <a:alpha val="43137"/>
                    </a:srgbClr>
                  </a:outerShdw>
                </a:effectLst>
                <a:latin typeface="Arial Narrow" pitchFamily="34" charset="0"/>
              </a:rPr>
              <a:t>freedom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have freedom from the </a:t>
            </a:r>
            <a:r>
              <a:rPr lang="en-US" sz="4400" b="1" u="sng" dirty="0">
                <a:solidFill>
                  <a:srgbClr val="990033"/>
                </a:solidFill>
                <a:effectLst>
                  <a:outerShdw blurRad="38100" dist="38100" dir="2700000" algn="tl">
                    <a:srgbClr val="000000">
                      <a:alpha val="43137"/>
                    </a:srgbClr>
                  </a:outerShdw>
                </a:effectLst>
                <a:latin typeface="Arial Narrow" pitchFamily="34" charset="0"/>
              </a:rPr>
              <a:t>Law</a:t>
            </a:r>
            <a:r>
              <a:rPr lang="en-US" sz="4400" b="1" dirty="0">
                <a:solidFill>
                  <a:srgbClr val="990033"/>
                </a:solidFill>
                <a:effectLst>
                  <a:outerShdw blurRad="38100" dist="38100" dir="2700000" algn="tl">
                    <a:srgbClr val="000000">
                      <a:alpha val="43137"/>
                    </a:srgbClr>
                  </a:outerShdw>
                </a:effectLst>
                <a:latin typeface="Arial Narrow" pitchFamily="34" charset="0"/>
              </a:rPr>
              <a:t> 	of </a:t>
            </a:r>
            <a:r>
              <a:rPr lang="en-US" sz="4400" b="1" u="sng" dirty="0">
                <a:solidFill>
                  <a:srgbClr val="990033"/>
                </a:solidFill>
                <a:effectLst>
                  <a:outerShdw blurRad="38100" dist="38100" dir="2700000" algn="tl">
                    <a:srgbClr val="000000">
                      <a:alpha val="43137"/>
                    </a:srgbClr>
                  </a:outerShdw>
                </a:effectLst>
                <a:latin typeface="Arial Narrow" pitchFamily="34" charset="0"/>
              </a:rPr>
              <a:t>Moses</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680BF8C-3329-4D74-8960-916EC8D3AA2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71ED2D-C2AA-4860-A540-42D766EFDB2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159E10A-D391-4A78-B36B-3F07BB82E34A}"/>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have </a:t>
            </a:r>
            <a:r>
              <a:rPr lang="en-US" sz="4400" b="1" u="sng" dirty="0">
                <a:solidFill>
                  <a:srgbClr val="990033"/>
                </a:solidFill>
                <a:effectLst>
                  <a:outerShdw blurRad="38100" dist="38100" dir="2700000" algn="tl">
                    <a:srgbClr val="000000">
                      <a:alpha val="43137"/>
                    </a:srgbClr>
                  </a:outerShdw>
                </a:effectLst>
                <a:latin typeface="Arial Narrow" pitchFamily="34" charset="0"/>
              </a:rPr>
              <a:t>freedom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have freedom from the </a:t>
            </a:r>
            <a:r>
              <a:rPr lang="en-US" sz="4400" b="1" u="sng" dirty="0">
                <a:solidFill>
                  <a:srgbClr val="990033"/>
                </a:solidFill>
                <a:effectLst>
                  <a:outerShdw blurRad="38100" dist="38100" dir="2700000" algn="tl">
                    <a:srgbClr val="000000">
                      <a:alpha val="43137"/>
                    </a:srgbClr>
                  </a:outerShdw>
                </a:effectLst>
                <a:latin typeface="Arial Narrow" pitchFamily="34" charset="0"/>
              </a:rPr>
              <a:t>Law</a:t>
            </a:r>
            <a:r>
              <a:rPr lang="en-US" sz="4400" b="1" dirty="0">
                <a:solidFill>
                  <a:srgbClr val="990033"/>
                </a:solidFill>
                <a:effectLst>
                  <a:outerShdw blurRad="38100" dist="38100" dir="2700000" algn="tl">
                    <a:srgbClr val="000000">
                      <a:alpha val="43137"/>
                    </a:srgbClr>
                  </a:outerShdw>
                </a:effectLst>
                <a:latin typeface="Arial Narrow" pitchFamily="34" charset="0"/>
              </a:rPr>
              <a:t> 	of </a:t>
            </a:r>
            <a:r>
              <a:rPr lang="en-US" sz="4400" b="1" u="sng" dirty="0">
                <a:solidFill>
                  <a:srgbClr val="990033"/>
                </a:solidFill>
                <a:effectLst>
                  <a:outerShdw blurRad="38100" dist="38100" dir="2700000" algn="tl">
                    <a:srgbClr val="000000">
                      <a:alpha val="43137"/>
                    </a:srgbClr>
                  </a:outerShdw>
                </a:effectLst>
                <a:latin typeface="Arial Narrow" pitchFamily="34" charset="0"/>
              </a:rPr>
              <a:t>Moses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You have freedom from </a:t>
            </a:r>
            <a:r>
              <a:rPr lang="en-US" sz="4400" b="1" u="sng" dirty="0">
                <a:solidFill>
                  <a:srgbClr val="990033"/>
                </a:solidFill>
                <a:effectLst>
                  <a:outerShdw blurRad="38100" dist="38100" dir="2700000" algn="tl">
                    <a:srgbClr val="000000">
                      <a:alpha val="43137"/>
                    </a:srgbClr>
                  </a:outerShdw>
                </a:effectLst>
                <a:latin typeface="Arial Narrow" pitchFamily="34" charset="0"/>
              </a:rPr>
              <a:t>sin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8:32-34 - Then you will know the truth, and the truth will set you free.” They answered him, “We are Abraham’s descendants and have never been slaves of anyone. How can you say that we shall be set free?” </a:t>
            </a:r>
            <a:r>
              <a:rPr lang="en-US" sz="26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replied,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tell you the truth, everyone who sins is a slave to sin</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03E20785-DD40-43CF-A289-C3B9BAE59BD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341E431-CF77-4F45-B970-3B647EC2DAD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332069C-5296-4255-9807-AE9CD3142D0E}"/>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have </a:t>
            </a:r>
            <a:r>
              <a:rPr lang="en-US" sz="4400" b="1" u="sng" dirty="0">
                <a:solidFill>
                  <a:srgbClr val="990033"/>
                </a:solidFill>
                <a:effectLst>
                  <a:outerShdw blurRad="38100" dist="38100" dir="2700000" algn="tl">
                    <a:srgbClr val="000000">
                      <a:alpha val="43137"/>
                    </a:srgbClr>
                  </a:outerShdw>
                </a:effectLst>
                <a:latin typeface="Arial Narrow" pitchFamily="34" charset="0"/>
              </a:rPr>
              <a:t>freedom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You have freedom from the </a:t>
            </a:r>
            <a:r>
              <a:rPr lang="en-US" sz="4400" b="1" u="sng" dirty="0">
                <a:solidFill>
                  <a:srgbClr val="990033"/>
                </a:solidFill>
                <a:effectLst>
                  <a:outerShdw blurRad="38100" dist="38100" dir="2700000" algn="tl">
                    <a:srgbClr val="000000">
                      <a:alpha val="43137"/>
                    </a:srgbClr>
                  </a:outerShdw>
                </a:effectLst>
                <a:latin typeface="Arial Narrow" pitchFamily="34" charset="0"/>
              </a:rPr>
              <a:t>Law</a:t>
            </a:r>
            <a:r>
              <a:rPr lang="en-US" sz="4400" b="1" dirty="0">
                <a:solidFill>
                  <a:srgbClr val="990033"/>
                </a:solidFill>
                <a:effectLst>
                  <a:outerShdw blurRad="38100" dist="38100" dir="2700000" algn="tl">
                    <a:srgbClr val="000000">
                      <a:alpha val="43137"/>
                    </a:srgbClr>
                  </a:outerShdw>
                </a:effectLst>
                <a:latin typeface="Arial Narrow" pitchFamily="34" charset="0"/>
              </a:rPr>
              <a:t> 	of </a:t>
            </a:r>
            <a:r>
              <a:rPr lang="en-US" sz="4400" b="1" u="sng" dirty="0">
                <a:solidFill>
                  <a:srgbClr val="990033"/>
                </a:solidFill>
                <a:effectLst>
                  <a:outerShdw blurRad="38100" dist="38100" dir="2700000" algn="tl">
                    <a:srgbClr val="000000">
                      <a:alpha val="43137"/>
                    </a:srgbClr>
                  </a:outerShdw>
                </a:effectLst>
                <a:latin typeface="Arial Narrow" pitchFamily="34" charset="0"/>
              </a:rPr>
              <a:t>Moses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You have freedom from </a:t>
            </a:r>
            <a:r>
              <a:rPr lang="en-US" sz="4400" b="1" u="sng" dirty="0">
                <a:solidFill>
                  <a:srgbClr val="990033"/>
                </a:solidFill>
                <a:effectLst>
                  <a:outerShdw blurRad="38100" dist="38100" dir="2700000" algn="tl">
                    <a:srgbClr val="000000">
                      <a:alpha val="43137"/>
                    </a:srgbClr>
                  </a:outerShdw>
                </a:effectLst>
                <a:latin typeface="Arial Narrow" pitchFamily="34" charset="0"/>
              </a:rPr>
              <a:t>sin</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John 8:32-34 -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Then you will know the truth, and the truth will set you free</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They answered him, “We are Abraham’s descendants and have never been slaves of anyone. How can you say that we shall be set free?” </a:t>
            </a:r>
            <a:r>
              <a:rPr lang="en-US" sz="26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Jesus replied, “I tell you the truth, everyone who sins is a slave to sin.”</a:t>
            </a:r>
          </a:p>
        </p:txBody>
      </p:sp>
      <p:sp>
        <p:nvSpPr>
          <p:cNvPr id="4" name="Rectangle 3">
            <a:extLst>
              <a:ext uri="{FF2B5EF4-FFF2-40B4-BE49-F238E27FC236}">
                <a16:creationId xmlns:a16="http://schemas.microsoft.com/office/drawing/2014/main" id="{374FC933-090C-46A9-9B8E-B64242BB05C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317981D-1BBC-484E-8103-68AA9328A6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7D62A7-EA36-42D9-9AA8-231D589AC81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have </a:t>
            </a:r>
            <a:r>
              <a:rPr lang="en-US" sz="4400" b="1" u="sng" dirty="0">
                <a:solidFill>
                  <a:srgbClr val="990033"/>
                </a:solidFill>
                <a:effectLst>
                  <a:outerShdw blurRad="38100" dist="38100" dir="2700000" algn="tl">
                    <a:srgbClr val="000000">
                      <a:alpha val="43137"/>
                    </a:srgbClr>
                  </a:outerShdw>
                </a:effectLst>
                <a:latin typeface="Arial Narrow" pitchFamily="34" charset="0"/>
              </a:rPr>
              <a:t>freedom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But you are not to use your 	freedom as an excuse to not 	have self discipline!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Live as free men, but do not use your freedom as a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cover-up for evil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live as servants of God. - v16.</a:t>
            </a:r>
          </a:p>
        </p:txBody>
      </p:sp>
      <p:sp>
        <p:nvSpPr>
          <p:cNvPr id="4" name="Rectangle 3">
            <a:extLst>
              <a:ext uri="{FF2B5EF4-FFF2-40B4-BE49-F238E27FC236}">
                <a16:creationId xmlns:a16="http://schemas.microsoft.com/office/drawing/2014/main" id="{0FECAF5C-619C-48A5-96CF-9EF78F3914E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3E140BC-D3FD-4612-88E0-B10339C9296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E86AC62-FF86-4E24-B6C4-1EF3A77908C6}"/>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C.  You have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freedom</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Cover Up</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to conceal or 		put a coat over.</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ἐπικάλυμμα</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
        <p:nvSpPr>
          <p:cNvPr id="4" name="Rectangle 3">
            <a:extLst>
              <a:ext uri="{FF2B5EF4-FFF2-40B4-BE49-F238E27FC236}">
                <a16:creationId xmlns:a16="http://schemas.microsoft.com/office/drawing/2014/main" id="{048481D3-A311-4DC7-9BCA-66021DB2CC1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3C018B1-B00D-4E4D-A286-8BE638102D3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47D7063-A818-4857-AF3F-9684BBE4CAA8}"/>
              </a:ext>
            </a:extLst>
          </p:cNvPr>
          <p:cNvSpPr>
            <a:spLocks noGrp="1" noChangeArrowheads="1"/>
          </p:cNvSpPr>
          <p:nvPr>
            <p:ph idx="1"/>
          </p:nvPr>
        </p:nvSpPr>
        <p:spPr>
          <a:xfrm>
            <a:off x="304800" y="1066800"/>
            <a:ext cx="8305800" cy="5638800"/>
          </a:xfrm>
        </p:spPr>
        <p:txBody>
          <a:bodyPr>
            <a:normAutofit/>
          </a:bodyPr>
          <a:lstStyle/>
          <a:p>
            <a:pPr marL="609600" indent="-609600" algn="just" eaLnBrk="1" hangingPunct="1">
              <a:buFont typeface="Wingdings 2" panose="05020102010507070707" pitchFamily="18" charset="2"/>
              <a:buNone/>
            </a:pP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Holy</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dedicated, consecrated, set apart.</a:t>
            </a:r>
          </a:p>
          <a:p>
            <a:pPr marL="609600" indent="-609600" algn="just" eaLnBrk="1" hangingPunct="1">
              <a:buFont typeface="Wingdings 2" panose="05020102010507070707" pitchFamily="18" charset="2"/>
              <a:buNone/>
            </a:pPr>
            <a:endPar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endParaRP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Holiness means being set apart from the world by your transformed life!</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ἅγιος</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7B24FEC-8277-4FDA-A88D-442805FB05D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16501DF-205E-4EA7-AE09-629CA68D5F9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You have </a:t>
            </a:r>
            <a:r>
              <a:rPr lang="en-US" sz="4400" b="1" u="sng" dirty="0">
                <a:solidFill>
                  <a:srgbClr val="990033"/>
                </a:solidFill>
                <a:effectLst>
                  <a:outerShdw blurRad="38100" dist="38100" dir="2700000" algn="tl">
                    <a:srgbClr val="000000">
                      <a:alpha val="43137"/>
                    </a:srgbClr>
                  </a:outerShdw>
                </a:effectLst>
                <a:latin typeface="Arial Narrow" pitchFamily="34" charset="0"/>
              </a:rPr>
              <a:t>freedom</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What’s the result?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6:18 - You have been set free from sin and have become slaves to righteousness.</a:t>
            </a:r>
          </a:p>
        </p:txBody>
      </p:sp>
      <p:sp>
        <p:nvSpPr>
          <p:cNvPr id="4" name="Rectangle 3">
            <a:extLst>
              <a:ext uri="{FF2B5EF4-FFF2-40B4-BE49-F238E27FC236}">
                <a16:creationId xmlns:a16="http://schemas.microsoft.com/office/drawing/2014/main" id="{54B7F355-F39D-456C-B828-E0B00E75809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Morality.</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9091467-BEBC-4EA0-A332-3985F5F8536E}"/>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6A9FED9-F920-4A17-BC92-7CCA782400BB}"/>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Recognize Authority</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Recognize Morality</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a:t>
            </a:r>
            <a:r>
              <a:rPr lang="en-US" sz="4400" b="1">
                <a:solidFill>
                  <a:srgbClr val="002060"/>
                </a:solidFill>
                <a:effectLst>
                  <a:outerShdw blurRad="38100" dist="38100" dir="2700000" algn="tl">
                    <a:srgbClr val="000000">
                      <a:alpha val="43137"/>
                    </a:srgbClr>
                  </a:outerShdw>
                </a:effectLst>
                <a:latin typeface="Arial Narrow" pitchFamily="34" charset="0"/>
              </a:rPr>
              <a:t>Recognize Relationships</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Show proper respect to everyone: Love the brotherhood of believers, fear God, honor the king. - v17</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BABB6FB-61E3-4988-BD8C-52FB24017CF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9A18C36-FB6F-41B5-A37E-8D084CC0E5E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Show proper respect to everyone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Love the brotherhood of believers, fear God, honor the king. - v17</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Respect</a:t>
            </a:r>
            <a:r>
              <a:rPr lang="en-US" sz="4400" b="1" dirty="0">
                <a:solidFill>
                  <a:srgbClr val="990033"/>
                </a:solidFill>
                <a:effectLst>
                  <a:outerShdw blurRad="38100" dist="38100" dir="2700000" algn="tl">
                    <a:srgbClr val="000000">
                      <a:alpha val="43137"/>
                    </a:srgbClr>
                  </a:outerShdw>
                </a:effectLst>
                <a:latin typeface="Arial Narrow" pitchFamily="34" charset="0"/>
              </a:rPr>
              <a:t> everyone.</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C3123A2-C947-4D12-8A82-8DEE6B243BD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Relationships.</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04441EC-C143-420B-80CA-0C81D6B80F3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4BB8137-091D-4A49-B853-C8F604B846CE}"/>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Show proper respect to everyone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Love the brotherhood of believers, fear God, honor the king. - v17</a:t>
            </a:r>
            <a:endParaRPr lang="en-US" altLang="en-US" sz="2800" b="1">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everyone.</a:t>
            </a:r>
          </a:p>
          <a:p>
            <a:pPr marL="609600" indent="-609600" algn="just" eaLnBrk="1" hangingPunct="1">
              <a:buFont typeface="Wingdings 2" panose="05020102010507070707" pitchFamily="18" charset="2"/>
              <a:buNone/>
            </a:pP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to prize or honor, to place a value upon.</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τιμάω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
        <p:nvSpPr>
          <p:cNvPr id="4" name="Rectangle 3">
            <a:extLst>
              <a:ext uri="{FF2B5EF4-FFF2-40B4-BE49-F238E27FC236}">
                <a16:creationId xmlns:a16="http://schemas.microsoft.com/office/drawing/2014/main" id="{B1710975-99CA-4FD4-B979-99F7F45D590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Relationships.</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AFBB280-8BC5-483D-B741-70C18873F50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CF60FE-D807-4638-B60B-0F64C28670ED}"/>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Show proper respect to everyone: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Love the brotherhood of believers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fear God, honor the king. - v17</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 everyone in the family.</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63D4530-0B31-4781-8856-DBBD24259A3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Relationships.</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7CF5C3-42A6-423A-A09C-3335145DEBC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64F0CF0-3337-4706-861E-84FD55D7EC33}"/>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Show proper respect to everyone: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Love the brotherhood of believers</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fear God, honor the king. - v17</a:t>
            </a:r>
            <a:endParaRPr lang="en-US" altLang="en-US" sz="2800" b="1">
              <a:solidFill>
                <a:srgbClr val="990033"/>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Love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everyone in the family.</a:t>
            </a:r>
          </a:p>
          <a:p>
            <a:pPr marL="609600" indent="-609600" algn="just" eaLnBrk="1" hangingPunct="1">
              <a:buFont typeface="Wingdings 2" panose="05020102010507070707" pitchFamily="18" charset="2"/>
              <a:buNone/>
            </a:pP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Love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satisfy needs simply because the need is there.</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13:35 - By this all men will know that you are my disciples, if you love one another.”</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ἀγαπάω</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Arial" panose="020B0604020202020204" pitchFamily="34" charset="0"/>
            </a:endParaRPr>
          </a:p>
        </p:txBody>
      </p:sp>
      <p:sp>
        <p:nvSpPr>
          <p:cNvPr id="4" name="Rectangle 3">
            <a:extLst>
              <a:ext uri="{FF2B5EF4-FFF2-40B4-BE49-F238E27FC236}">
                <a16:creationId xmlns:a16="http://schemas.microsoft.com/office/drawing/2014/main" id="{485638FF-2396-4489-98DC-D374B41F47F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Relationships.</a:t>
            </a: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1707590-F4DD-432E-AF49-393FBF7E2B6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75E7394-56D1-4D69-93B8-77D5F0829E8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Show proper respect to everyone: Love the brotherhood of believers,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fear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honor the king. - v17</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t>
            </a:r>
            <a:r>
              <a:rPr lang="en-US" sz="4400" b="1" u="sng" dirty="0">
                <a:solidFill>
                  <a:srgbClr val="990033"/>
                </a:solidFill>
                <a:effectLst>
                  <a:outerShdw blurRad="38100" dist="38100" dir="2700000" algn="tl">
                    <a:srgbClr val="000000">
                      <a:alpha val="43137"/>
                    </a:srgbClr>
                  </a:outerShdw>
                </a:effectLst>
                <a:latin typeface="Arial Narrow" pitchFamily="34" charset="0"/>
              </a:rPr>
              <a:t>Fear</a:t>
            </a:r>
            <a:r>
              <a:rPr lang="en-US" sz="4400" b="1" dirty="0">
                <a:solidFill>
                  <a:srgbClr val="990033"/>
                </a:solidFill>
                <a:effectLst>
                  <a:outerShdw blurRad="38100" dist="38100" dir="2700000" algn="tl">
                    <a:srgbClr val="000000">
                      <a:alpha val="43137"/>
                    </a:srgbClr>
                  </a:outerShdw>
                </a:effectLst>
                <a:latin typeface="Arial Narrow" pitchFamily="34" charset="0"/>
              </a:rPr>
              <a:t> God.</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F84E404-42E5-41DE-A521-C03C99B1734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Relationships.</a:t>
            </a: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B7993C-0DB1-451D-BC42-A3A8A2FA9FD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DA6EE23-CC22-4B2A-9F39-0235AA53A43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Show proper respect to everyone: Love the brotherhood of believers,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fear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honor the king. - v17</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a:t>
            </a:r>
            <a:r>
              <a:rPr lang="en-US" sz="4400" b="1" u="sng" dirty="0">
                <a:solidFill>
                  <a:srgbClr val="990033"/>
                </a:solidFill>
                <a:effectLst>
                  <a:outerShdw blurRad="38100" dist="38100" dir="2700000" algn="tl">
                    <a:srgbClr val="000000">
                      <a:alpha val="43137"/>
                    </a:srgbClr>
                  </a:outerShdw>
                </a:effectLst>
                <a:latin typeface="Arial Narrow" pitchFamily="34" charset="0"/>
              </a:rPr>
              <a:t>Fear</a:t>
            </a:r>
            <a:r>
              <a:rPr lang="en-US" sz="4400" b="1" dirty="0">
                <a:solidFill>
                  <a:srgbClr val="990033"/>
                </a:solidFill>
                <a:effectLst>
                  <a:outerShdw blurRad="38100" dist="38100" dir="2700000" algn="tl">
                    <a:srgbClr val="000000">
                      <a:alpha val="43137"/>
                    </a:srgbClr>
                  </a:outerShdw>
                </a:effectLst>
                <a:latin typeface="Arial Narrow" pitchFamily="34" charset="0"/>
              </a:rPr>
              <a:t> God.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10:28 - Do not be afraid of those who kill the body but cannot kill the soul. Rather,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afraid of the One who can destroy both soul and body in hell</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0ED761AE-2F7D-4A2A-84FB-3A7BEFD4101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Relationships.</a:t>
            </a: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A24A089-DD6F-402D-ACE1-6364368615E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E7C2BE4-D414-4599-83FB-92A87B42B02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Show proper respect to everyone: Love the brotherhood of believers, fear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honor the king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v17</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a:t>
            </a:r>
            <a:r>
              <a:rPr lang="en-US" sz="4400" b="1" u="sng" dirty="0">
                <a:solidFill>
                  <a:srgbClr val="990033"/>
                </a:solidFill>
                <a:effectLst>
                  <a:outerShdw blurRad="38100" dist="38100" dir="2700000" algn="tl">
                    <a:srgbClr val="000000">
                      <a:alpha val="43137"/>
                    </a:srgbClr>
                  </a:outerShdw>
                </a:effectLst>
                <a:latin typeface="Arial Narrow" pitchFamily="34" charset="0"/>
              </a:rPr>
              <a:t>Honor</a:t>
            </a:r>
            <a:r>
              <a:rPr lang="en-US" sz="4400" b="1" dirty="0">
                <a:solidFill>
                  <a:srgbClr val="990033"/>
                </a:solidFill>
                <a:effectLst>
                  <a:outerShdw blurRad="38100" dist="38100" dir="2700000" algn="tl">
                    <a:srgbClr val="000000">
                      <a:alpha val="43137"/>
                    </a:srgbClr>
                  </a:outerShdw>
                </a:effectLst>
                <a:latin typeface="Arial Narrow" pitchFamily="34" charset="0"/>
              </a:rPr>
              <a:t> the king.</a:t>
            </a:r>
          </a:p>
        </p:txBody>
      </p:sp>
      <p:sp>
        <p:nvSpPr>
          <p:cNvPr id="4" name="Rectangle 3">
            <a:extLst>
              <a:ext uri="{FF2B5EF4-FFF2-40B4-BE49-F238E27FC236}">
                <a16:creationId xmlns:a16="http://schemas.microsoft.com/office/drawing/2014/main" id="{CC495C3F-2AF3-444F-840E-1D2A55E6DE4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Relationships.</a:t>
            </a: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7F9E5FE-083A-46E2-9DAC-595CBE0E71D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61017A1-C861-4CF4-B96F-C7485D1E395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Show proper respect to everyone: Love the brotherhood of believers, fear God,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honor the king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v17</a:t>
            </a:r>
            <a:endParaRPr lang="en-US" sz="2800" b="1" dirty="0">
              <a:solidFill>
                <a:srgbClr val="990033"/>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a:t>
            </a:r>
            <a:r>
              <a:rPr lang="en-US" sz="4400" b="1" u="sng" dirty="0">
                <a:solidFill>
                  <a:srgbClr val="990033"/>
                </a:solidFill>
                <a:effectLst>
                  <a:outerShdw blurRad="38100" dist="38100" dir="2700000" algn="tl">
                    <a:srgbClr val="000000">
                      <a:alpha val="43137"/>
                    </a:srgbClr>
                  </a:outerShdw>
                </a:effectLst>
                <a:latin typeface="Arial Narrow" pitchFamily="34" charset="0"/>
              </a:rPr>
              <a:t>Honor</a:t>
            </a:r>
            <a:r>
              <a:rPr lang="en-US" sz="4400" b="1" dirty="0">
                <a:solidFill>
                  <a:srgbClr val="990033"/>
                </a:solidFill>
                <a:effectLst>
                  <a:outerShdw blurRad="38100" dist="38100" dir="2700000" algn="tl">
                    <a:srgbClr val="000000">
                      <a:alpha val="43137"/>
                    </a:srgbClr>
                  </a:outerShdw>
                </a:effectLst>
                <a:latin typeface="Arial Narrow" pitchFamily="34" charset="0"/>
              </a:rPr>
              <a:t> the king.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2:1-2 - I urge, then, first of all,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requests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prayers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intercession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thanksgiving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be made for everyone —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kings and all those in authority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that we may live peaceful and quiet lives in all godliness and holiness.</a:t>
            </a:r>
          </a:p>
        </p:txBody>
      </p:sp>
      <p:sp>
        <p:nvSpPr>
          <p:cNvPr id="4" name="Rectangle 3">
            <a:extLst>
              <a:ext uri="{FF2B5EF4-FFF2-40B4-BE49-F238E27FC236}">
                <a16:creationId xmlns:a16="http://schemas.microsoft.com/office/drawing/2014/main" id="{F08B6004-FF00-4B1F-88CC-86CD587B2C2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Recognize Relationships.</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81B79C1-57F8-4392-B8E7-4F72A896AD8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276716A-F454-4910-85A5-2D2749E413BC}"/>
              </a:ext>
            </a:extLst>
          </p:cNvPr>
          <p:cNvSpPr>
            <a:spLocks noGrp="1" noChangeArrowheads="1"/>
          </p:cNvSpPr>
          <p:nvPr>
            <p:ph idx="1"/>
          </p:nvPr>
        </p:nvSpPr>
        <p:spPr>
          <a:xfrm>
            <a:off x="304800" y="1066800"/>
            <a:ext cx="8458200" cy="5410200"/>
          </a:xfrm>
        </p:spPr>
        <p:txBody>
          <a:bodyPr>
            <a:norm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12:1-2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I urge you, brothers, in view of God’s mercy, to offer your bodies as living sacrifices, holy and pleasing to God — this is your spiritual act of worship. </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conform any longer to the pattern of this world, but be transformed by the renewing of your mind. Then you will be able to 	test and approve what God’s will is — his good, pleasing and perfect will.</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145B6C5-5070-43E0-BB98-A86F32131A0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C9E75D-2D15-4B26-BEEE-93F78B8AF397}"/>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Develop these godly attitudes for</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authority</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morality &amp;</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relationships.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You will start the journey to being</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holy!</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ABC77C5-AAB6-4E25-AE8E-9E19D78F7B3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80B372-7F3C-4F94-B9BF-A1A7B94596AF}"/>
              </a:ext>
            </a:extLst>
          </p:cNvPr>
          <p:cNvSpPr>
            <a:spLocks noGrp="1" noChangeArrowheads="1"/>
          </p:cNvSpPr>
          <p:nvPr>
            <p:ph idx="1"/>
          </p:nvPr>
        </p:nvSpPr>
        <p:spPr>
          <a:xfrm>
            <a:off x="0" y="1066800"/>
            <a:ext cx="9144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2:13-17</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Submit yourselves for the Lord’s sake to every authority instituted among men: whether to the king, as the supreme authority, or to governors, who are sent by him to punish those who do wrong and to commend those who do right. For it is God’s will that by doing good you should silence the ignorant talk of foolish men. Live as free men, but do not use your freedom as a cover-up for evil; live as servants of God. Show proper respect to everyone: Love the brotherhood of believers, fear God, honor the king.</a:t>
            </a:r>
          </a:p>
          <a:p>
            <a:pPr algn="jus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01FD411-DB7C-49B7-96A1-2137B5684240}"/>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76154E5-15D6-4988-8BA6-72F1922DB1F4}"/>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a:t>
            </a:r>
            <a:r>
              <a:rPr lang="en-US" sz="4400" b="1">
                <a:solidFill>
                  <a:srgbClr val="002060"/>
                </a:solidFill>
                <a:effectLst>
                  <a:outerShdw blurRad="38100" dist="38100" dir="2700000" algn="tl">
                    <a:srgbClr val="000000">
                      <a:alpha val="43137"/>
                    </a:srgbClr>
                  </a:outerShdw>
                </a:effectLst>
                <a:latin typeface="Arial Narrow" pitchFamily="34" charset="0"/>
              </a:rPr>
              <a:t>Recognize Authority</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Submit yourselves for the Lord’s sake to every authority instituted among men: whether to the king, as the supreme authority, or to governors, who are sent by him to punish those who do wrong and to commend those who do right. - v13-14</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4C88B83-6164-41AE-BF97-C538AA48C8F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5E86305-E08F-45A7-8D6F-B62EC11495B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expects you to obey </a:t>
            </a:r>
            <a:r>
              <a:rPr lang="en-US" sz="4400" b="1" u="sng" dirty="0">
                <a:solidFill>
                  <a:srgbClr val="990033"/>
                </a:solidFill>
                <a:effectLst>
                  <a:outerShdw blurRad="38100" dist="38100" dir="2700000" algn="tl">
                    <a:srgbClr val="000000">
                      <a:alpha val="43137"/>
                    </a:srgbClr>
                  </a:outerShdw>
                </a:effectLst>
                <a:latin typeface="Arial Narrow" pitchFamily="34" charset="0"/>
              </a:rPr>
              <a:t>civil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government</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EBD8EB5-85D2-427C-8C72-D7566D89003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Recognize Authority.</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9BB6F50-53CE-49BF-A4CA-F92D6F6E43C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6AD68C4-F625-45B2-9FD9-EC9DF61FDD0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expects you to obey </a:t>
            </a:r>
            <a:r>
              <a:rPr lang="en-US" sz="4400" b="1" u="sng" dirty="0">
                <a:solidFill>
                  <a:srgbClr val="990033"/>
                </a:solidFill>
                <a:effectLst>
                  <a:outerShdw blurRad="38100" dist="38100" dir="2700000" algn="tl">
                    <a:srgbClr val="000000">
                      <a:alpha val="43137"/>
                    </a:srgbClr>
                  </a:outerShdw>
                </a:effectLst>
                <a:latin typeface="Arial Narrow" pitchFamily="34" charset="0"/>
              </a:rPr>
              <a:t>civil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government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 </a:t>
            </a:r>
            <a:r>
              <a:rPr lang="en-US" sz="4400" b="1" u="sng" dirty="0">
                <a:solidFill>
                  <a:srgbClr val="990033"/>
                </a:solidFill>
                <a:effectLst>
                  <a:outerShdw blurRad="38100" dist="38100" dir="2700000" algn="tl">
                    <a:srgbClr val="000000">
                      <a:alpha val="43137"/>
                    </a:srgbClr>
                  </a:outerShdw>
                </a:effectLst>
                <a:latin typeface="Arial Narrow" pitchFamily="34" charset="0"/>
              </a:rPr>
              <a:t>ordained</a:t>
            </a:r>
            <a:r>
              <a:rPr lang="en-US" sz="4400" b="1" dirty="0">
                <a:solidFill>
                  <a:srgbClr val="990033"/>
                </a:solidFill>
                <a:effectLst>
                  <a:outerShdw blurRad="38100" dist="38100" dir="2700000" algn="tl">
                    <a:srgbClr val="000000">
                      <a:alpha val="43137"/>
                    </a:srgbClr>
                  </a:outerShdw>
                </a:effectLst>
                <a:latin typeface="Arial Narrow" pitchFamily="34" charset="0"/>
              </a:rPr>
              <a:t> government.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13:1 - Everyone must submit himself to the governing authorities, 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there is no authority except that which God has established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authorities that exist have been established by God.</a:t>
            </a:r>
          </a:p>
        </p:txBody>
      </p:sp>
      <p:sp>
        <p:nvSpPr>
          <p:cNvPr id="4" name="Rectangle 3">
            <a:extLst>
              <a:ext uri="{FF2B5EF4-FFF2-40B4-BE49-F238E27FC236}">
                <a16:creationId xmlns:a16="http://schemas.microsoft.com/office/drawing/2014/main" id="{AE4CF130-98C3-489B-8699-E0EE706D9C9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Recognize Authority.</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4B841D9-5AAC-4E76-9AF6-03B69AB7E8B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E087AEE-A586-47A6-AD65-261F560BB48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God expects you to obey </a:t>
            </a:r>
            <a:r>
              <a:rPr lang="en-US" sz="4400" b="1" u="sng" dirty="0">
                <a:solidFill>
                  <a:srgbClr val="990033"/>
                </a:solidFill>
                <a:effectLst>
                  <a:outerShdw blurRad="38100" dist="38100" dir="2700000" algn="tl">
                    <a:srgbClr val="000000">
                      <a:alpha val="43137"/>
                    </a:srgbClr>
                  </a:outerShdw>
                </a:effectLst>
                <a:latin typeface="Arial Narrow" pitchFamily="34" charset="0"/>
              </a:rPr>
              <a:t>civil</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government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did the Lord tell Pilate?</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19:11 - Jesus answered, “You would have no power over me if it were not given to you from above.</a:t>
            </a:r>
          </a:p>
        </p:txBody>
      </p:sp>
      <p:sp>
        <p:nvSpPr>
          <p:cNvPr id="4" name="Rectangle 3">
            <a:extLst>
              <a:ext uri="{FF2B5EF4-FFF2-40B4-BE49-F238E27FC236}">
                <a16:creationId xmlns:a16="http://schemas.microsoft.com/office/drawing/2014/main" id="{BB76E400-0F22-46B5-8CF3-B2BA17CC9D5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Recognize Authority.</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24028</TotalTime>
  <Words>1887</Words>
  <Application>Microsoft Office PowerPoint</Application>
  <PresentationFormat>On-screen Show (4:3)</PresentationFormat>
  <Paragraphs>230</Paragraphs>
  <Slides>40</Slides>
  <Notes>40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Arial Narrow</vt:lpstr>
      <vt:lpstr>Calibri</vt:lpstr>
      <vt:lpstr>Franklin Gothic Medium</vt:lpstr>
      <vt:lpstr>Lucida Sans Unicode</vt:lpstr>
      <vt:lpstr>Segoe UI Symbol</vt:lpstr>
      <vt:lpstr>Times New Roman</vt:lpstr>
      <vt:lpstr>Wingdings 2</vt:lpstr>
      <vt:lpstr>Trek</vt:lpstr>
      <vt:lpstr>attitudes  you can  develop  to  help  you become  holy</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1415</cp:revision>
  <dcterms:created xsi:type="dcterms:W3CDTF">2005-04-23T22:37:40Z</dcterms:created>
  <dcterms:modified xsi:type="dcterms:W3CDTF">2024-07-08T20:18:38Z</dcterms:modified>
</cp:coreProperties>
</file>