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handoutMasterIdLst>
    <p:handoutMasterId r:id="rId47"/>
  </p:handoutMasterIdLst>
  <p:sldIdLst>
    <p:sldId id="398" r:id="rId2"/>
    <p:sldId id="1805" r:id="rId3"/>
    <p:sldId id="1362" r:id="rId4"/>
    <p:sldId id="1503" r:id="rId5"/>
    <p:sldId id="1770" r:id="rId6"/>
    <p:sldId id="1771" r:id="rId7"/>
    <p:sldId id="1772" r:id="rId8"/>
    <p:sldId id="1773" r:id="rId9"/>
    <p:sldId id="1774" r:id="rId10"/>
    <p:sldId id="1775" r:id="rId11"/>
    <p:sldId id="1776" r:id="rId12"/>
    <p:sldId id="1777" r:id="rId13"/>
    <p:sldId id="1806" r:id="rId14"/>
    <p:sldId id="1778" r:id="rId15"/>
    <p:sldId id="1779" r:id="rId16"/>
    <p:sldId id="1807" r:id="rId17"/>
    <p:sldId id="1780" r:id="rId18"/>
    <p:sldId id="1781" r:id="rId19"/>
    <p:sldId id="1782" r:id="rId20"/>
    <p:sldId id="1783" r:id="rId21"/>
    <p:sldId id="1784" r:id="rId22"/>
    <p:sldId id="1810" r:id="rId23"/>
    <p:sldId id="1785" r:id="rId24"/>
    <p:sldId id="1762" r:id="rId25"/>
    <p:sldId id="1786" r:id="rId26"/>
    <p:sldId id="1787" r:id="rId27"/>
    <p:sldId id="1788" r:id="rId28"/>
    <p:sldId id="1789" r:id="rId29"/>
    <p:sldId id="1790" r:id="rId30"/>
    <p:sldId id="1791" r:id="rId31"/>
    <p:sldId id="1792" r:id="rId32"/>
    <p:sldId id="1793" r:id="rId33"/>
    <p:sldId id="1794" r:id="rId34"/>
    <p:sldId id="1795" r:id="rId35"/>
    <p:sldId id="1796" r:id="rId36"/>
    <p:sldId id="1797" r:id="rId37"/>
    <p:sldId id="1798" r:id="rId38"/>
    <p:sldId id="1799" r:id="rId39"/>
    <p:sldId id="1800" r:id="rId40"/>
    <p:sldId id="1801" r:id="rId41"/>
    <p:sldId id="1802" r:id="rId42"/>
    <p:sldId id="1804" r:id="rId43"/>
    <p:sldId id="1808" r:id="rId44"/>
    <p:sldId id="1809" r:id="rId45"/>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EFBFF4EA-270A-4604-885A-226AD87D0287}"/>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3ECD2A59-E4C7-4105-A599-AD2F5C8AFC97}"/>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9D272594-3C8A-4391-B83F-E4C53A35FA34}"/>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A86DBDEF-B710-4F2A-A0E2-8630E8163767}"/>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07EBABAC-29A3-4838-892D-DAEF6CD62FA4}"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C935DCA-3B63-45DF-AA94-4A0BEF2D6C58}"/>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DC62DC1-1E96-46A0-9052-F351C0F7F4C8}"/>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F202C7C8-01C0-44C2-8723-DAE5852A6556}" type="datetimeFigureOut">
              <a:rPr lang="en-US"/>
              <a:pPr>
                <a:defRPr/>
              </a:pPr>
              <a:t>7/8/2024</a:t>
            </a:fld>
            <a:endParaRPr lang="en-US" dirty="0"/>
          </a:p>
        </p:txBody>
      </p:sp>
      <p:sp>
        <p:nvSpPr>
          <p:cNvPr id="4" name="Slide Image Placeholder 3">
            <a:extLst>
              <a:ext uri="{FF2B5EF4-FFF2-40B4-BE49-F238E27FC236}">
                <a16:creationId xmlns:a16="http://schemas.microsoft.com/office/drawing/2014/main" id="{84C0FADC-A206-49B6-A0B3-1315E44AE228}"/>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864505F6-B155-4E07-951A-7EAA13B4C6CE}"/>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EF3D148-2896-4DD8-8032-EF65FBDEDF6D}"/>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8169E8B3-680B-416B-96C1-1AC10810C3E1}"/>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2ED34B7-C1EA-4DA2-88BC-21A8D7883F5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BAB3A76-A77C-43D2-8063-40BED1FC67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E05EE153-1CC4-4843-B5E4-AA752F68B2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90CC2594-A112-40FC-8586-E8286BC812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DB78FC-4C93-4BEA-B9EE-3B5CC5EC612D}"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777F71D8-0786-43FA-8ED9-A656DB4099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7C56A20A-924A-4E56-BB9E-F75592359F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5FBFADFA-E055-4724-8289-5E1F2F8D54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8FBF28-0374-486C-8569-76D5432428A7}"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1B2BF7F5-F273-472D-8F04-0FBF13276B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A61C8F7F-A4C7-4717-8A25-2EE73A35A2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4DF632EE-50D6-49CD-A807-F4F16E1B41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AC6636-D6FB-4293-9418-A1D49AE0BF46}"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89ABD2D-38FE-41D8-AB7B-D6E9BB11CF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2CF772C7-F412-43F5-85F2-4E6BF853ED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581F6989-866B-4E3F-A2FD-9090F84F36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11A598-E9D5-4ECF-92F4-543E0D2707D8}"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D145CABA-2D7E-4FD3-BC6D-EBCE51395C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FD0BA83A-D7D1-4385-A8B8-AFCCA5532E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BB2803F-CC22-4FA8-AC2D-460DFC0DE6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99D007-32E9-470A-BBAD-53B91A08B9B4}"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A46A315A-A8B5-4886-822F-CA3B4F71A5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8C5B90EC-65C2-4BF2-96F5-F2637228B7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4E1A1738-056C-43A6-9B3C-9AC0BE223C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77AFAA-43B6-4C80-8D7F-6FB263C79CB8}"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277058E1-956A-4D95-B368-D99FB13692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34926240-B9B6-40D2-B6E7-A9F68B07FA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BD94748C-E096-4A5E-ADAD-58B82648A9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4FD41D-1194-4879-85D7-846C3F533015}"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4C3F2F7A-817C-4550-88EC-420B2956D3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38373FA4-DFDE-4FF6-8049-C60B7134C8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30941D2F-2FA4-4B0F-A2E4-B7337D803D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0D7582-DFF5-4D9C-86EE-60CBB9DDEE09}"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C6EDDAC-4A0C-4AB6-B4EC-2A363E37D4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ACAE4D3B-2C9B-4B7D-9D27-A01C77B35E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51FC6EA4-6FA8-42EE-9612-8ACB3E75A3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F90B54-9A38-4C58-866E-310A55F8E6A0}"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3208503E-FA48-48FC-9C37-4F5346AC19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95D2C88C-DFEA-46CF-9C9A-B4633DD4D5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CAD1E180-51DA-49AC-A103-5B6F7BF821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B8F773-BEE0-47F9-B890-F5CBD4B6A8FF}"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67A95B6B-748B-4EEF-975D-E6A6CA3A89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067351A8-7835-40D0-9ABE-A1E7566EAB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C43B56D1-151C-4A94-AE97-38353FE67C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83E9ED-2016-42A4-B290-2DB20F9F875E}"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DD1C960-7E59-4612-B772-6A5D70E2A4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7B849D74-A963-4798-8AD0-066D51D65C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C707E950-E4E0-4DDD-A638-8C59ABBD69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4A680A-EBE2-468B-B55E-F4154119140F}"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F50ED514-E168-4CD8-88B1-BAB6DA0B96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5F819AEE-AFDA-4411-B8A8-6EC716E659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C8B0CCEB-3585-46A1-84B5-A0BB9C7966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F44571-1E2D-4274-8789-0063EAAC71D5}"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B2CCB072-F303-4171-8C2A-DF16D7907A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C00AE269-4725-4AD3-A0BF-1D5C3DF9D0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3B002CDD-6994-4F0A-95B6-66FCFA0D1D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D5BBE79-3009-4A61-BD1D-A807E3F26B03}"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3A24A6AE-B5A8-450D-8D6E-281A0BD232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02E124CE-6CD6-4377-B2F3-677D8B586E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FCF8A2FB-0A5D-44F6-BAEA-CD3C7A5EC3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9F8CBD-C214-44A9-99E5-F7F885C879BA}"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487D60D9-A765-411F-91DC-D8FE5FEB9D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73CDFA65-BB2E-44A9-B9E5-063483D8C2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397FD6AA-8B44-4D84-B6ED-4CBD6DBED8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C051DB-7C28-43CF-A8C8-AA7B5BAAB395}"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DB7CF78C-6D1C-4FAF-AFF3-5C05B5AF82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CEB73C6-95B8-44C0-BE6D-4D3BDFB64C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47A0FFB4-9F1B-4FB2-A34A-92BACED4E2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2207A0-7515-4624-B3F8-16BBC8CE8904}"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9CFA8C6D-F3AA-4A84-AE0E-836DEEF435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C74E1074-F8B0-4246-B713-052BB046F2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ABFFD9F5-9C66-44B5-8EF1-930BE8AD6B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CD06EC-979E-4435-B3C1-C0080147B946}"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8EF8D4BD-540C-49C1-94AA-F2A15B8849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DAEBBC7-F57D-4B11-A904-1AD0CB4CFD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50185077-9057-4880-9530-1988217680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B0F498-3568-4FA8-86E0-97C1CD3295BD}"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074662CC-ECCD-43BD-AEAC-A3944F6134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983F79FE-400B-4D7D-808D-C98CB3BBD9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D78A4DC8-C055-4385-B988-906F02A3D5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3B123FF-F276-402A-929E-7021D9C0004F}"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140CC4DA-EF10-4111-92CC-86D17B3DDC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F89FA884-DFC9-4FC0-ACCD-AE840A25B7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F371D9DD-11F5-49F6-9D91-E753828D68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CF5165-967C-4B6C-B7E3-B6CA2893E96B}"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05AFF3BD-B13C-472F-A904-D42B2A9C72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3A01F61A-AC4F-42D9-BE6E-C970C57599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B45FAE9C-281F-4B23-992F-F6B2C65027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DE9E69-CB48-4E74-BF73-A32CCCC0E3DE}"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87AAC32-2B54-4C49-B3F2-5676236EBE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A150600-B620-4E49-91A2-4970A7B856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1045366B-317A-4D4A-A6E4-60FBC4B56A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EEB17D-940E-4D42-B9E8-A68E34C502E8}"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24F66A80-D6EC-4A5D-94F5-3910BCED9F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F8827853-8CC7-4AD0-954E-C8C42CF877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04D4E821-E8F3-4E0B-82BB-C8179134DA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C51D39-2A25-43E8-8245-C2CD41677BF5}"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FFDC70F-DA78-4A88-AED8-659180BFC8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4698BD11-AF5C-4412-BC07-905B95C476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850FE436-85A7-43FD-9246-FC87C264BB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0B95A8-1E9F-4D67-8DA1-6498D7A65FAE}"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E324CE3F-2164-4545-A6C8-9ED7D67128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0D5476BB-762A-485B-9B39-1988799693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FFF7F94F-3D18-4558-A093-B3D4D4898C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63E366D-1EF7-4525-BE3F-890734534226}"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5DA34EAA-1EB1-4FCC-ACF7-B5FF9DF59E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FE3C2CDC-80AD-4CA5-AE49-E21189286D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0DB492D4-832A-4313-BC33-1EE10D3776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05BBF5-E939-48F3-B272-469EADE2852D}"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E460D87-D9E0-43B4-A399-95B2763437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7DD03CF1-C634-4895-93D2-E5B0F1B27A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DBEE7CFC-6498-4555-9AD8-E1EBCFD98C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3A80BE-E38E-47B1-8C86-4CA2D05B1496}"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8B44B8FA-9F0A-4EF6-9A21-0B58739DA2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3149E1C8-3108-49FF-8F58-3C78F13CC4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B80EC7CE-708E-436F-9B9E-D46AD5FCF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A5212B-9CC0-44E3-97FA-0F0F666AD261}"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5E193BBF-7CF3-49AC-AE99-E94E111AAF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B4478DFD-A010-4D2C-A82E-F46D6356E5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AAEFDD93-19FB-4050-B2EB-FFD5D12952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BA7700-F358-4710-8513-DD6D07FA31B0}"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04711C46-A743-4E55-A466-0A436A601D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89F8E576-7FA9-46DA-AA5E-4B71510C62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25F1174A-D383-4ADF-A9A3-EE19286993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A7EC0A-DE17-497F-8302-647C2343AE9D}"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1BA9CF7-EC86-4BB1-BADE-D08D357492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7A481165-28ED-4A97-BA0E-F7A134051F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61EF3987-D1D4-423B-9328-EF92B4CE32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75DC1D8-325E-4CAB-A6F2-D6D7923A2272}"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4389F933-979C-4F38-BCB3-5ECF54F15A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D62BC9D7-D4F0-4C23-9DED-6098FA6C59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99CDD957-A112-4C1F-84F5-0A87DE86FE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84296A-3606-4203-88C5-3536B01EF56F}"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37F4CD9-6F3E-4F22-99C4-72951BCBD1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2F40B65C-40AB-4CCD-A7C9-FF91D10E9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5140208E-C944-46E3-8474-9571112160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5AFBC1-B835-484B-B53B-A651B23FAAE9}"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F22D75F0-AE4E-48FE-A398-35262038E5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81EDE811-A6A4-4FF8-9868-17A0F88978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97A99F92-8A4A-47E8-BBEA-489F5BD221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D6FC20-64B9-4026-BE65-261ED5425A40}"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CFAF9C3D-0AB2-4EE5-A258-3067079AF5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B3E00046-E14E-46F6-8667-67B0B19101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9375A864-7D10-4DF6-9A93-8497F442B5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2353AE-F1DA-4C42-AA62-42E92054592F}"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32655AC3-8136-45EB-BEF5-D176063248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DA0DE8CB-41DC-453F-8BEE-E1E5CD989C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B2F80DF7-ED39-42D3-9FB4-22A4156851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8CAC43-F00B-4431-B703-443EC7A322F5}"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594EF7FA-2986-4893-AE48-A7EE16DB95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9E65BE99-94B7-4F85-B063-AE9F408D95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E42AD75D-8D38-4B76-AC7F-855A0F9BB0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C6C34A-59FB-4154-B146-2FDF94FF3AE6}"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E15654F4-4BA4-4947-90D3-3CF9D501E9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BFBA6330-A528-48BB-B446-4242754F96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BC6B245D-F4E1-4657-8CF4-D927A7C7B9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355244-5FEF-499F-9018-FC9D389C7040}"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B4BEE52-4F56-4386-B5CE-745E97D39A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41678709-5385-45B0-BFEB-53313E3F47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7230DB19-9A88-484E-BA4B-F4D7DB8674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BDE788-8234-4DD7-B622-A185671F1366}"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A5F79C4-8AD9-4311-B6E2-16B7ED3F7D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91F73F4-10EE-4BAA-BF43-8D3E479B1A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F2E1ABAE-76FC-44A8-90C9-86BF639338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9B9BC2-291A-45C7-9E32-FFDB3808CB10}"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BD4A2326-D77E-43BE-BBCA-C7DFF84B82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ACFF462F-DBF3-40B3-9786-296774A8B0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A80D9C1B-52C6-4F68-97B7-175F3BB888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EC399B-D18F-412E-AFA5-7950E3476D70}"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0BC2A12B-2B11-46F3-9E8D-1A03BCC5AD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2BD9AB61-F118-4AAE-8D9C-6A9A60A7F6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70B35C87-8B56-474D-8689-D78C84B973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A845BD-6326-4BA9-830C-8A912CBB7E3B}"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F988775-9310-4169-B29F-D2ADA8DA7E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13BB1F6D-8A57-425C-8C8C-77318E1F8D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1976DE9D-37B6-4EE0-B0D5-53E44428D0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48D939-68B2-41C7-A437-C5413CDEFD6C}"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81162A2B-9658-4680-8000-C0AEBD183DF8}"/>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B5BE8B40-AFF2-407B-845F-59BE60E0101F}"/>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1AAFD8DB-F54E-4BF6-A484-1022DDD0A68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AEC26BAF-D257-4D4C-B0C3-2B07BA780B83}"/>
              </a:ext>
            </a:extLst>
          </p:cNvPr>
          <p:cNvSpPr>
            <a:spLocks noGrp="1"/>
          </p:cNvSpPr>
          <p:nvPr>
            <p:ph type="sldNum" sz="quarter" idx="12"/>
          </p:nvPr>
        </p:nvSpPr>
        <p:spPr>
          <a:xfrm>
            <a:off x="8229600" y="6473825"/>
            <a:ext cx="758825" cy="247650"/>
          </a:xfrm>
        </p:spPr>
        <p:txBody>
          <a:bodyPr/>
          <a:lstStyle>
            <a:lvl1pPr>
              <a:defRPr smtClean="0"/>
            </a:lvl1pPr>
          </a:lstStyle>
          <a:p>
            <a:pPr>
              <a:defRPr/>
            </a:pPr>
            <a:fld id="{B4EF2D08-1274-4265-9915-9840DF4E8E9A}" type="slidenum">
              <a:rPr lang="en-US" altLang="en-US"/>
              <a:pPr>
                <a:defRPr/>
              </a:pPr>
              <a:t>‹#›</a:t>
            </a:fld>
            <a:endParaRPr lang="en-US" altLang="en-US"/>
          </a:p>
        </p:txBody>
      </p:sp>
    </p:spTree>
    <p:extLst>
      <p:ext uri="{BB962C8B-B14F-4D97-AF65-F5344CB8AC3E}">
        <p14:creationId xmlns:p14="http://schemas.microsoft.com/office/powerpoint/2010/main" val="96760557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192CBDE3-3DC0-485E-A776-1CC29B41D0C2}"/>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E180C5B3-7AB9-47E4-B3BA-E8F0440F8C1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083D1D91-257B-4738-9D28-DACAEF47BFCF}"/>
              </a:ext>
            </a:extLst>
          </p:cNvPr>
          <p:cNvSpPr>
            <a:spLocks noGrp="1"/>
          </p:cNvSpPr>
          <p:nvPr>
            <p:ph type="sldNum" sz="quarter" idx="12"/>
          </p:nvPr>
        </p:nvSpPr>
        <p:spPr/>
        <p:txBody>
          <a:bodyPr/>
          <a:lstStyle>
            <a:lvl1pPr>
              <a:defRPr/>
            </a:lvl1pPr>
          </a:lstStyle>
          <a:p>
            <a:pPr>
              <a:defRPr/>
            </a:pPr>
            <a:fld id="{3FA8C159-CBDB-46B6-A69A-94490037563B}" type="slidenum">
              <a:rPr lang="en-US" altLang="en-US"/>
              <a:pPr>
                <a:defRPr/>
              </a:pPr>
              <a:t>‹#›</a:t>
            </a:fld>
            <a:endParaRPr lang="en-US" altLang="en-US"/>
          </a:p>
        </p:txBody>
      </p:sp>
    </p:spTree>
    <p:extLst>
      <p:ext uri="{BB962C8B-B14F-4D97-AF65-F5344CB8AC3E}">
        <p14:creationId xmlns:p14="http://schemas.microsoft.com/office/powerpoint/2010/main" val="3460624577"/>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FC886-2653-42C3-A579-E52DE1EDE4D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7B177F8-938B-4121-A536-4405CA2B842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92C149C-FABD-49FF-9FC9-575A8549020B}"/>
              </a:ext>
            </a:extLst>
          </p:cNvPr>
          <p:cNvSpPr>
            <a:spLocks noGrp="1"/>
          </p:cNvSpPr>
          <p:nvPr>
            <p:ph type="sldNum" sz="quarter" idx="12"/>
          </p:nvPr>
        </p:nvSpPr>
        <p:spPr/>
        <p:txBody>
          <a:bodyPr/>
          <a:lstStyle>
            <a:lvl1pPr>
              <a:defRPr smtClean="0"/>
            </a:lvl1pPr>
          </a:lstStyle>
          <a:p>
            <a:pPr>
              <a:defRPr/>
            </a:pPr>
            <a:fld id="{915291C5-3E0B-4D86-9079-04AF8E9A90D6}" type="slidenum">
              <a:rPr lang="en-US" altLang="en-US"/>
              <a:pPr>
                <a:defRPr/>
              </a:pPr>
              <a:t>‹#›</a:t>
            </a:fld>
            <a:endParaRPr lang="en-US" altLang="en-US"/>
          </a:p>
        </p:txBody>
      </p:sp>
    </p:spTree>
    <p:extLst>
      <p:ext uri="{BB962C8B-B14F-4D97-AF65-F5344CB8AC3E}">
        <p14:creationId xmlns:p14="http://schemas.microsoft.com/office/powerpoint/2010/main" val="305808134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45A50FDC-431E-41D1-AAF7-E5CB58E9E6F5}"/>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D8410E35-358F-487F-BBB9-AF4D8C4DF611}"/>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F884CBB7-C89D-489F-8262-D43BD35BD64D}"/>
              </a:ext>
            </a:extLst>
          </p:cNvPr>
          <p:cNvSpPr>
            <a:spLocks noGrp="1"/>
          </p:cNvSpPr>
          <p:nvPr>
            <p:ph type="sldNum" sz="quarter" idx="12"/>
          </p:nvPr>
        </p:nvSpPr>
        <p:spPr>
          <a:xfrm>
            <a:off x="8229600" y="6473825"/>
            <a:ext cx="758825" cy="247650"/>
          </a:xfrm>
        </p:spPr>
        <p:txBody>
          <a:bodyPr/>
          <a:lstStyle>
            <a:lvl1pPr>
              <a:defRPr smtClean="0"/>
            </a:lvl1pPr>
          </a:lstStyle>
          <a:p>
            <a:pPr>
              <a:defRPr/>
            </a:pPr>
            <a:fld id="{C760DFFE-0CF3-4075-B935-01C328994850}" type="slidenum">
              <a:rPr lang="en-US" altLang="en-US"/>
              <a:pPr>
                <a:defRPr/>
              </a:pPr>
              <a:t>‹#›</a:t>
            </a:fld>
            <a:endParaRPr lang="en-US" altLang="en-US"/>
          </a:p>
        </p:txBody>
      </p:sp>
    </p:spTree>
    <p:extLst>
      <p:ext uri="{BB962C8B-B14F-4D97-AF65-F5344CB8AC3E}">
        <p14:creationId xmlns:p14="http://schemas.microsoft.com/office/powerpoint/2010/main" val="1860498455"/>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FA0A1CEC-7F5F-4D0C-8343-DE928D19A310}"/>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6E84BD0-D193-44D1-B37E-9833470C0019}"/>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3A211FAF-C0CA-454C-81D5-0B4779999BC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0729DE5B-E472-4014-BB98-46007E908C81}"/>
              </a:ext>
            </a:extLst>
          </p:cNvPr>
          <p:cNvSpPr>
            <a:spLocks noGrp="1"/>
          </p:cNvSpPr>
          <p:nvPr>
            <p:ph type="sldNum" sz="quarter" idx="12"/>
          </p:nvPr>
        </p:nvSpPr>
        <p:spPr/>
        <p:txBody>
          <a:bodyPr/>
          <a:lstStyle>
            <a:lvl1pPr>
              <a:defRPr smtClean="0"/>
            </a:lvl1pPr>
          </a:lstStyle>
          <a:p>
            <a:pPr>
              <a:defRPr/>
            </a:pPr>
            <a:fld id="{715F2E76-B1C9-413B-AD41-4CCA37CC67F8}" type="slidenum">
              <a:rPr lang="en-US" altLang="en-US"/>
              <a:pPr>
                <a:defRPr/>
              </a:pPr>
              <a:t>‹#›</a:t>
            </a:fld>
            <a:endParaRPr lang="en-US" altLang="en-US"/>
          </a:p>
        </p:txBody>
      </p:sp>
    </p:spTree>
    <p:extLst>
      <p:ext uri="{BB962C8B-B14F-4D97-AF65-F5344CB8AC3E}">
        <p14:creationId xmlns:p14="http://schemas.microsoft.com/office/powerpoint/2010/main" val="1938026818"/>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334759D0-2D76-4667-B9CB-80B55B67E7F8}"/>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1857CD61-4B6A-4BB3-BE03-E441DE1D9C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F52B5702-BDFB-4A1C-85E5-FECE845B0F94}"/>
              </a:ext>
            </a:extLst>
          </p:cNvPr>
          <p:cNvSpPr>
            <a:spLocks noGrp="1"/>
          </p:cNvSpPr>
          <p:nvPr>
            <p:ph type="sldNum" sz="quarter" idx="12"/>
          </p:nvPr>
        </p:nvSpPr>
        <p:spPr/>
        <p:txBody>
          <a:bodyPr/>
          <a:lstStyle>
            <a:lvl1pPr>
              <a:defRPr/>
            </a:lvl1pPr>
          </a:lstStyle>
          <a:p>
            <a:pPr>
              <a:defRPr/>
            </a:pPr>
            <a:fld id="{FCE310A0-3F47-4C7F-962B-1240B9D12DCC}" type="slidenum">
              <a:rPr lang="en-US" altLang="en-US"/>
              <a:pPr>
                <a:defRPr/>
              </a:pPr>
              <a:t>‹#›</a:t>
            </a:fld>
            <a:endParaRPr lang="en-US" altLang="en-US"/>
          </a:p>
        </p:txBody>
      </p:sp>
    </p:spTree>
    <p:extLst>
      <p:ext uri="{BB962C8B-B14F-4D97-AF65-F5344CB8AC3E}">
        <p14:creationId xmlns:p14="http://schemas.microsoft.com/office/powerpoint/2010/main" val="4105051748"/>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6E8C6D3-3847-4750-A409-0D365EF0C8B5}"/>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55020E64-A895-4D46-80A6-3A3F8D3E37B7}"/>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01B695AF-EF62-457C-AA05-D927182490FE}"/>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9D99B4B-F747-46A9-B8D2-A9DF7500BCB4}"/>
              </a:ext>
            </a:extLst>
          </p:cNvPr>
          <p:cNvSpPr>
            <a:spLocks noGrp="1"/>
          </p:cNvSpPr>
          <p:nvPr>
            <p:ph type="sldNum" sz="quarter" idx="12"/>
          </p:nvPr>
        </p:nvSpPr>
        <p:spPr>
          <a:xfrm>
            <a:off x="8229600" y="6477000"/>
            <a:ext cx="762000" cy="247650"/>
          </a:xfrm>
        </p:spPr>
        <p:txBody>
          <a:bodyPr/>
          <a:lstStyle>
            <a:lvl1pPr>
              <a:defRPr smtClean="0"/>
            </a:lvl1pPr>
          </a:lstStyle>
          <a:p>
            <a:pPr>
              <a:defRPr/>
            </a:pPr>
            <a:fld id="{450A7007-2496-49A0-B024-ED0BF5A7A386}" type="slidenum">
              <a:rPr lang="en-US" altLang="en-US"/>
              <a:pPr>
                <a:defRPr/>
              </a:pPr>
              <a:t>‹#›</a:t>
            </a:fld>
            <a:endParaRPr lang="en-US" altLang="en-US"/>
          </a:p>
        </p:txBody>
      </p:sp>
    </p:spTree>
    <p:extLst>
      <p:ext uri="{BB962C8B-B14F-4D97-AF65-F5344CB8AC3E}">
        <p14:creationId xmlns:p14="http://schemas.microsoft.com/office/powerpoint/2010/main" val="260532202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D51C66D-B840-418A-AC64-5C72A6B4C25A}"/>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84BA6CA1-D1ED-435A-900A-45B1DB8DCAA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600A65CB-9001-4158-9169-45B6DA2A7C90}"/>
              </a:ext>
            </a:extLst>
          </p:cNvPr>
          <p:cNvSpPr>
            <a:spLocks noGrp="1"/>
          </p:cNvSpPr>
          <p:nvPr>
            <p:ph type="sldNum" sz="quarter" idx="12"/>
          </p:nvPr>
        </p:nvSpPr>
        <p:spPr/>
        <p:txBody>
          <a:bodyPr/>
          <a:lstStyle>
            <a:lvl1pPr>
              <a:defRPr/>
            </a:lvl1pPr>
          </a:lstStyle>
          <a:p>
            <a:pPr>
              <a:defRPr/>
            </a:pPr>
            <a:fld id="{217A7C90-DF0A-452C-8B1F-997E8D680338}" type="slidenum">
              <a:rPr lang="en-US" altLang="en-US"/>
              <a:pPr>
                <a:defRPr/>
              </a:pPr>
              <a:t>‹#›</a:t>
            </a:fld>
            <a:endParaRPr lang="en-US" altLang="en-US"/>
          </a:p>
        </p:txBody>
      </p:sp>
    </p:spTree>
    <p:extLst>
      <p:ext uri="{BB962C8B-B14F-4D97-AF65-F5344CB8AC3E}">
        <p14:creationId xmlns:p14="http://schemas.microsoft.com/office/powerpoint/2010/main" val="256383871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0AEC3F98-72B4-4650-96DC-70D8B5F439E5}"/>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8F14048C-FF04-4841-A12A-8699B19E412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CE303388-2451-4A81-968B-3D3C45CEFF36}"/>
              </a:ext>
            </a:extLst>
          </p:cNvPr>
          <p:cNvSpPr>
            <a:spLocks noGrp="1"/>
          </p:cNvSpPr>
          <p:nvPr>
            <p:ph type="sldNum" sz="quarter" idx="12"/>
          </p:nvPr>
        </p:nvSpPr>
        <p:spPr/>
        <p:txBody>
          <a:bodyPr/>
          <a:lstStyle>
            <a:lvl1pPr>
              <a:defRPr smtClean="0"/>
            </a:lvl1pPr>
          </a:lstStyle>
          <a:p>
            <a:pPr>
              <a:defRPr/>
            </a:pPr>
            <a:fld id="{6000DCA5-45A8-4ECF-854D-CD5E6D84FBF1}" type="slidenum">
              <a:rPr lang="en-US" altLang="en-US"/>
              <a:pPr>
                <a:defRPr/>
              </a:pPr>
              <a:t>‹#›</a:t>
            </a:fld>
            <a:endParaRPr lang="en-US" altLang="en-US"/>
          </a:p>
        </p:txBody>
      </p:sp>
    </p:spTree>
    <p:extLst>
      <p:ext uri="{BB962C8B-B14F-4D97-AF65-F5344CB8AC3E}">
        <p14:creationId xmlns:p14="http://schemas.microsoft.com/office/powerpoint/2010/main" val="3898279023"/>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E8F1D3F3-3AB5-4800-BC53-5313C39D9249}"/>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429968DB-6678-4C6D-8D67-3FB99F058892}"/>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83EA36D3-0BA5-4B67-8B0C-9588603FF4BE}"/>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943EE7A-7875-4098-86D3-923653CF23A8}"/>
              </a:ext>
            </a:extLst>
          </p:cNvPr>
          <p:cNvSpPr>
            <a:spLocks noGrp="1"/>
          </p:cNvSpPr>
          <p:nvPr>
            <p:ph type="sldNum" sz="quarter" idx="12"/>
          </p:nvPr>
        </p:nvSpPr>
        <p:spPr/>
        <p:txBody>
          <a:bodyPr/>
          <a:lstStyle>
            <a:lvl1pPr>
              <a:defRPr smtClean="0"/>
            </a:lvl1pPr>
          </a:lstStyle>
          <a:p>
            <a:pPr>
              <a:defRPr/>
            </a:pPr>
            <a:fld id="{3EE43B97-0A7B-4D63-A518-D72272C9266A}" type="slidenum">
              <a:rPr lang="en-US" altLang="en-US"/>
              <a:pPr>
                <a:defRPr/>
              </a:pPr>
              <a:t>‹#›</a:t>
            </a:fld>
            <a:endParaRPr lang="en-US" altLang="en-US"/>
          </a:p>
        </p:txBody>
      </p:sp>
    </p:spTree>
    <p:extLst>
      <p:ext uri="{BB962C8B-B14F-4D97-AF65-F5344CB8AC3E}">
        <p14:creationId xmlns:p14="http://schemas.microsoft.com/office/powerpoint/2010/main" val="30238070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50324D2D-6299-4811-9C71-FBD5CF7564F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43CD2E1-C365-4F7D-8B78-C6CD1B7759E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78B782C4-3968-4A8F-934F-E950FE42F86C}"/>
              </a:ext>
            </a:extLst>
          </p:cNvPr>
          <p:cNvSpPr>
            <a:spLocks noGrp="1"/>
          </p:cNvSpPr>
          <p:nvPr>
            <p:ph type="sldNum" sz="quarter" idx="12"/>
          </p:nvPr>
        </p:nvSpPr>
        <p:spPr/>
        <p:txBody>
          <a:bodyPr/>
          <a:lstStyle>
            <a:lvl1pPr>
              <a:defRPr smtClean="0"/>
            </a:lvl1pPr>
          </a:lstStyle>
          <a:p>
            <a:pPr>
              <a:defRPr/>
            </a:pPr>
            <a:fld id="{4D95034F-48A9-4ABF-A0E4-6F449083C006}" type="slidenum">
              <a:rPr lang="en-US" altLang="en-US"/>
              <a:pPr>
                <a:defRPr/>
              </a:pPr>
              <a:t>‹#›</a:t>
            </a:fld>
            <a:endParaRPr lang="en-US" altLang="en-US"/>
          </a:p>
        </p:txBody>
      </p:sp>
    </p:spTree>
    <p:extLst>
      <p:ext uri="{BB962C8B-B14F-4D97-AF65-F5344CB8AC3E}">
        <p14:creationId xmlns:p14="http://schemas.microsoft.com/office/powerpoint/2010/main" val="1991740776"/>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1AD92EC4-39F4-4C5C-9FA5-C4AB0277E1B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76506325-2581-41A8-8C41-49CE38B45FAE}"/>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76E9EC7-A7BA-457B-BA6A-08AAC479F122}"/>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62E90227-C8CB-4BD3-8384-FAFA5104AD7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5A442F8E-A26F-48E5-A3C0-AAA8D21844D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4200F3AC-4748-4EA0-82AB-EC1D88D8ADF9}"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F6F6FF53-23F3-47DC-B805-1A7EBF916FE7}"/>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5445F9B3-85C2-4A04-8E7A-7AEF0751C8B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9246FEDD-E8C4-4E87-AF89-FE7E85595F4E}"/>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29" r:id="rId1"/>
    <p:sldLayoutId id="2147485330" r:id="rId2"/>
    <p:sldLayoutId id="2147485331" r:id="rId3"/>
    <p:sldLayoutId id="2147485326" r:id="rId4"/>
    <p:sldLayoutId id="2147485332" r:id="rId5"/>
    <p:sldLayoutId id="2147485327" r:id="rId6"/>
    <p:sldLayoutId id="2147485333" r:id="rId7"/>
    <p:sldLayoutId id="2147485334" r:id="rId8"/>
    <p:sldLayoutId id="2147485335" r:id="rId9"/>
    <p:sldLayoutId id="2147485328" r:id="rId10"/>
    <p:sldLayoutId id="214748533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63AB76C5-328C-43ED-BB16-A82199C7473C}"/>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the  source  of holiness  -  god’s  word</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0A051D7-E23C-40AD-88FD-242F2F07A18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8FB25EF-E985-4AC0-A235-1A161E418A6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History of God’s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Was verbally handed down.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Moses wrote it down.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The prophets spoke &amp; wrote.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  The apostles &amp; others wrote.</a:t>
            </a:r>
          </a:p>
        </p:txBody>
      </p:sp>
      <p:sp>
        <p:nvSpPr>
          <p:cNvPr id="4" name="Rectangle 3">
            <a:extLst>
              <a:ext uri="{FF2B5EF4-FFF2-40B4-BE49-F238E27FC236}">
                <a16:creationId xmlns:a16="http://schemas.microsoft.com/office/drawing/2014/main" id="{8E432040-A8DB-4998-B2A8-915A1B2D428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135BE5-B377-4164-9BDE-D7091E98351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219C5E-DCB3-41A9-A346-404A84135229}"/>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It’s </a:t>
            </a:r>
            <a:r>
              <a:rPr lang="en-US" sz="4400" b="1" u="sng" dirty="0">
                <a:solidFill>
                  <a:srgbClr val="990033"/>
                </a:solidFill>
                <a:effectLst>
                  <a:outerShdw blurRad="38100" dist="38100" dir="2700000" algn="tl">
                    <a:srgbClr val="000000">
                      <a:alpha val="43137"/>
                    </a:srgbClr>
                  </a:outerShdw>
                </a:effectLst>
                <a:latin typeface="Arial Narrow" pitchFamily="34" charset="0"/>
              </a:rPr>
              <a:t>imperishable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not of perishable seed, but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imperishable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the living and enduring word of God. - v23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God’s Word is </a:t>
            </a:r>
            <a:r>
              <a:rPr lang="en-US" sz="4400" b="1" u="sng" dirty="0">
                <a:solidFill>
                  <a:srgbClr val="990033"/>
                </a:solidFill>
                <a:effectLst>
                  <a:outerShdw blurRad="38100" dist="38100" dir="2700000" algn="tl">
                    <a:srgbClr val="000000">
                      <a:alpha val="43137"/>
                    </a:srgbClr>
                  </a:outerShdw>
                </a:effectLst>
                <a:latin typeface="Arial Narrow" pitchFamily="34" charset="0"/>
              </a:rPr>
              <a:t>inspired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Timothy 3:16-17 -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All Scripture is God-breathed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rPr>
              <a:t>inspired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is useful for teaching, rebuking, correcting and training in righteousness, so that the man of God may be thoroughly equipped for every good work.</a:t>
            </a:r>
          </a:p>
        </p:txBody>
      </p:sp>
      <p:sp>
        <p:nvSpPr>
          <p:cNvPr id="4" name="Rectangle 3">
            <a:extLst>
              <a:ext uri="{FF2B5EF4-FFF2-40B4-BE49-F238E27FC236}">
                <a16:creationId xmlns:a16="http://schemas.microsoft.com/office/drawing/2014/main" id="{4B8CE094-23BF-45A1-BEDB-65B8E24A2F7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DD1119-D257-416C-9790-F000045B0A3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3C1E308-C5CF-482E-85F8-68C37B3C383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It’s </a:t>
            </a:r>
            <a:r>
              <a:rPr lang="en-US" sz="4400" b="1" u="sng" dirty="0">
                <a:solidFill>
                  <a:srgbClr val="990033"/>
                </a:solidFill>
                <a:effectLst>
                  <a:outerShdw blurRad="38100" dist="38100" dir="2700000" algn="tl">
                    <a:srgbClr val="000000">
                      <a:alpha val="43137"/>
                    </a:srgbClr>
                  </a:outerShdw>
                </a:effectLst>
                <a:latin typeface="Arial Narrow" pitchFamily="34" charset="0"/>
              </a:rPr>
              <a:t>living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not of perishable seed, but of imperishable, through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living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enduring word of God. - v23</a:t>
            </a:r>
          </a:p>
        </p:txBody>
      </p:sp>
      <p:sp>
        <p:nvSpPr>
          <p:cNvPr id="4" name="Rectangle 3">
            <a:extLst>
              <a:ext uri="{FF2B5EF4-FFF2-40B4-BE49-F238E27FC236}">
                <a16:creationId xmlns:a16="http://schemas.microsoft.com/office/drawing/2014/main" id="{07A805F0-AD43-4B4B-8BF1-F1627AA930D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3B94FF-F8D4-44B6-9D80-20DCCE2C74E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D23A600-86EA-47D6-81EB-9C9F4A71F872}"/>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It’s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living</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not of perishable seed, but of imperishable, through the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living</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enduring word of God. - v23</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Living</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animated, affects 	behavior.</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ζάω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46239DE6-D31B-42C2-AC82-9F463A49CF0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79B3A0-7D55-46AE-94BA-1A441D015D7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9AC21F-1B9E-4180-82C6-C4258E0B2D7D}"/>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It’s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living</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not of perishable seed, but of imperishable, through the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living</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enduring word of God. - v23</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Living</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animated, affects 	behavior.</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“The word of God is made 	alive only when it is read”!</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ζάω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36B57E63-0988-4DD5-9728-36BA5EAE565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A8E05A-1806-4E29-BB08-D1762C5EC69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5B3C40-FCDE-422F-9F98-C3C5CA34058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It’s </a:t>
            </a:r>
            <a:r>
              <a:rPr lang="en-US" sz="4400" b="1" u="sng" dirty="0">
                <a:solidFill>
                  <a:srgbClr val="990033"/>
                </a:solidFill>
                <a:effectLst>
                  <a:outerShdw blurRad="38100" dist="38100" dir="2700000" algn="tl">
                    <a:srgbClr val="000000">
                      <a:alpha val="43137"/>
                    </a:srgbClr>
                  </a:outerShdw>
                </a:effectLst>
                <a:latin typeface="Arial Narrow" pitchFamily="34" charset="0"/>
              </a:rPr>
              <a:t>enduring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not of perishable seed, but of imperishable, through the living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enduring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word of God. - v23</a:t>
            </a:r>
          </a:p>
        </p:txBody>
      </p:sp>
      <p:sp>
        <p:nvSpPr>
          <p:cNvPr id="4" name="Rectangle 3">
            <a:extLst>
              <a:ext uri="{FF2B5EF4-FFF2-40B4-BE49-F238E27FC236}">
                <a16:creationId xmlns:a16="http://schemas.microsoft.com/office/drawing/2014/main" id="{E1128EB6-DA28-4906-8C6F-0D6BFFDE2DA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3D1160-4733-448D-89D1-D13B59B516A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73A7938-5C42-437F-B897-FB7616FAD8A4}"/>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C.  It’s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enduring</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not of perishable seed, but of imperishable, through the living and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enduring</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word of God. - v23</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Endure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stay, remain, 	dwell, continue to exist.</a:t>
            </a: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 13:31 - Heaven and earth will pass away, but my words will never pass away.</a:t>
            </a:r>
          </a:p>
          <a:p>
            <a:pPr marL="609600" indent="-609600" algn="just">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μένω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6A7D6F4E-CBD8-4A0C-AC01-61C7F715B9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BAC4EE-5013-4F64-9211-7CA6934FAB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A2F74C-516A-433A-8039-616B4C94D824}"/>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It’s </a:t>
            </a:r>
            <a:r>
              <a:rPr lang="en-US" sz="4400" b="1" u="sng" dirty="0">
                <a:solidFill>
                  <a:srgbClr val="990033"/>
                </a:solidFill>
                <a:effectLst>
                  <a:outerShdw blurRad="38100" dist="38100" dir="2700000" algn="tl">
                    <a:srgbClr val="000000">
                      <a:alpha val="43137"/>
                    </a:srgbClr>
                  </a:outerShdw>
                </a:effectLst>
                <a:latin typeface="Arial Narrow" pitchFamily="34" charset="0"/>
              </a:rPr>
              <a:t>enduring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not of perishable seed, but of imperishable, through the living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enduring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word of God. - v23</a:t>
            </a:r>
          </a:p>
          <a:p>
            <a:pPr marL="609600" indent="-609600" algn="just" eaLnBrk="1" fontAlgn="auto" hangingPunct="1">
              <a:spcAft>
                <a:spcPts val="0"/>
              </a:spcAft>
              <a:buFont typeface="Wingdings 2" panose="05020102010507070707" pitchFamily="18" charset="2"/>
              <a:buNone/>
              <a:defRPr/>
            </a:pPr>
            <a:r>
              <a:rPr lang="en-US" sz="4200" b="1" dirty="0">
                <a:solidFill>
                  <a:srgbClr val="990033"/>
                </a:solidFill>
                <a:effectLst>
                  <a:outerShdw blurRad="38100" dist="38100" dir="2700000" algn="tl">
                    <a:srgbClr val="000000">
                      <a:alpha val="43137"/>
                    </a:srgbClr>
                  </a:outerShdw>
                </a:effectLst>
                <a:latin typeface="Arial Narrow" pitchFamily="34" charset="0"/>
              </a:rPr>
              <a:t>	2.  When does this happen? When 	the word gets into a person’s 	heart!</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3:16 -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Let the word of Christ dwell in you richly</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as you teach and admonish one another with all wisdom, and as you sing psalms, hymns and spiritual songs with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gratitude in your hearts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to God.</a:t>
            </a:r>
            <a:endParaRPr lang="en-US" sz="2400" dirty="0">
              <a:latin typeface="Arial" pitchFamily="34" charset="0"/>
              <a:cs typeface="Arial" pitchFamily="34" charset="0"/>
            </a:endParaRP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4CC1D48-691F-4965-B075-9A7033791BB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A9B437-5E8F-4789-9E88-D317BBB9449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76A53C-EBCA-4BE7-9874-2EFFC3C1353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It’s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preached</a:t>
            </a:r>
            <a:r>
              <a:rPr lang="en-US" sz="4400" b="1" dirty="0">
                <a:solidFill>
                  <a:srgbClr val="990033"/>
                </a:solidFill>
                <a:effectLst>
                  <a:outerShdw blurRad="38100" dist="38100" dir="2700000" algn="tl">
                    <a:srgbClr val="000000">
                      <a:alpha val="43137"/>
                    </a:srgbClr>
                  </a:outerShdw>
                </a:effectLst>
                <a:latin typeface="Arial Narrow" pitchFamily="34" charset="0"/>
              </a:rPr>
              <a:t> word.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this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that was preached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you. - v25</a:t>
            </a:r>
          </a:p>
        </p:txBody>
      </p:sp>
      <p:sp>
        <p:nvSpPr>
          <p:cNvPr id="4" name="Rectangle 3">
            <a:extLst>
              <a:ext uri="{FF2B5EF4-FFF2-40B4-BE49-F238E27FC236}">
                <a16:creationId xmlns:a16="http://schemas.microsoft.com/office/drawing/2014/main" id="{2F1DE4B4-1E64-4C57-93E0-5AED5CA51D2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0F00AC3-437F-48E6-BF78-18971EBA5CC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7C08943-6485-4999-8915-8314E96BD497}"/>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It’s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preached</a:t>
            </a:r>
            <a:r>
              <a:rPr lang="en-US" sz="4400" b="1" dirty="0">
                <a:solidFill>
                  <a:srgbClr val="990033"/>
                </a:solidFill>
                <a:effectLst>
                  <a:outerShdw blurRad="38100" dist="38100" dir="2700000" algn="tl">
                    <a:srgbClr val="000000">
                      <a:alpha val="43137"/>
                    </a:srgbClr>
                  </a:outerShdw>
                </a:effectLst>
                <a:latin typeface="Arial Narrow" pitchFamily="34" charset="0"/>
              </a:rPr>
              <a:t> word.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this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that was preached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you. - v25</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other word was there? 	Lord Jesus was called “the 	Word”.</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1:1-2 - In the beginning was the Word,  and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was with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was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He was with God in the beginning</a:t>
            </a:r>
            <a:r>
              <a:rPr lang="en-US" sz="2400" dirty="0">
                <a:latin typeface="Arial" pitchFamily="34" charset="0"/>
                <a:cs typeface="Arial" pitchFamily="34" charset="0"/>
              </a:rPr>
              <a:t>.</a:t>
            </a:r>
          </a:p>
        </p:txBody>
      </p:sp>
      <p:sp>
        <p:nvSpPr>
          <p:cNvPr id="4" name="Rectangle 3">
            <a:extLst>
              <a:ext uri="{FF2B5EF4-FFF2-40B4-BE49-F238E27FC236}">
                <a16:creationId xmlns:a16="http://schemas.microsoft.com/office/drawing/2014/main" id="{5436EA00-4C6F-444D-8C10-D6F8D147FF0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750350-4AC2-492F-8729-FE068ED8F1E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8CBC74B-9D60-48A0-933F-A612A29EFAF6}"/>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1:16</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am not ashamed of the gospel,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power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the salvation of everyone who believes: first for the Jew, then for the Gentile.</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5C532E-E7BF-42A3-B19E-2EFC279E52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A82A47-D159-498E-A785-A34380FF96A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It’s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preached</a:t>
            </a:r>
            <a:r>
              <a:rPr lang="en-US" sz="4400" b="1" dirty="0">
                <a:solidFill>
                  <a:srgbClr val="990033"/>
                </a:solidFill>
                <a:effectLst>
                  <a:outerShdw blurRad="38100" dist="38100" dir="2700000" algn="tl">
                    <a:srgbClr val="000000">
                      <a:alpha val="43137"/>
                    </a:srgbClr>
                  </a:outerShdw>
                </a:effectLst>
                <a:latin typeface="Arial Narrow" pitchFamily="34" charset="0"/>
              </a:rPr>
              <a:t> word.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this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that was preached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you. - v25</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other word was there? 	Lord Jesus was called “the 	Word”.</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1:14 -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became flesh and made his dwelling among us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We have seen his glory, the glory of the One and Only, who came from the Father, full of grace and truth</a:t>
            </a:r>
            <a:r>
              <a:rPr lang="en-US" sz="2400" dirty="0">
                <a:latin typeface="Arial" pitchFamily="34" charset="0"/>
                <a:cs typeface="Arial" pitchFamily="34" charset="0"/>
              </a:rPr>
              <a:t>.</a:t>
            </a:r>
          </a:p>
        </p:txBody>
      </p:sp>
      <p:sp>
        <p:nvSpPr>
          <p:cNvPr id="4" name="Rectangle 3">
            <a:extLst>
              <a:ext uri="{FF2B5EF4-FFF2-40B4-BE49-F238E27FC236}">
                <a16:creationId xmlns:a16="http://schemas.microsoft.com/office/drawing/2014/main" id="{FBA89AEF-B88E-4548-98E9-509D2B72F58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6563C9-97DA-42CE-99E1-2570C020104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AEDD3DA-6097-4EB4-9A0D-025CB7DE7E3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It’s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preached</a:t>
            </a:r>
            <a:r>
              <a:rPr lang="en-US" sz="4400" b="1" dirty="0">
                <a:solidFill>
                  <a:srgbClr val="990033"/>
                </a:solidFill>
                <a:effectLst>
                  <a:outerShdw blurRad="38100" dist="38100" dir="2700000" algn="tl">
                    <a:srgbClr val="000000">
                      <a:alpha val="43137"/>
                    </a:srgbClr>
                  </a:outerShdw>
                </a:effectLst>
                <a:latin typeface="Arial Narrow" pitchFamily="34" charset="0"/>
              </a:rPr>
              <a:t> word.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this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that was preached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you. - v25</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This is the </a:t>
            </a:r>
            <a:r>
              <a:rPr lang="en-US" sz="4400" b="1" u="sng" dirty="0">
                <a:solidFill>
                  <a:srgbClr val="990033"/>
                </a:solidFill>
                <a:effectLst>
                  <a:outerShdw blurRad="38100" dist="38100" dir="2700000" algn="tl">
                    <a:srgbClr val="000000">
                      <a:alpha val="43137"/>
                    </a:srgbClr>
                  </a:outerShdw>
                </a:effectLst>
                <a:latin typeface="Arial Narrow" pitchFamily="34" charset="0"/>
              </a:rPr>
              <a:t>gospel</a:t>
            </a:r>
            <a:r>
              <a:rPr lang="en-US" sz="4400" b="1" dirty="0">
                <a:solidFill>
                  <a:srgbClr val="990033"/>
                </a:solidFill>
                <a:effectLst>
                  <a:outerShdw blurRad="38100" dist="38100" dir="2700000" algn="tl">
                    <a:srgbClr val="000000">
                      <a:alpha val="43137"/>
                    </a:srgbClr>
                  </a:outerShdw>
                </a:effectLst>
                <a:latin typeface="Arial Narrow" pitchFamily="34" charset="0"/>
              </a:rPr>
              <a:t> message of 	salvation in the Bible which was 	preached!</a:t>
            </a:r>
          </a:p>
        </p:txBody>
      </p:sp>
      <p:sp>
        <p:nvSpPr>
          <p:cNvPr id="4" name="Rectangle 3">
            <a:extLst>
              <a:ext uri="{FF2B5EF4-FFF2-40B4-BE49-F238E27FC236}">
                <a16:creationId xmlns:a16="http://schemas.microsoft.com/office/drawing/2014/main" id="{32B13B2E-7D12-4BDE-A777-283E0B92853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4ECD69-B35B-4FD5-AF27-1BA4338C8B5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B2E5ECE-D5EA-40F7-A809-B03B5F39604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It’s the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preached</a:t>
            </a:r>
            <a:r>
              <a:rPr lang="en-US" sz="4400" b="1" dirty="0">
                <a:solidFill>
                  <a:srgbClr val="990033"/>
                </a:solidFill>
                <a:effectLst>
                  <a:outerShdw blurRad="38100" dist="38100" dir="2700000" algn="tl">
                    <a:srgbClr val="000000">
                      <a:alpha val="43137"/>
                    </a:srgbClr>
                  </a:outerShdw>
                </a:effectLst>
                <a:latin typeface="Arial Narrow" pitchFamily="34" charset="0"/>
              </a:rPr>
              <a:t> word.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this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word that was preached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you. - v25</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This preached Word is the 	message of the Lord’s death, 	burial &amp; resurrection.</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Corinthians 15:1-4</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7BCE464-8E0A-43B3-ABC7-CD9727B485F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F436F55-38FA-4AD5-88E0-B71D2643BD4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AAC554-17E1-4447-965C-15A8117C39CC}"/>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is the Nature of God’s Word?</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What Does God’s Word Do for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that you have purified yourselves by obeying the truth so that you have sincere love for your brothers, love one another deeply, from the heart.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you have been born again . . . - v22-23</a:t>
            </a:r>
            <a:endPar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D004A64-BD94-42C2-B655-A421881B58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A62EBA-07AC-49B4-A4A2-9038F3E6152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 </a:t>
            </a:r>
            <a:r>
              <a:rPr lang="en-US" sz="4400" b="1" u="sng" dirty="0">
                <a:solidFill>
                  <a:srgbClr val="990033"/>
                </a:solidFill>
                <a:effectLst>
                  <a:outerShdw blurRad="38100" dist="38100" dir="2700000" algn="tl">
                    <a:srgbClr val="000000">
                      <a:alpha val="43137"/>
                    </a:srgbClr>
                  </a:outerShdw>
                </a:effectLst>
                <a:latin typeface="Arial Narrow" pitchFamily="34" charset="0"/>
              </a:rPr>
              <a:t>purifies</a:t>
            </a:r>
            <a:r>
              <a:rPr lang="en-US" sz="4400" b="1" dirty="0">
                <a:solidFill>
                  <a:srgbClr val="990033"/>
                </a:solidFill>
                <a:effectLst>
                  <a:outerShdw blurRad="38100" dist="38100" dir="2700000" algn="tl">
                    <a:srgbClr val="000000">
                      <a:alpha val="43137"/>
                    </a:srgbClr>
                  </a:outerShdw>
                </a:effectLst>
                <a:latin typeface="Arial Narrow" pitchFamily="34" charset="0"/>
              </a:rPr>
              <a:t>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purified yourselves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obeying the truth so that you have sincere love for your brothers, love one another deeply, from the heart.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v22</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F89B6E8-868E-4212-B641-C556A71FE40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231AC13-B1FF-4064-BBB2-135D1D858DC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C1F42B-6C74-436C-8671-DDB424E160A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 </a:t>
            </a:r>
            <a:r>
              <a:rPr lang="en-US" sz="4400" b="1" u="sng" dirty="0">
                <a:solidFill>
                  <a:srgbClr val="990033"/>
                </a:solidFill>
                <a:effectLst>
                  <a:outerShdw blurRad="38100" dist="38100" dir="2700000" algn="tl">
                    <a:srgbClr val="000000">
                      <a:alpha val="43137"/>
                    </a:srgbClr>
                  </a:outerShdw>
                </a:effectLst>
                <a:latin typeface="Arial Narrow" pitchFamily="34" charset="0"/>
              </a:rPr>
              <a:t>purifies</a:t>
            </a:r>
            <a:r>
              <a:rPr lang="en-US" sz="4400" b="1" dirty="0">
                <a:solidFill>
                  <a:srgbClr val="990033"/>
                </a:solidFill>
                <a:effectLst>
                  <a:outerShdw blurRad="38100" dist="38100" dir="2700000" algn="tl">
                    <a:srgbClr val="000000">
                      <a:alpha val="43137"/>
                    </a:srgbClr>
                  </a:outerShdw>
                </a:effectLst>
                <a:latin typeface="Arial Narrow" pitchFamily="34" charset="0"/>
              </a:rPr>
              <a:t>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purified yourselves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obeying the truth so that you have sincere love for your brothers, love one another deeply, from the heart.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v22</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How does it purify you?</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When you obey the truth!</a:t>
            </a:r>
          </a:p>
        </p:txBody>
      </p:sp>
      <p:sp>
        <p:nvSpPr>
          <p:cNvPr id="4" name="Rectangle 3">
            <a:extLst>
              <a:ext uri="{FF2B5EF4-FFF2-40B4-BE49-F238E27FC236}">
                <a16:creationId xmlns:a16="http://schemas.microsoft.com/office/drawing/2014/main" id="{9ACD2A00-F6CF-4766-99A1-C9A54A328E5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129074-EF1C-4F01-AD13-867742DB098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C874B2-2214-459C-9239-9CA9AD3EA97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 </a:t>
            </a:r>
            <a:r>
              <a:rPr lang="en-US" sz="4400" b="1" u="sng" dirty="0">
                <a:solidFill>
                  <a:srgbClr val="990033"/>
                </a:solidFill>
                <a:effectLst>
                  <a:outerShdw blurRad="38100" dist="38100" dir="2700000" algn="tl">
                    <a:srgbClr val="000000">
                      <a:alpha val="43137"/>
                    </a:srgbClr>
                  </a:outerShdw>
                </a:effectLst>
                <a:latin typeface="Arial Narrow" pitchFamily="34" charset="0"/>
              </a:rPr>
              <a:t>purifies</a:t>
            </a:r>
            <a:r>
              <a:rPr lang="en-US" sz="4400" b="1" dirty="0">
                <a:solidFill>
                  <a:srgbClr val="990033"/>
                </a:solidFill>
                <a:effectLst>
                  <a:outerShdw blurRad="38100" dist="38100" dir="2700000" algn="tl">
                    <a:srgbClr val="000000">
                      <a:alpha val="43137"/>
                    </a:srgbClr>
                  </a:outerShdw>
                </a:effectLst>
                <a:latin typeface="Arial Narrow" pitchFamily="34" charset="0"/>
              </a:rPr>
              <a:t>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purified yourselves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obeying the truth so that you have sincere love for your brothers, love one another deeply, from the heart.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v22</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This comes by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15:9 - He made no distinction between us and them, for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purified their hearts by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6756EEB9-9929-489D-AF3C-0171A19CE99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7EAB0B-1FD4-480B-93DE-1BE03120C3C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BA5485-AFBE-467A-AD3D-5AC392718D0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 </a:t>
            </a:r>
            <a:r>
              <a:rPr lang="en-US" sz="4400" b="1" u="sng" dirty="0">
                <a:solidFill>
                  <a:srgbClr val="990033"/>
                </a:solidFill>
                <a:effectLst>
                  <a:outerShdw blurRad="38100" dist="38100" dir="2700000" algn="tl">
                    <a:srgbClr val="000000">
                      <a:alpha val="43137"/>
                    </a:srgbClr>
                  </a:outerShdw>
                </a:effectLst>
                <a:latin typeface="Arial Narrow" pitchFamily="34" charset="0"/>
              </a:rPr>
              <a:t>purifies</a:t>
            </a:r>
            <a:r>
              <a:rPr lang="en-US" sz="4400" b="1" dirty="0">
                <a:solidFill>
                  <a:srgbClr val="990033"/>
                </a:solidFill>
                <a:effectLst>
                  <a:outerShdw blurRad="38100" dist="38100" dir="2700000" algn="tl">
                    <a:srgbClr val="000000">
                      <a:alpha val="43137"/>
                    </a:srgbClr>
                  </a:outerShdw>
                </a:effectLst>
                <a:latin typeface="Arial Narrow" pitchFamily="34" charset="0"/>
              </a:rPr>
              <a:t>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purified yourselves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obeying the truth so that you have sincere love for your brothers, love one another deeply, from the heart.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v22</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This comes by </a:t>
            </a:r>
            <a:r>
              <a:rPr lang="en-US" sz="4400" b="1" u="sng" dirty="0">
                <a:solidFill>
                  <a:srgbClr val="990033"/>
                </a:solidFill>
                <a:effectLst>
                  <a:outerShdw blurRad="38100" dist="38100" dir="2700000" algn="tl">
                    <a:srgbClr val="000000">
                      <a:alpha val="43137"/>
                    </a:srgbClr>
                  </a:outerShdw>
                </a:effectLst>
                <a:latin typeface="Arial Narrow" pitchFamily="34" charset="0"/>
              </a:rPr>
              <a:t>faith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15:9 - He made no distinction between us and them, for he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purified their hearts by 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1:5 - . . . we received grace and apostleship to call people from among all the Gentiles to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obedience that comes from 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E704D1C-BE67-4759-B654-C32B9B88A75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17F29C0-C4FE-4B49-A604-878F3CE39CE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59D9EA-AEE3-4128-B501-A56105834D1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 </a:t>
            </a:r>
            <a:r>
              <a:rPr lang="en-US" sz="4400" b="1" u="sng" dirty="0">
                <a:solidFill>
                  <a:srgbClr val="990033"/>
                </a:solidFill>
                <a:effectLst>
                  <a:outerShdw blurRad="38100" dist="38100" dir="2700000" algn="tl">
                    <a:srgbClr val="000000">
                      <a:alpha val="43137"/>
                    </a:srgbClr>
                  </a:outerShdw>
                </a:effectLst>
                <a:latin typeface="Arial Narrow" pitchFamily="34" charset="0"/>
              </a:rPr>
              <a:t>purifies</a:t>
            </a:r>
            <a:r>
              <a:rPr lang="en-US" sz="4400" b="1" dirty="0">
                <a:solidFill>
                  <a:srgbClr val="990033"/>
                </a:solidFill>
                <a:effectLst>
                  <a:outerShdw blurRad="38100" dist="38100" dir="2700000" algn="tl">
                    <a:srgbClr val="000000">
                      <a:alpha val="43137"/>
                    </a:srgbClr>
                  </a:outerShdw>
                </a:effectLst>
                <a:latin typeface="Arial Narrow" pitchFamily="34" charset="0"/>
              </a:rPr>
              <a:t> you.</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purified yourselves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obeying the truth so that you have sincere love for your brothers, love one another deeply, from the heart.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v22</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This obedience is primarily 	expressed through genuine 	love!</a:t>
            </a:r>
          </a:p>
        </p:txBody>
      </p:sp>
      <p:sp>
        <p:nvSpPr>
          <p:cNvPr id="4" name="Rectangle 3">
            <a:extLst>
              <a:ext uri="{FF2B5EF4-FFF2-40B4-BE49-F238E27FC236}">
                <a16:creationId xmlns:a16="http://schemas.microsoft.com/office/drawing/2014/main" id="{0E28B530-6883-434F-9D18-BCA59BAB79B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DAD4F36-8ED8-4D8E-9526-22DBC105F400}"/>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2EC16E-9DA6-4D85-BC24-04ABE174517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 is involved in your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been born again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not of perishable seed, but of imperishable,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the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living and enduring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word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v23</a:t>
            </a:r>
          </a:p>
        </p:txBody>
      </p:sp>
      <p:sp>
        <p:nvSpPr>
          <p:cNvPr id="4" name="Rectangle 3">
            <a:extLst>
              <a:ext uri="{FF2B5EF4-FFF2-40B4-BE49-F238E27FC236}">
                <a16:creationId xmlns:a16="http://schemas.microsoft.com/office/drawing/2014/main" id="{EC699B8C-0DB8-48E0-B4F8-F1553AA2217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109940-F86A-443C-91A0-3AC4E45835E9}"/>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418B7F-0997-4C4C-9A2F-58E14F164B7A}"/>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 is the Nature of God’s Word?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not of perishable seed, but of imperishable, through the living and enduring word of God. For “All men are like grass, and all their glory is like the flowers of the field; the grass withers and the flowers fall, but the word of the Lord stands </a:t>
            </a:r>
            <a:r>
              <a:rPr lang="da-DK"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forever.”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this is the word that was preached to you. - v23-25</a:t>
            </a: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A84792B-7D19-431E-B01D-4BDF73AA4ED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C77E68-666D-4CC8-8D2B-5B0C5917407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 is involved in your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1:5 - I tell you the truth, no one can enter the kingdom of God unless he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born of water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9E38D4AC-F85A-4C37-ADE0-96A7B17AB64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8139877-50A4-4D94-A23C-5CE00FDD1DD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80E3C9-CF52-482E-A320-2BF08BB439A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 is involved in your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1:5 - I tell you the truth, no one can enter the kingdom of God unless he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born of water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Word takes on the role of 	the </a:t>
            </a:r>
            <a:r>
              <a:rPr lang="en-US" sz="4400" b="1" u="sng" dirty="0">
                <a:solidFill>
                  <a:srgbClr val="990033"/>
                </a:solidFill>
                <a:effectLst>
                  <a:outerShdw blurRad="38100" dist="38100" dir="2700000" algn="tl">
                    <a:srgbClr val="000000">
                      <a:alpha val="43137"/>
                    </a:srgbClr>
                  </a:outerShdw>
                </a:effectLst>
                <a:latin typeface="Arial Narrow" pitchFamily="34" charset="0"/>
              </a:rPr>
              <a:t>father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1:18 - He chose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give us birth through the word of truth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we might be a kind of first fruits of all he created.</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01A8FFC-CCBE-4DB1-A95E-D3BCAFF482A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45C5B6-37F9-4077-AD70-CA06BFE12D2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F6C41E-4577-402D-B6D0-730E01DEA1E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 is involved in your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1:5 - I tell you the truth, no one can enter the kingdom of God unless he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born of water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Baptism takes on the role of the 	</a:t>
            </a:r>
            <a:r>
              <a:rPr lang="en-US" sz="4400" b="1" u="sng" dirty="0">
                <a:solidFill>
                  <a:srgbClr val="990033"/>
                </a:solidFill>
                <a:effectLst>
                  <a:outerShdw blurRad="38100" dist="38100" dir="2700000" algn="tl">
                    <a:srgbClr val="000000">
                      <a:alpha val="43137"/>
                    </a:srgbClr>
                  </a:outerShdw>
                </a:effectLst>
                <a:latin typeface="Arial Narrow" pitchFamily="34" charset="0"/>
              </a:rPr>
              <a:t>mother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3:5 -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saved us through the washing of rebirth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renewal by the Holy Spirit . . .</a:t>
            </a:r>
            <a:endPar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BF006D5-DE25-490D-8881-4A804C02259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FEA1B9B-37AC-4FB8-A7E3-A3E69915BAA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2C1A75-678E-48CB-A71E-59748E3EA02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It is involved in your </a:t>
            </a:r>
            <a:r>
              <a:rPr lang="en-US" sz="4400" b="1" u="sng" dirty="0">
                <a:solidFill>
                  <a:srgbClr val="990033"/>
                </a:solidFill>
                <a:effectLst>
                  <a:outerShdw blurRad="38100" dist="38100" dir="2700000" algn="tl">
                    <a:srgbClr val="000000">
                      <a:alpha val="43137"/>
                    </a:srgbClr>
                  </a:outerShdw>
                </a:effectLst>
                <a:latin typeface="Arial Narrow" pitchFamily="34" charset="0"/>
              </a:rPr>
              <a:t>new</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birth</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1:5 - I tell you the truth, no one can enter the kingdom of God unless he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born of water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Baptism takes on the role of the 	</a:t>
            </a:r>
            <a:r>
              <a:rPr lang="en-US" sz="4400" b="1" u="sng" dirty="0">
                <a:solidFill>
                  <a:srgbClr val="990033"/>
                </a:solidFill>
                <a:effectLst>
                  <a:outerShdw blurRad="38100" dist="38100" dir="2700000" algn="tl">
                    <a:srgbClr val="000000">
                      <a:alpha val="43137"/>
                    </a:srgbClr>
                  </a:outerShdw>
                </a:effectLst>
                <a:latin typeface="Arial Narrow" pitchFamily="34" charset="0"/>
              </a:rPr>
              <a:t>mother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2:38 - Repent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every one of you, in the name of Jesus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the forgiveness of your sins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C94D1BD-BBF8-4167-BD5E-E3B5DF71438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14EA42A-1717-4C75-A015-4E888D1940A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E54C7C-A154-458B-AB23-10517A83DE5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It </a:t>
            </a:r>
            <a:r>
              <a:rPr lang="en-US" sz="4400" b="1" u="sng" dirty="0">
                <a:solidFill>
                  <a:srgbClr val="990033"/>
                </a:solidFill>
                <a:effectLst>
                  <a:outerShdw blurRad="38100" dist="38100" dir="2700000" algn="tl">
                    <a:srgbClr val="000000">
                      <a:alpha val="43137"/>
                    </a:srgbClr>
                  </a:outerShdw>
                </a:effectLst>
                <a:latin typeface="Arial Narrow" pitchFamily="34" charset="0"/>
              </a:rPr>
              <a:t>penetrates</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judges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4:12 - For the word of God is living and active. Sharper than any double-edged sword,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penetrates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even to dividing soul and spirit, joints and marrow;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judges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thoughts and attitudes of the heart.</a:t>
            </a:r>
          </a:p>
        </p:txBody>
      </p:sp>
      <p:sp>
        <p:nvSpPr>
          <p:cNvPr id="4" name="Rectangle 3">
            <a:extLst>
              <a:ext uri="{FF2B5EF4-FFF2-40B4-BE49-F238E27FC236}">
                <a16:creationId xmlns:a16="http://schemas.microsoft.com/office/drawing/2014/main" id="{90144EE0-CC42-47CD-8D72-8DBDD5BAD8D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God’s Word Do for You?</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0E3D28-B642-4D66-ACEF-615619C153EB}"/>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86C08F2-7831-480B-8229-FB2C228C3971}"/>
              </a:ext>
            </a:extLst>
          </p:cNvPr>
          <p:cNvSpPr>
            <a:spLocks noGrp="1" noChangeArrowheads="1"/>
          </p:cNvSpPr>
          <p:nvPr>
            <p:ph idx="1"/>
          </p:nvPr>
        </p:nvSpPr>
        <p:spPr>
          <a:xfrm>
            <a:off x="457200" y="990600"/>
            <a:ext cx="8229600" cy="4800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is the Nature of God’s Word?</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What Does God’s Word Do for You?</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How Do You Receive God’s Word?</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rid yourselves of all malice and all deceit, hypocrisy, envy, and slander of every kind. Like newborn babies, crave pure spiritual milk, so that by it you may grow up in your salvation, now that you have tasted that the Lord is good. </a:t>
            </a:r>
            <a:r>
              <a:rPr lang="en-US" sz="2400" b="1">
                <a:solidFill>
                  <a:schemeClr val="tx1"/>
                </a:solidFill>
                <a:effectLst>
                  <a:outerShdw blurRad="38100" dist="38100" dir="2700000" algn="tl">
                    <a:srgbClr val="000000">
                      <a:alpha val="43137"/>
                    </a:srgbClr>
                  </a:outerShdw>
                </a:effectLst>
                <a:latin typeface="Arial" pitchFamily="34" charset="0"/>
                <a:cs typeface="Arial" pitchFamily="34" charset="0"/>
              </a:rPr>
              <a:t>- 2:1-3</a:t>
            </a:r>
            <a:endParaRPr lang="en-US" sz="28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1466115-FCEA-4A70-A353-1C070A060D9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9777186-C519-4BB7-A78D-E1065D3DEA1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Through </a:t>
            </a:r>
            <a:r>
              <a:rPr lang="en-US" sz="4400" b="1" u="sng" dirty="0">
                <a:solidFill>
                  <a:srgbClr val="990033"/>
                </a:solidFill>
                <a:effectLst>
                  <a:outerShdw blurRad="38100" dist="38100" dir="2700000" algn="tl">
                    <a:srgbClr val="000000">
                      <a:alpha val="43137"/>
                    </a:srgbClr>
                  </a:outerShdw>
                </a:effectLst>
                <a:latin typeface="Arial Narrow" pitchFamily="34" charset="0"/>
              </a:rPr>
              <a:t>repentance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rid yourselves of all malice and all deceit, hypocrisy, envy, and slander of every kind. - v1</a:t>
            </a:r>
          </a:p>
        </p:txBody>
      </p:sp>
      <p:sp>
        <p:nvSpPr>
          <p:cNvPr id="4" name="Rectangle 3">
            <a:extLst>
              <a:ext uri="{FF2B5EF4-FFF2-40B4-BE49-F238E27FC236}">
                <a16:creationId xmlns:a16="http://schemas.microsoft.com/office/drawing/2014/main" id="{4A3469A6-0BF6-46D7-9794-727C0D51E31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348CC4-B11F-4D57-B6CE-CB6F5328460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51BE8C-FF3F-4466-AE5B-FE99781A119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Through </a:t>
            </a:r>
            <a:r>
              <a:rPr lang="en-US" sz="4400" b="1" u="sng" dirty="0">
                <a:solidFill>
                  <a:srgbClr val="990033"/>
                </a:solidFill>
                <a:effectLst>
                  <a:outerShdw blurRad="38100" dist="38100" dir="2700000" algn="tl">
                    <a:srgbClr val="000000">
                      <a:alpha val="43137"/>
                    </a:srgbClr>
                  </a:outerShdw>
                </a:effectLst>
                <a:latin typeface="Arial Narrow" pitchFamily="34" charset="0"/>
              </a:rPr>
              <a:t>repentance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rid yourselves of all malice and all deceit, hypocrisy, envy, and slander of every kind. - v1</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1:21 - Therefore,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get rid of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moral filth and the evil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is so prevalent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humbly accept the word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planted in you, which can save you.</a:t>
            </a:r>
          </a:p>
        </p:txBody>
      </p:sp>
      <p:sp>
        <p:nvSpPr>
          <p:cNvPr id="4" name="Rectangle 3">
            <a:extLst>
              <a:ext uri="{FF2B5EF4-FFF2-40B4-BE49-F238E27FC236}">
                <a16:creationId xmlns:a16="http://schemas.microsoft.com/office/drawing/2014/main" id="{65BC9C6F-6B36-412E-A753-64964BCEAAC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3227A7A-F33C-4CEC-9966-B153E8A34D5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081E6A5-CF65-4E8E-9DC4-566FEC25D986}"/>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A.  Through </a:t>
            </a:r>
            <a:r>
              <a:rPr lang="en-US" sz="4000" b="1" u="sng" dirty="0">
                <a:solidFill>
                  <a:srgbClr val="990033"/>
                </a:solidFill>
                <a:effectLst>
                  <a:outerShdw blurRad="38100" dist="38100" dir="2700000" algn="tl">
                    <a:srgbClr val="000000">
                      <a:alpha val="43137"/>
                    </a:srgbClr>
                  </a:outerShdw>
                </a:effectLst>
                <a:latin typeface="Arial Narrow" pitchFamily="34" charset="0"/>
              </a:rPr>
              <a:t>repentance</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How is repentance activated?</a:t>
            </a:r>
          </a:p>
        </p:txBody>
      </p:sp>
      <p:sp>
        <p:nvSpPr>
          <p:cNvPr id="4" name="Rectangle 3">
            <a:extLst>
              <a:ext uri="{FF2B5EF4-FFF2-40B4-BE49-F238E27FC236}">
                <a16:creationId xmlns:a16="http://schemas.microsoft.com/office/drawing/2014/main" id="{D3DCE85E-B703-4257-9D14-CEE4790DF88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D8BDA51-6069-4EF0-84D3-2172D40E80D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69258D-174B-4A90-A53B-96CF681E6727}"/>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a:solidFill>
                  <a:srgbClr val="990033"/>
                </a:solidFill>
                <a:effectLst>
                  <a:outerShdw blurRad="38100" dist="38100" dir="2700000" algn="tl">
                    <a:srgbClr val="000000">
                      <a:alpha val="43137"/>
                    </a:srgbClr>
                  </a:outerShdw>
                </a:effectLst>
                <a:latin typeface="Arial Narrow" pitchFamily="34" charset="0"/>
              </a:rPr>
              <a:t>A.  Through </a:t>
            </a:r>
            <a:r>
              <a:rPr lang="en-US" sz="4000" b="1" u="sng">
                <a:solidFill>
                  <a:srgbClr val="990033"/>
                </a:solidFill>
                <a:effectLst>
                  <a:outerShdw blurRad="38100" dist="38100" dir="2700000" algn="tl">
                    <a:srgbClr val="000000">
                      <a:alpha val="43137"/>
                    </a:srgbClr>
                  </a:outerShdw>
                </a:effectLst>
                <a:latin typeface="Arial Narrow" pitchFamily="34" charset="0"/>
              </a:rPr>
              <a:t>repentance</a:t>
            </a:r>
            <a:r>
              <a:rPr lang="en-US" sz="40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How is repentance activated?</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a. Through “</a:t>
            </a:r>
            <a:r>
              <a:rPr lang="en-US" sz="4000" b="1" u="sng" dirty="0">
                <a:solidFill>
                  <a:srgbClr val="990033"/>
                </a:solidFill>
                <a:effectLst>
                  <a:outerShdw blurRad="38100" dist="38100" dir="2700000" algn="tl">
                    <a:srgbClr val="000000">
                      <a:alpha val="43137"/>
                    </a:srgbClr>
                  </a:outerShdw>
                </a:effectLst>
                <a:latin typeface="Arial Narrow" pitchFamily="34" charset="0"/>
              </a:rPr>
              <a:t>Spiritual</a:t>
            </a: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u="sng" dirty="0">
                <a:solidFill>
                  <a:srgbClr val="990033"/>
                </a:solidFill>
                <a:effectLst>
                  <a:outerShdw blurRad="38100" dist="38100" dir="2700000" algn="tl">
                    <a:srgbClr val="000000">
                      <a:alpha val="43137"/>
                    </a:srgbClr>
                  </a:outerShdw>
                </a:effectLst>
                <a:latin typeface="Arial Narrow" pitchFamily="34" charset="0"/>
              </a:rPr>
              <a:t>Breath</a:t>
            </a: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u="sng" dirty="0" err="1">
                <a:solidFill>
                  <a:srgbClr val="990033"/>
                </a:solidFill>
                <a:effectLst>
                  <a:outerShdw blurRad="38100" dist="38100" dir="2700000" algn="tl">
                    <a:srgbClr val="000000">
                      <a:alpha val="43137"/>
                    </a:srgbClr>
                  </a:outerShdw>
                </a:effectLst>
                <a:latin typeface="Arial Narrow" pitchFamily="34" charset="0"/>
              </a:rPr>
              <a:t>ing</a:t>
            </a:r>
            <a:r>
              <a:rPr lang="en-US" sz="40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5A563E40-082E-4577-B64A-A42E3496012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2D2B62-CD05-499A-8D27-6A9CD851DC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7782AF-22DE-4BC2-B635-68F6FE9C75C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It’s </a:t>
            </a:r>
            <a:r>
              <a:rPr lang="en-US" sz="4400" b="1" u="sng" dirty="0">
                <a:solidFill>
                  <a:srgbClr val="990033"/>
                </a:solidFill>
                <a:effectLst>
                  <a:outerShdw blurRad="38100" dist="38100" dir="2700000" algn="tl">
                    <a:srgbClr val="000000">
                      <a:alpha val="43137"/>
                    </a:srgbClr>
                  </a:outerShdw>
                </a:effectLst>
                <a:latin typeface="Arial Narrow" pitchFamily="34" charset="0"/>
              </a:rPr>
              <a:t>imperishable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not of perishable seed, but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imperishable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the living and enduring word of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God.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v23</a:t>
            </a:r>
          </a:p>
        </p:txBody>
      </p:sp>
      <p:sp>
        <p:nvSpPr>
          <p:cNvPr id="4" name="Rectangle 3">
            <a:extLst>
              <a:ext uri="{FF2B5EF4-FFF2-40B4-BE49-F238E27FC236}">
                <a16:creationId xmlns:a16="http://schemas.microsoft.com/office/drawing/2014/main" id="{1FB49931-BC19-4470-B869-493337B78F7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9BFFD6-88F3-4DD2-9A67-0CB808D9097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CB2480-09DF-447A-B9BC-423A746EB966}"/>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a:solidFill>
                  <a:srgbClr val="990033"/>
                </a:solidFill>
                <a:effectLst>
                  <a:outerShdw blurRad="38100" dist="38100" dir="2700000" algn="tl">
                    <a:srgbClr val="000000">
                      <a:alpha val="43137"/>
                    </a:srgbClr>
                  </a:outerShdw>
                </a:effectLst>
                <a:latin typeface="Arial Narrow" pitchFamily="34" charset="0"/>
              </a:rPr>
              <a:t>A.  Through </a:t>
            </a:r>
            <a:r>
              <a:rPr lang="en-US" sz="4000" b="1" u="sng">
                <a:solidFill>
                  <a:srgbClr val="990033"/>
                </a:solidFill>
                <a:effectLst>
                  <a:outerShdw blurRad="38100" dist="38100" dir="2700000" algn="tl">
                    <a:srgbClr val="000000">
                      <a:alpha val="43137"/>
                    </a:srgbClr>
                  </a:outerShdw>
                </a:effectLst>
                <a:latin typeface="Arial Narrow" pitchFamily="34" charset="0"/>
              </a:rPr>
              <a:t>repentance</a:t>
            </a:r>
            <a:r>
              <a:rPr lang="en-US" sz="40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How is repentance activated?</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a. Through “</a:t>
            </a:r>
            <a:r>
              <a:rPr lang="en-US" sz="4000" b="1" u="sng" dirty="0">
                <a:solidFill>
                  <a:srgbClr val="990033"/>
                </a:solidFill>
                <a:effectLst>
                  <a:outerShdw blurRad="38100" dist="38100" dir="2700000" algn="tl">
                    <a:srgbClr val="000000">
                      <a:alpha val="43137"/>
                    </a:srgbClr>
                  </a:outerShdw>
                </a:effectLst>
                <a:latin typeface="Arial Narrow" pitchFamily="34" charset="0"/>
              </a:rPr>
              <a:t>Spiritual</a:t>
            </a: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u="sng" dirty="0">
                <a:solidFill>
                  <a:srgbClr val="990033"/>
                </a:solidFill>
                <a:effectLst>
                  <a:outerShdw blurRad="38100" dist="38100" dir="2700000" algn="tl">
                    <a:srgbClr val="000000">
                      <a:alpha val="43137"/>
                    </a:srgbClr>
                  </a:outerShdw>
                </a:effectLst>
                <a:latin typeface="Arial Narrow" pitchFamily="34" charset="0"/>
              </a:rPr>
              <a:t>Breath</a:t>
            </a: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u="sng" dirty="0" err="1">
                <a:solidFill>
                  <a:srgbClr val="990033"/>
                </a:solidFill>
                <a:effectLst>
                  <a:outerShdw blurRad="38100" dist="38100" dir="2700000" algn="tl">
                    <a:srgbClr val="000000">
                      <a:alpha val="43137"/>
                    </a:srgbClr>
                  </a:outerShdw>
                </a:effectLst>
                <a:latin typeface="Arial Narrow" pitchFamily="34" charset="0"/>
              </a:rPr>
              <a:t>ing</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b. </a:t>
            </a:r>
            <a:r>
              <a:rPr lang="en-US" sz="4000" b="1" u="sng" dirty="0">
                <a:solidFill>
                  <a:srgbClr val="990033"/>
                </a:solidFill>
                <a:effectLst>
                  <a:outerShdw blurRad="38100" dist="38100" dir="2700000" algn="tl">
                    <a:srgbClr val="000000">
                      <a:alpha val="43137"/>
                    </a:srgbClr>
                  </a:outerShdw>
                </a:effectLst>
                <a:latin typeface="Arial Narrow" pitchFamily="34" charset="0"/>
              </a:rPr>
              <a:t>Confession</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1:9 - If we confess our sins, he is faithful and just and will forgive us our sins and purify us from all unrighteousness.</a:t>
            </a:r>
          </a:p>
        </p:txBody>
      </p:sp>
      <p:sp>
        <p:nvSpPr>
          <p:cNvPr id="4" name="Rectangle 3">
            <a:extLst>
              <a:ext uri="{FF2B5EF4-FFF2-40B4-BE49-F238E27FC236}">
                <a16:creationId xmlns:a16="http://schemas.microsoft.com/office/drawing/2014/main" id="{9470F8FA-485E-4EEC-8B4C-29A53EAE059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BBFDDF-FAAE-4FAE-963F-3C82E7A532D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CB6D42-8063-41B5-951D-F6A47E2A085D}"/>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a:solidFill>
                  <a:srgbClr val="990033"/>
                </a:solidFill>
                <a:effectLst>
                  <a:outerShdw blurRad="38100" dist="38100" dir="2700000" algn="tl">
                    <a:srgbClr val="000000">
                      <a:alpha val="43137"/>
                    </a:srgbClr>
                  </a:outerShdw>
                </a:effectLst>
                <a:latin typeface="Arial Narrow" pitchFamily="34" charset="0"/>
              </a:rPr>
              <a:t>A.  Through </a:t>
            </a:r>
            <a:r>
              <a:rPr lang="en-US" sz="4000" b="1" u="sng">
                <a:solidFill>
                  <a:srgbClr val="990033"/>
                </a:solidFill>
                <a:effectLst>
                  <a:outerShdw blurRad="38100" dist="38100" dir="2700000" algn="tl">
                    <a:srgbClr val="000000">
                      <a:alpha val="43137"/>
                    </a:srgbClr>
                  </a:outerShdw>
                </a:effectLst>
                <a:latin typeface="Arial Narrow" pitchFamily="34" charset="0"/>
              </a:rPr>
              <a:t>repentance</a:t>
            </a:r>
            <a:r>
              <a:rPr lang="en-US" sz="40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How is repentance activated?</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a. Through “</a:t>
            </a:r>
            <a:r>
              <a:rPr lang="en-US" sz="4000" b="1" u="sng" dirty="0">
                <a:solidFill>
                  <a:srgbClr val="990033"/>
                </a:solidFill>
                <a:effectLst>
                  <a:outerShdw blurRad="38100" dist="38100" dir="2700000" algn="tl">
                    <a:srgbClr val="000000">
                      <a:alpha val="43137"/>
                    </a:srgbClr>
                  </a:outerShdw>
                </a:effectLst>
                <a:latin typeface="Arial Narrow" pitchFamily="34" charset="0"/>
              </a:rPr>
              <a:t>Spiritual</a:t>
            </a: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u="sng" dirty="0">
                <a:solidFill>
                  <a:srgbClr val="990033"/>
                </a:solidFill>
                <a:effectLst>
                  <a:outerShdw blurRad="38100" dist="38100" dir="2700000" algn="tl">
                    <a:srgbClr val="000000">
                      <a:alpha val="43137"/>
                    </a:srgbClr>
                  </a:outerShdw>
                </a:effectLst>
                <a:latin typeface="Arial Narrow" pitchFamily="34" charset="0"/>
              </a:rPr>
              <a:t>Breath</a:t>
            </a: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u="sng" dirty="0" err="1">
                <a:solidFill>
                  <a:srgbClr val="990033"/>
                </a:solidFill>
                <a:effectLst>
                  <a:outerShdw blurRad="38100" dist="38100" dir="2700000" algn="tl">
                    <a:srgbClr val="000000">
                      <a:alpha val="43137"/>
                    </a:srgbClr>
                  </a:outerShdw>
                </a:effectLst>
                <a:latin typeface="Arial Narrow" pitchFamily="34" charset="0"/>
              </a:rPr>
              <a:t>ing</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b. </a:t>
            </a:r>
            <a:r>
              <a:rPr lang="en-US" sz="4000" b="1" u="sng" dirty="0">
                <a:solidFill>
                  <a:srgbClr val="990033"/>
                </a:solidFill>
                <a:effectLst>
                  <a:outerShdw blurRad="38100" dist="38100" dir="2700000" algn="tl">
                    <a:srgbClr val="000000">
                      <a:alpha val="43137"/>
                    </a:srgbClr>
                  </a:outerShdw>
                </a:effectLst>
                <a:latin typeface="Arial Narrow" pitchFamily="34" charset="0"/>
              </a:rPr>
              <a:t>Confession</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c. </a:t>
            </a:r>
            <a:r>
              <a:rPr lang="en-US" sz="4000" b="1" u="sng" dirty="0">
                <a:solidFill>
                  <a:srgbClr val="990033"/>
                </a:solidFill>
                <a:effectLst>
                  <a:outerShdw blurRad="38100" dist="38100" dir="2700000" algn="tl">
                    <a:srgbClr val="000000">
                      <a:alpha val="43137"/>
                    </a:srgbClr>
                  </a:outerShdw>
                </a:effectLst>
                <a:latin typeface="Arial Narrow" pitchFamily="34" charset="0"/>
              </a:rPr>
              <a:t>Asking</a:t>
            </a:r>
            <a:r>
              <a:rPr lang="en-US" sz="4000" b="1" dirty="0">
                <a:solidFill>
                  <a:srgbClr val="990033"/>
                </a:solidFill>
                <a:effectLst>
                  <a:outerShdw blurRad="38100" dist="38100" dir="2700000" algn="tl">
                    <a:srgbClr val="000000">
                      <a:alpha val="43137"/>
                    </a:srgbClr>
                  </a:outerShdw>
                </a:effectLst>
                <a:latin typeface="Arial Narrow" pitchFamily="34" charset="0"/>
              </a:rPr>
              <a:t> (through prayer).</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11:13 - If you then, though you are evil, know how to give good gifts to your children, how much more will your Father in heaven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 the Holy Spirit to those who ask </a:t>
            </a:r>
            <a:r>
              <a:rPr lang="en-US" sz="2400" b="1" u="sng">
                <a:solidFill>
                  <a:schemeClr val="tx1"/>
                </a:solidFill>
                <a:effectLst>
                  <a:outerShdw blurRad="38100" dist="38100" dir="2700000" algn="tl">
                    <a:srgbClr val="000000">
                      <a:alpha val="43137"/>
                    </a:srgbClr>
                  </a:outerShdw>
                </a:effectLst>
                <a:latin typeface="Arial" pitchFamily="34" charset="0"/>
                <a:cs typeface="Arial" pitchFamily="34" charset="0"/>
              </a:rPr>
              <a:t>him</a:t>
            </a:r>
            <a:r>
              <a:rPr lang="en-US" sz="2400" b="1">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E9E4FCE-DC11-4888-ADCF-64D62D8F9D1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9368999-B8E9-43A6-B32D-BA2D8AEC761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A6F4930-3E1C-4A72-90EC-3BDCEFB82CB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Through </a:t>
            </a:r>
            <a:r>
              <a:rPr lang="en-US" sz="4400" b="1" u="sng" dirty="0">
                <a:solidFill>
                  <a:srgbClr val="990033"/>
                </a:solidFill>
                <a:effectLst>
                  <a:outerShdw blurRad="38100" dist="38100" dir="2700000" algn="tl">
                    <a:srgbClr val="000000">
                      <a:alpha val="43137"/>
                    </a:srgbClr>
                  </a:outerShdw>
                </a:effectLst>
                <a:latin typeface="Arial Narrow" pitchFamily="34" charset="0"/>
              </a:rPr>
              <a:t>repentance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a:solidFill>
                  <a:srgbClr val="990033"/>
                </a:solidFill>
                <a:effectLst>
                  <a:outerShdw blurRad="38100" dist="38100" dir="2700000" algn="tl">
                    <a:srgbClr val="000000">
                      <a:alpha val="43137"/>
                    </a:srgbClr>
                  </a:outerShdw>
                </a:effectLst>
                <a:latin typeface="Arial Narrow" pitchFamily="34" charset="0"/>
              </a:rPr>
              <a:t>Through </a:t>
            </a:r>
            <a:r>
              <a:rPr lang="en-US" sz="4400" b="1" u="sng">
                <a:solidFill>
                  <a:srgbClr val="990033"/>
                </a:solidFill>
                <a:effectLst>
                  <a:outerShdw blurRad="38100" dist="38100" dir="2700000" algn="tl">
                    <a:srgbClr val="000000">
                      <a:alpha val="43137"/>
                    </a:srgbClr>
                  </a:outerShdw>
                </a:effectLst>
                <a:latin typeface="Arial Narrow" pitchFamily="34" charset="0"/>
              </a:rPr>
              <a:t>craving</a:t>
            </a:r>
            <a:r>
              <a:rPr lang="en-US" sz="4400" b="1">
                <a:solidFill>
                  <a:srgbClr val="990033"/>
                </a:solidFill>
                <a:effectLst>
                  <a:outerShdw blurRad="38100" dist="38100" dir="2700000" algn="tl">
                    <a:srgbClr val="000000">
                      <a:alpha val="43137"/>
                    </a:srgbClr>
                  </a:outerShdw>
                </a:effectLst>
                <a:latin typeface="Arial Narrow" pitchFamily="34" charset="0"/>
              </a:rPr>
              <a:t> it.</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Like newborn babies,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crave pure spiritual milk</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that by it you may grow up in your salvation, now that you have tasted that the Lord is good. - v2-3</a:t>
            </a:r>
          </a:p>
        </p:txBody>
      </p:sp>
      <p:sp>
        <p:nvSpPr>
          <p:cNvPr id="4" name="Rectangle 3">
            <a:extLst>
              <a:ext uri="{FF2B5EF4-FFF2-40B4-BE49-F238E27FC236}">
                <a16:creationId xmlns:a16="http://schemas.microsoft.com/office/drawing/2014/main" id="{35E7A121-35CC-438C-A772-CA28A26B90F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3E99A7-8D19-4C32-8792-E0A087EEBCB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46C3377-518D-44DF-9ADD-D7866FFDCF9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have for many years made it a practice to read through the Bible once a year. My custom is to read four or five chapters every morning immediately after rising from my bed. It employs about an hour of my time, and seems to me the most suitable manner of beginning the day. In what light soever we regard the Bible, whether with reference to revelation, to history, or to morality, it is an invaluable and in-exhaustible mine of knowledge and virtue”. - John Quincy Adams</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98E732B-40EE-49B8-B476-D76EE99CFFD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DBEE81-C4E4-4834-BD4D-D53EB4769D8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FFD695-A137-498F-9080-F8589687D91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search the Bible as a whole like shaking the whole tree. Then I shake every limb — study book after book. Then I shake every branch, giving attention to the chapters when they do not break the sense. Then I shake every twig, or a careful study of the paragraphs and sentences and words and their meanings”. - Martin Luther</a:t>
            </a:r>
          </a:p>
        </p:txBody>
      </p:sp>
      <p:sp>
        <p:nvSpPr>
          <p:cNvPr id="4" name="Rectangle 3">
            <a:extLst>
              <a:ext uri="{FF2B5EF4-FFF2-40B4-BE49-F238E27FC236}">
                <a16:creationId xmlns:a16="http://schemas.microsoft.com/office/drawing/2014/main" id="{43029416-38D1-464F-8AA7-A2F149EF7C0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How Do You Receive God’s Word?  </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7383AAE-F73F-4DD5-B51D-AF75ADFF3C6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E45E6A-C967-4EF1-A830-FE7B59C2B0A7}"/>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lnSpc>
                <a:spcPct val="90000"/>
              </a:lnSpc>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It’s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imperishable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lnSpc>
                <a:spcPct val="90000"/>
              </a:lnSpc>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not of perishable seed, but of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imperishable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through the living and enduring word of God. - v23</a:t>
            </a:r>
          </a:p>
          <a:p>
            <a:pPr marL="609600" indent="-609600" algn="just" eaLnBrk="1" hangingPunct="1">
              <a:lnSpc>
                <a:spcPct val="90000"/>
              </a:lnSpc>
              <a:buFont typeface="Wingdings 2" panose="05020102010507070707" pitchFamily="18" charset="2"/>
              <a:buNone/>
            </a:pPr>
            <a:r>
              <a:rPr lang="en-US" altLang="en-US" sz="42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200" b="1">
                <a:solidFill>
                  <a:srgbClr val="006600"/>
                </a:solidFill>
                <a:effectLst>
                  <a:outerShdw blurRad="38100" dist="38100" dir="2700000" algn="tl">
                    <a:srgbClr val="000000">
                      <a:alpha val="43137"/>
                    </a:srgbClr>
                  </a:outerShdw>
                </a:effectLst>
                <a:latin typeface="Arial Narrow" panose="020B0606020202030204" pitchFamily="34" charset="0"/>
              </a:rPr>
              <a:t>Imperishable</a:t>
            </a:r>
            <a:r>
              <a:rPr lang="en-US" altLang="en-US" sz="42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2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200" b="1">
                <a:solidFill>
                  <a:srgbClr val="990033"/>
                </a:solidFill>
                <a:effectLst>
                  <a:outerShdw blurRad="38100" dist="38100" dir="2700000" algn="tl">
                    <a:srgbClr val="000000">
                      <a:alpha val="43137"/>
                    </a:srgbClr>
                  </a:outerShdw>
                </a:effectLst>
                <a:latin typeface="Arial Narrow" panose="020B0606020202030204" pitchFamily="34" charset="0"/>
              </a:rPr>
              <a:t> = not subject to 	decay, incorruptible, immortal, 	lasting forever.</a:t>
            </a:r>
          </a:p>
          <a:p>
            <a:pPr marL="609600" indent="-609600" algn="just" eaLnBrk="1" hangingPunct="1">
              <a:lnSpc>
                <a:spcPct val="90000"/>
              </a:lnSpc>
              <a:buFont typeface="Wingdings 2" panose="05020102010507070707" pitchFamily="18" charset="2"/>
              <a:buNone/>
            </a:pPr>
            <a:r>
              <a:rPr lang="en-US" alt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“All men are like grass, and all their glory is like the flowers of the field; the grass withers and the flowers fall, </a:t>
            </a:r>
            <a:r>
              <a:rPr lang="en-US" altLang="en-US" sz="24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the word of the Lord stands forever</a:t>
            </a:r>
            <a:r>
              <a:rPr lang="en-US" alt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v24-25</a:t>
            </a:r>
          </a:p>
          <a:p>
            <a:pPr marL="609600" indent="-609600" algn="just" eaLnBrk="1" hangingPunct="1">
              <a:lnSpc>
                <a:spcPct val="90000"/>
              </a:lnSpc>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ἄφθαρτος</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6EFC5EC7-DEFB-4EDA-9A75-9493F192C31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EB9164-EA04-4865-83A1-D080744F29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55BD544-171F-4876-AE92-0B069BB133A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History of God’s Word.</a:t>
            </a:r>
          </a:p>
        </p:txBody>
      </p:sp>
      <p:sp>
        <p:nvSpPr>
          <p:cNvPr id="4" name="Rectangle 3">
            <a:extLst>
              <a:ext uri="{FF2B5EF4-FFF2-40B4-BE49-F238E27FC236}">
                <a16:creationId xmlns:a16="http://schemas.microsoft.com/office/drawing/2014/main" id="{588F745F-F670-4DB9-9A37-3C4590AA76B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F34CB5-43C0-4E7C-A69A-240F7162651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427847-8541-463D-9E81-6773E5C6592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History of God’s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Was verbally handed down.</a:t>
            </a:r>
          </a:p>
        </p:txBody>
      </p:sp>
      <p:sp>
        <p:nvSpPr>
          <p:cNvPr id="4" name="Rectangle 3">
            <a:extLst>
              <a:ext uri="{FF2B5EF4-FFF2-40B4-BE49-F238E27FC236}">
                <a16:creationId xmlns:a16="http://schemas.microsoft.com/office/drawing/2014/main" id="{E2052B73-0E18-4F68-A29C-D42EE605C3B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67D1829-0604-417F-A5A6-6C7356558FF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CEAE98-B104-4216-AB46-164076995F1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History of God’s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Was verbally handed down.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Moses wrote it down.</a:t>
            </a:r>
          </a:p>
        </p:txBody>
      </p:sp>
      <p:sp>
        <p:nvSpPr>
          <p:cNvPr id="4" name="Rectangle 3">
            <a:extLst>
              <a:ext uri="{FF2B5EF4-FFF2-40B4-BE49-F238E27FC236}">
                <a16:creationId xmlns:a16="http://schemas.microsoft.com/office/drawing/2014/main" id="{4935D27F-1548-4E3D-B0F4-D245328DE1C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AA2796E-2E59-4C3B-B87E-118CC2BBCDD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89C3583-BD47-443E-8D41-49734EB6B0F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History of God’s Word.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Was verbally handed down.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Moses wrote it down.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The prophets spoke &amp; wrote.</a:t>
            </a:r>
          </a:p>
        </p:txBody>
      </p:sp>
      <p:sp>
        <p:nvSpPr>
          <p:cNvPr id="4" name="Rectangle 3">
            <a:extLst>
              <a:ext uri="{FF2B5EF4-FFF2-40B4-BE49-F238E27FC236}">
                <a16:creationId xmlns:a16="http://schemas.microsoft.com/office/drawing/2014/main" id="{4C71E6D0-6AA3-4017-A39D-556B0291E46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the Nature of God’s Word?</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25176</TotalTime>
  <Words>2753</Words>
  <Application>Microsoft Office PowerPoint</Application>
  <PresentationFormat>On-screen Show (4:3)</PresentationFormat>
  <Paragraphs>269</Paragraphs>
  <Slides>44</Slides>
  <Notes>44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vt:lpstr>
      <vt:lpstr>Arial Narrow</vt:lpstr>
      <vt:lpstr>Calibri</vt:lpstr>
      <vt:lpstr>Franklin Gothic Medium</vt:lpstr>
      <vt:lpstr>Lucida Sans Unicode</vt:lpstr>
      <vt:lpstr>Segoe UI Symbol</vt:lpstr>
      <vt:lpstr>Times New Roman</vt:lpstr>
      <vt:lpstr>Wingdings 2</vt:lpstr>
      <vt:lpstr>Trek</vt:lpstr>
      <vt:lpstr>the  source  of holiness  -  god’s  word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1430</cp:revision>
  <dcterms:created xsi:type="dcterms:W3CDTF">2005-04-23T22:37:40Z</dcterms:created>
  <dcterms:modified xsi:type="dcterms:W3CDTF">2024-07-08T20:01:02Z</dcterms:modified>
</cp:coreProperties>
</file>