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5"/>
  </p:notesMasterIdLst>
  <p:handoutMasterIdLst>
    <p:handoutMasterId r:id="rId46"/>
  </p:handoutMasterIdLst>
  <p:sldIdLst>
    <p:sldId id="398" r:id="rId2"/>
    <p:sldId id="1634" r:id="rId3"/>
    <p:sldId id="1675" r:id="rId4"/>
    <p:sldId id="1710" r:id="rId5"/>
    <p:sldId id="1711" r:id="rId6"/>
    <p:sldId id="1362" r:id="rId7"/>
    <p:sldId id="1503" r:id="rId8"/>
    <p:sldId id="1712" r:id="rId9"/>
    <p:sldId id="1713" r:id="rId10"/>
    <p:sldId id="1714" r:id="rId11"/>
    <p:sldId id="1715" r:id="rId12"/>
    <p:sldId id="1716" r:id="rId13"/>
    <p:sldId id="1717" r:id="rId14"/>
    <p:sldId id="1718" r:id="rId15"/>
    <p:sldId id="1719" r:id="rId16"/>
    <p:sldId id="1720" r:id="rId17"/>
    <p:sldId id="1721" r:id="rId18"/>
    <p:sldId id="1722" r:id="rId19"/>
    <p:sldId id="1723" r:id="rId20"/>
    <p:sldId id="1724" r:id="rId21"/>
    <p:sldId id="1476" r:id="rId22"/>
    <p:sldId id="1725" r:id="rId23"/>
    <p:sldId id="1726" r:id="rId24"/>
    <p:sldId id="1727" r:id="rId25"/>
    <p:sldId id="1728" r:id="rId26"/>
    <p:sldId id="1729" r:id="rId27"/>
    <p:sldId id="1730" r:id="rId28"/>
    <p:sldId id="1731" r:id="rId29"/>
    <p:sldId id="1732" r:id="rId30"/>
    <p:sldId id="1733" r:id="rId31"/>
    <p:sldId id="1734" r:id="rId32"/>
    <p:sldId id="1657" r:id="rId33"/>
    <p:sldId id="1735" r:id="rId34"/>
    <p:sldId id="1736" r:id="rId35"/>
    <p:sldId id="1737" r:id="rId36"/>
    <p:sldId id="1738" r:id="rId37"/>
    <p:sldId id="1739" r:id="rId38"/>
    <p:sldId id="1740" r:id="rId39"/>
    <p:sldId id="1741" r:id="rId40"/>
    <p:sldId id="1742" r:id="rId41"/>
    <p:sldId id="1743" r:id="rId42"/>
    <p:sldId id="1744" r:id="rId43"/>
    <p:sldId id="1708" r:id="rId44"/>
  </p:sldIdLst>
  <p:sldSz cx="9144000" cy="6858000" type="screen4x3"/>
  <p:notesSz cx="6858000" cy="9117013"/>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339966"/>
    <a:srgbClr val="990033"/>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32645" autoAdjust="0"/>
    <p:restoredTop sz="90401" autoAdjust="0"/>
  </p:normalViewPr>
  <p:slideViewPr>
    <p:cSldViewPr>
      <p:cViewPr varScale="1">
        <p:scale>
          <a:sx n="112" d="100"/>
          <a:sy n="112" d="100"/>
        </p:scale>
        <p:origin x="1182" y="96"/>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4C0BB2BA-AA6B-43F3-8F7F-94627417C236}"/>
              </a:ext>
            </a:extLst>
          </p:cNvPr>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26B57400-30FC-4464-ACC8-C1306814660C}"/>
              </a:ext>
            </a:extLst>
          </p:cNvPr>
          <p:cNvSpPr>
            <a:spLocks noGrp="1" noChangeArrowheads="1"/>
          </p:cNvSpPr>
          <p:nvPr>
            <p:ph type="dt" sz="quarter" idx="1"/>
          </p:nvPr>
        </p:nvSpPr>
        <p:spPr bwMode="auto">
          <a:xfrm>
            <a:off x="388620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C946CBDA-329A-49D1-B0D9-7486A1805E2A}"/>
              </a:ext>
            </a:extLst>
          </p:cNvPr>
          <p:cNvSpPr>
            <a:spLocks noGrp="1" noChangeArrowheads="1"/>
          </p:cNvSpPr>
          <p:nvPr>
            <p:ph type="ftr" sz="quarter" idx="2"/>
          </p:nvPr>
        </p:nvSpPr>
        <p:spPr bwMode="auto">
          <a:xfrm>
            <a:off x="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9E646E55-3EFF-4256-9720-F1E2A268D58F}"/>
              </a:ext>
            </a:extLst>
          </p:cNvPr>
          <p:cNvSpPr>
            <a:spLocks noGrp="1" noChangeArrowheads="1"/>
          </p:cNvSpPr>
          <p:nvPr>
            <p:ph type="sldNum" sz="quarter" idx="3"/>
          </p:nvPr>
        </p:nvSpPr>
        <p:spPr bwMode="auto">
          <a:xfrm>
            <a:off x="388620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latin typeface="Times New Roman" panose="02020603050405020304" pitchFamily="18" charset="0"/>
              </a:defRPr>
            </a:lvl1pPr>
          </a:lstStyle>
          <a:p>
            <a:fld id="{4BD3D693-A2F4-4263-A36E-EAAAE800D0EA}"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119679F-FC76-4007-995F-E60AE5D83E89}"/>
              </a:ext>
            </a:extLst>
          </p:cNvPr>
          <p:cNvSpPr>
            <a:spLocks noGrp="1"/>
          </p:cNvSpPr>
          <p:nvPr>
            <p:ph type="hdr" sz="quarter"/>
          </p:nvPr>
        </p:nvSpPr>
        <p:spPr>
          <a:xfrm>
            <a:off x="0" y="0"/>
            <a:ext cx="2971800" cy="455613"/>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21254C60-099E-4C9A-A624-E03058929086}"/>
              </a:ext>
            </a:extLst>
          </p:cNvPr>
          <p:cNvSpPr>
            <a:spLocks noGrp="1"/>
          </p:cNvSpPr>
          <p:nvPr>
            <p:ph type="dt" idx="1"/>
          </p:nvPr>
        </p:nvSpPr>
        <p:spPr>
          <a:xfrm>
            <a:off x="3884613" y="0"/>
            <a:ext cx="2971800" cy="455613"/>
          </a:xfrm>
          <a:prstGeom prst="rect">
            <a:avLst/>
          </a:prstGeom>
        </p:spPr>
        <p:txBody>
          <a:bodyPr vert="horz" lIns="91440" tIns="45720" rIns="91440" bIns="45720" rtlCol="0"/>
          <a:lstStyle>
            <a:lvl1pPr algn="r" eaLnBrk="1" hangingPunct="1">
              <a:defRPr sz="1200"/>
            </a:lvl1pPr>
          </a:lstStyle>
          <a:p>
            <a:pPr>
              <a:defRPr/>
            </a:pPr>
            <a:fld id="{207048B8-ED8F-4C6B-8A62-87B0564E7C81}" type="datetimeFigureOut">
              <a:rPr lang="en-US"/>
              <a:pPr>
                <a:defRPr/>
              </a:pPr>
              <a:t>7/8/2024</a:t>
            </a:fld>
            <a:endParaRPr lang="en-US" dirty="0"/>
          </a:p>
        </p:txBody>
      </p:sp>
      <p:sp>
        <p:nvSpPr>
          <p:cNvPr id="4" name="Slide Image Placeholder 3">
            <a:extLst>
              <a:ext uri="{FF2B5EF4-FFF2-40B4-BE49-F238E27FC236}">
                <a16:creationId xmlns:a16="http://schemas.microsoft.com/office/drawing/2014/main" id="{0B65E8B7-D22A-45BE-8DDB-A3C3BCC6E497}"/>
              </a:ext>
            </a:extLst>
          </p:cNvPr>
          <p:cNvSpPr>
            <a:spLocks noGrp="1" noRot="1" noChangeAspect="1"/>
          </p:cNvSpPr>
          <p:nvPr>
            <p:ph type="sldImg" idx="2"/>
          </p:nvPr>
        </p:nvSpPr>
        <p:spPr>
          <a:xfrm>
            <a:off x="1150938" y="684213"/>
            <a:ext cx="4556125" cy="3417887"/>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ACE4F91E-274C-4C75-964D-C334F312F118}"/>
              </a:ext>
            </a:extLst>
          </p:cNvPr>
          <p:cNvSpPr>
            <a:spLocks noGrp="1"/>
          </p:cNvSpPr>
          <p:nvPr>
            <p:ph type="body" sz="quarter" idx="3"/>
          </p:nvPr>
        </p:nvSpPr>
        <p:spPr>
          <a:xfrm>
            <a:off x="685800" y="4330700"/>
            <a:ext cx="5486400" cy="41021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DECD6AB0-8BCC-47E8-B3CA-3528E062B66F}"/>
              </a:ext>
            </a:extLst>
          </p:cNvPr>
          <p:cNvSpPr>
            <a:spLocks noGrp="1"/>
          </p:cNvSpPr>
          <p:nvPr>
            <p:ph type="ftr" sz="quarter" idx="4"/>
          </p:nvPr>
        </p:nvSpPr>
        <p:spPr>
          <a:xfrm>
            <a:off x="0" y="8659813"/>
            <a:ext cx="2971800" cy="455612"/>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E8F9BCBA-42FF-44AF-936B-64E117269B17}"/>
              </a:ext>
            </a:extLst>
          </p:cNvPr>
          <p:cNvSpPr>
            <a:spLocks noGrp="1"/>
          </p:cNvSpPr>
          <p:nvPr>
            <p:ph type="sldNum" sz="quarter" idx="5"/>
          </p:nvPr>
        </p:nvSpPr>
        <p:spPr>
          <a:xfrm>
            <a:off x="3884613" y="8659813"/>
            <a:ext cx="2971800" cy="4556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B0C86484-99B3-4BF8-8040-071F156594B5}"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5D422C63-D211-4595-B29F-6A51E08D8A9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1F22FC23-7A03-4340-A585-6C81EDC7775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62F5072D-5F21-495B-9B52-DDC42C7F1A2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6897298-7679-4BFD-8CEC-ECAE83101292}" type="slidenum">
              <a:rPr lang="en-US" altLang="en-US">
                <a:solidFill>
                  <a:srgbClr val="990033"/>
                </a:solidFill>
                <a:latin typeface="Arial Narrow" panose="020B0606020202030204" pitchFamily="34" charset="0"/>
              </a:rPr>
              <a:pPr>
                <a:spcBef>
                  <a:spcPct val="0"/>
                </a:spcBef>
              </a:pPr>
              <a:t>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5C5563E3-C643-4EA9-926C-AF422E5CE6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C34D1322-BB6B-4C42-9A65-C653FF5C88F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062A3086-B888-440C-92D6-F48994CA175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1C5C9AB-2997-4A6E-A367-14DDB5250FF1}" type="slidenum">
              <a:rPr lang="en-US" altLang="en-US">
                <a:solidFill>
                  <a:srgbClr val="990033"/>
                </a:solidFill>
                <a:latin typeface="Arial Narrow" panose="020B0606020202030204" pitchFamily="34" charset="0"/>
              </a:rPr>
              <a:pPr>
                <a:spcBef>
                  <a:spcPct val="0"/>
                </a:spcBef>
              </a:pPr>
              <a:t>10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A08E49A7-17BF-4C27-94A5-801377DC118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863C1D04-AD43-49C9-BE58-C72840E416B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99ABF6FC-FF15-4684-9116-5B27368FBF4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C5DB5FA-C147-412A-9C43-E5CA104D2CFC}" type="slidenum">
              <a:rPr lang="en-US" altLang="en-US">
                <a:solidFill>
                  <a:srgbClr val="990033"/>
                </a:solidFill>
                <a:latin typeface="Arial Narrow" panose="020B0606020202030204" pitchFamily="34" charset="0"/>
              </a:rPr>
              <a:pPr>
                <a:spcBef>
                  <a:spcPct val="0"/>
                </a:spcBef>
              </a:pPr>
              <a:t>11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361E80D3-549D-44BE-9AD6-4A4D992828C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2B22B657-9055-4825-AAE0-567C035F89B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7AB5825B-AC66-4837-B5D8-DF8C6B61DE4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6F5E040-9D48-450B-86DE-F6F52D71AC2F}" type="slidenum">
              <a:rPr lang="en-US" altLang="en-US">
                <a:solidFill>
                  <a:srgbClr val="990033"/>
                </a:solidFill>
                <a:latin typeface="Arial Narrow" panose="020B0606020202030204" pitchFamily="34" charset="0"/>
              </a:rPr>
              <a:pPr>
                <a:spcBef>
                  <a:spcPct val="0"/>
                </a:spcBef>
              </a:pPr>
              <a:t>12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202C27FE-4DBC-4EB9-B301-0BAEC3E9858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89D56205-A339-4F01-ACA6-7C04F358014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1A797264-86FA-4BD7-9655-720195ECC70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48FFB7C-CAE2-47D2-9FA5-E5BA2CA12C66}" type="slidenum">
              <a:rPr lang="en-US" altLang="en-US">
                <a:solidFill>
                  <a:srgbClr val="990033"/>
                </a:solidFill>
                <a:latin typeface="Arial Narrow" panose="020B0606020202030204" pitchFamily="34" charset="0"/>
              </a:rPr>
              <a:pPr>
                <a:spcBef>
                  <a:spcPct val="0"/>
                </a:spcBef>
              </a:pPr>
              <a:t>13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1F1B397A-ABBB-4CFC-A821-D637CC06095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9459037A-A301-4BC7-B62E-44F1CAFFA53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FF68BBFF-A5F5-4D14-B81E-760FEA0AB71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8E5153E-330E-4674-BA97-A1087CE316A8}" type="slidenum">
              <a:rPr lang="en-US" altLang="en-US">
                <a:solidFill>
                  <a:srgbClr val="990033"/>
                </a:solidFill>
                <a:latin typeface="Arial Narrow" panose="020B0606020202030204" pitchFamily="34" charset="0"/>
              </a:rPr>
              <a:pPr>
                <a:spcBef>
                  <a:spcPct val="0"/>
                </a:spcBef>
              </a:pPr>
              <a:t>14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2747A1FA-7E60-4265-8137-FB66F933A6F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773CAEFD-2ADC-4A2A-8A01-6258DF47DCC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a:extLst>
              <a:ext uri="{FF2B5EF4-FFF2-40B4-BE49-F238E27FC236}">
                <a16:creationId xmlns:a16="http://schemas.microsoft.com/office/drawing/2014/main" id="{4F8FFC47-B2C2-48C4-9FA0-07BF0DB0AC0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C5DDAA0-172B-4B0D-98F5-C54E0C9A1B5B}" type="slidenum">
              <a:rPr lang="en-US" altLang="en-US">
                <a:solidFill>
                  <a:srgbClr val="990033"/>
                </a:solidFill>
                <a:latin typeface="Arial Narrow" panose="020B0606020202030204" pitchFamily="34" charset="0"/>
              </a:rPr>
              <a:pPr>
                <a:spcBef>
                  <a:spcPct val="0"/>
                </a:spcBef>
              </a:pPr>
              <a:t>15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CB5FF161-5D87-4D1D-A005-8D97F531C46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FE2A8E65-4283-4A47-BC55-0B9D3668F51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4036" name="Slide Number Placeholder 3">
            <a:extLst>
              <a:ext uri="{FF2B5EF4-FFF2-40B4-BE49-F238E27FC236}">
                <a16:creationId xmlns:a16="http://schemas.microsoft.com/office/drawing/2014/main" id="{10139300-4502-49A6-9DDE-DF34FDEE6D1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56863F6-7189-4362-B1CB-3991A0BCCA01}" type="slidenum">
              <a:rPr lang="en-US" altLang="en-US">
                <a:solidFill>
                  <a:srgbClr val="990033"/>
                </a:solidFill>
                <a:latin typeface="Arial Narrow" panose="020B0606020202030204" pitchFamily="34" charset="0"/>
              </a:rPr>
              <a:pPr>
                <a:spcBef>
                  <a:spcPct val="0"/>
                </a:spcBef>
              </a:pPr>
              <a:t>16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709BC194-D9D6-45C0-B07F-91064352EB7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10DC82F9-221A-4806-8E72-5571D53FF86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a16="http://schemas.microsoft.com/office/drawing/2014/main" id="{9F9CA1D1-5D8D-4B28-BFFC-9E6D964B21F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E12B15E-5D38-4F96-912E-12DBE4996608}" type="slidenum">
              <a:rPr lang="en-US" altLang="en-US">
                <a:solidFill>
                  <a:srgbClr val="990033"/>
                </a:solidFill>
                <a:latin typeface="Arial Narrow" panose="020B0606020202030204" pitchFamily="34" charset="0"/>
              </a:rPr>
              <a:pPr>
                <a:spcBef>
                  <a:spcPct val="0"/>
                </a:spcBef>
              </a:pPr>
              <a:t>17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8E41B5D3-64B3-464C-829B-CE4A49FAF30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E1EFD5D3-2F61-4BCC-93C9-5F99F049DE8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1C442B31-83B6-4B03-9FC4-C220FE47F46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5F655E5-EE9F-4BFB-AE82-C2FEB77406BC}" type="slidenum">
              <a:rPr lang="en-US" altLang="en-US">
                <a:solidFill>
                  <a:srgbClr val="990033"/>
                </a:solidFill>
                <a:latin typeface="Arial Narrow" panose="020B0606020202030204" pitchFamily="34" charset="0"/>
              </a:rPr>
              <a:pPr>
                <a:spcBef>
                  <a:spcPct val="0"/>
                </a:spcBef>
              </a:pPr>
              <a:t>18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2DA99E68-3438-4847-84D5-46CC8AB719B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760890A8-C70C-4097-8A95-ADACEECFEB0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81FEBCB5-E646-4C91-A643-2F527CDAA29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BB82D1C-93D8-4C3C-9BFB-B7116BE5A702}" type="slidenum">
              <a:rPr lang="en-US" altLang="en-US">
                <a:solidFill>
                  <a:srgbClr val="990033"/>
                </a:solidFill>
                <a:latin typeface="Arial Narrow" panose="020B0606020202030204" pitchFamily="34" charset="0"/>
              </a:rPr>
              <a:pPr>
                <a:spcBef>
                  <a:spcPct val="0"/>
                </a:spcBef>
              </a:pPr>
              <a:t>19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B92BA6F6-E51D-4081-8254-DBCF388BDA7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7F2C8711-019C-4F0A-9621-B1FAE93066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D5EB7894-BA02-465B-B357-0275894C88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393A87A-9C84-4AC8-B87C-DBF3D871AC7E}" type="slidenum">
              <a:rPr lang="en-US" altLang="en-US">
                <a:solidFill>
                  <a:srgbClr val="990033"/>
                </a:solidFill>
                <a:latin typeface="Arial Narrow" panose="020B0606020202030204" pitchFamily="34" charset="0"/>
              </a:rPr>
              <a:pPr>
                <a:spcBef>
                  <a:spcPct val="0"/>
                </a:spcBef>
              </a:pPr>
              <a:t>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D762159B-CAB3-4333-9EBD-E10BB833027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F41636B7-6160-42D4-9035-B3FC27DD035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7A56D6A6-6247-43C7-86A2-E7C90ADE573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4179CFC-B10F-491B-B9B8-DF2678CBB113}" type="slidenum">
              <a:rPr lang="en-US" altLang="en-US">
                <a:solidFill>
                  <a:srgbClr val="990033"/>
                </a:solidFill>
                <a:latin typeface="Arial Narrow" panose="020B0606020202030204" pitchFamily="34" charset="0"/>
              </a:rPr>
              <a:pPr>
                <a:spcBef>
                  <a:spcPct val="0"/>
                </a:spcBef>
              </a:pPr>
              <a:t>20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AC6252C1-A4E6-43CE-B33A-10736FE3D27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D27A267C-F85A-4E99-876E-A24808BF2E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45770D03-11A0-4697-AF77-C5B0F759C76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F334D37-668C-4B20-AFF6-4FFAD6C35368}" type="slidenum">
              <a:rPr lang="en-US" altLang="en-US">
                <a:solidFill>
                  <a:srgbClr val="990033"/>
                </a:solidFill>
                <a:latin typeface="Arial Narrow" panose="020B0606020202030204" pitchFamily="34" charset="0"/>
              </a:rPr>
              <a:pPr>
                <a:spcBef>
                  <a:spcPct val="0"/>
                </a:spcBef>
              </a:pPr>
              <a:t>21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73338419-B1AA-45FC-8B51-CEA842E238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6097ACBD-5207-4321-B893-DE2226044DC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34A71A41-281F-461D-8409-6343387D6A2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B8F0C76-A42E-426E-B433-72EA8FACE81E}" type="slidenum">
              <a:rPr lang="en-US" altLang="en-US">
                <a:solidFill>
                  <a:srgbClr val="990033"/>
                </a:solidFill>
                <a:latin typeface="Arial Narrow" panose="020B0606020202030204" pitchFamily="34" charset="0"/>
              </a:rPr>
              <a:pPr>
                <a:spcBef>
                  <a:spcPct val="0"/>
                </a:spcBef>
              </a:pPr>
              <a:t>22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A42AF4B7-8629-4715-ADA7-7BBB17EDAF6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DFF68C12-3D21-4E2E-AE10-B8A2777A0C8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56A11729-2AB4-45DD-9289-8A2E7593FCD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3898D45-9A56-4F18-9AB0-5206A33A80C3}" type="slidenum">
              <a:rPr lang="en-US" altLang="en-US">
                <a:solidFill>
                  <a:srgbClr val="990033"/>
                </a:solidFill>
                <a:latin typeface="Arial Narrow" panose="020B0606020202030204" pitchFamily="34" charset="0"/>
              </a:rPr>
              <a:pPr>
                <a:spcBef>
                  <a:spcPct val="0"/>
                </a:spcBef>
              </a:pPr>
              <a:t>23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B6D0F06D-8D06-4A35-9AA8-CFCE5BE852B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DBF32623-C5EB-4A83-BB32-4ADA9AE8A30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2B06C517-AD3C-4A75-A20A-5B57230DE6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4F460E0-A650-40E2-808E-2AD8799DD7AC}" type="slidenum">
              <a:rPr lang="en-US" altLang="en-US">
                <a:solidFill>
                  <a:srgbClr val="990033"/>
                </a:solidFill>
                <a:latin typeface="Arial Narrow" panose="020B0606020202030204" pitchFamily="34" charset="0"/>
              </a:rPr>
              <a:pPr>
                <a:spcBef>
                  <a:spcPct val="0"/>
                </a:spcBef>
              </a:pPr>
              <a:t>24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B98C7B9C-4B2C-4A7C-8A98-918078D5C01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0E8C5AE4-51A2-4732-A533-9A116778316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87B009DC-E6B3-48C0-8A3E-B65D7BB2B68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054E1F5-C92A-4C98-904E-758E150BEB05}" type="slidenum">
              <a:rPr lang="en-US" altLang="en-US">
                <a:solidFill>
                  <a:srgbClr val="990033"/>
                </a:solidFill>
                <a:latin typeface="Arial Narrow" panose="020B0606020202030204" pitchFamily="34" charset="0"/>
              </a:rPr>
              <a:pPr>
                <a:spcBef>
                  <a:spcPct val="0"/>
                </a:spcBef>
              </a:pPr>
              <a:t>25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C6577685-76AA-432A-9E72-7EF83977CC5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D7C00937-2919-4543-B52C-F1B33EAB7B9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A3C34F86-66AC-47B9-A835-D27495D5D3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B560232-2FBE-47E0-B8F2-3B0EA6233159}" type="slidenum">
              <a:rPr lang="en-US" altLang="en-US">
                <a:solidFill>
                  <a:srgbClr val="990033"/>
                </a:solidFill>
                <a:latin typeface="Arial Narrow" panose="020B0606020202030204" pitchFamily="34" charset="0"/>
              </a:rPr>
              <a:pPr>
                <a:spcBef>
                  <a:spcPct val="0"/>
                </a:spcBef>
              </a:pPr>
              <a:t>26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C17A7A92-CEF1-47DF-AC18-6834D29F7E4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55DB370A-4A9B-4C11-9E22-DC7CC7837AA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D62A04EE-F64D-4050-80C2-A863170D3E4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225B9B9-3502-4794-8CDE-5A7F0E409A46}" type="slidenum">
              <a:rPr lang="en-US" altLang="en-US">
                <a:solidFill>
                  <a:srgbClr val="990033"/>
                </a:solidFill>
                <a:latin typeface="Arial Narrow" panose="020B0606020202030204" pitchFamily="34" charset="0"/>
              </a:rPr>
              <a:pPr>
                <a:spcBef>
                  <a:spcPct val="0"/>
                </a:spcBef>
              </a:pPr>
              <a:t>27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A29ECAF9-6AD8-42A7-A156-CA01FC2FB76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92AFCB92-06E0-4848-BC96-B4BCE546583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00DC6853-ABE9-445F-80BA-1CAAE65C1BF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1E7C517-CBAB-4D5C-AC0F-BFF0575FF47B}" type="slidenum">
              <a:rPr lang="en-US" altLang="en-US">
                <a:solidFill>
                  <a:srgbClr val="990033"/>
                </a:solidFill>
                <a:latin typeface="Arial Narrow" panose="020B0606020202030204" pitchFamily="34" charset="0"/>
              </a:rPr>
              <a:pPr>
                <a:spcBef>
                  <a:spcPct val="0"/>
                </a:spcBef>
              </a:pPr>
              <a:t>28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A1ED05A4-F6C9-4E54-ADC7-394B8C7568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4FC5689B-7BCD-4D12-B8AE-863A62387D4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44232F40-EB83-4310-A80D-7B4659A2357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BF00422-225C-4647-B6D5-5A64D90286BF}" type="slidenum">
              <a:rPr lang="en-US" altLang="en-US">
                <a:solidFill>
                  <a:srgbClr val="990033"/>
                </a:solidFill>
                <a:latin typeface="Arial Narrow" panose="020B0606020202030204" pitchFamily="34" charset="0"/>
              </a:rPr>
              <a:pPr>
                <a:spcBef>
                  <a:spcPct val="0"/>
                </a:spcBef>
              </a:pPr>
              <a:t>29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8AF6C87E-8F86-4360-822D-8B109F7FC68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1C837B6E-CEE9-4E9B-9265-B63BDB84E14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D15A4B57-7FD6-468A-AA5C-ACA4CF69414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AB849B-A0DB-4726-B8B3-5DA6BE242CBD}" type="slidenum">
              <a:rPr lang="en-US" altLang="en-US">
                <a:solidFill>
                  <a:srgbClr val="990033"/>
                </a:solidFill>
                <a:latin typeface="Arial Narrow" panose="020B0606020202030204" pitchFamily="34" charset="0"/>
              </a:rPr>
              <a:pPr>
                <a:spcBef>
                  <a:spcPct val="0"/>
                </a:spcBef>
              </a:pPr>
              <a:t>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8FE2E822-1579-4696-A2F6-2CAF8752F1D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726501D9-62F8-4A0D-A073-B483DE8AFA9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95670B60-B855-4C0F-A354-73E36F67B8F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2126260-EBA5-4F45-BD62-717CFB6B7C7D}" type="slidenum">
              <a:rPr lang="en-US" altLang="en-US">
                <a:solidFill>
                  <a:srgbClr val="990033"/>
                </a:solidFill>
                <a:latin typeface="Arial Narrow" panose="020B0606020202030204" pitchFamily="34" charset="0"/>
              </a:rPr>
              <a:pPr>
                <a:spcBef>
                  <a:spcPct val="0"/>
                </a:spcBef>
              </a:pPr>
              <a:t>30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100FBC66-915E-4491-AE55-57F8817A2E7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636071D4-ACE6-4B07-B0BA-58815B26529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4756" name="Slide Number Placeholder 3">
            <a:extLst>
              <a:ext uri="{FF2B5EF4-FFF2-40B4-BE49-F238E27FC236}">
                <a16:creationId xmlns:a16="http://schemas.microsoft.com/office/drawing/2014/main" id="{40FD9794-CE69-4218-8F6D-2F1E58DA60D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668FE92-949D-4F43-840A-C544485B0E9A}" type="slidenum">
              <a:rPr lang="en-US" altLang="en-US">
                <a:solidFill>
                  <a:srgbClr val="990033"/>
                </a:solidFill>
                <a:latin typeface="Arial Narrow" panose="020B0606020202030204" pitchFamily="34" charset="0"/>
              </a:rPr>
              <a:pPr>
                <a:spcBef>
                  <a:spcPct val="0"/>
                </a:spcBef>
              </a:pPr>
              <a:t>31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89A62E64-4241-4B27-9601-904DCC0CAC0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AEAE54B4-5DDD-4993-A1B5-685E093A1BF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6804" name="Slide Number Placeholder 3">
            <a:extLst>
              <a:ext uri="{FF2B5EF4-FFF2-40B4-BE49-F238E27FC236}">
                <a16:creationId xmlns:a16="http://schemas.microsoft.com/office/drawing/2014/main" id="{C437CA81-2A21-44CA-8E80-6E8013170BB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D663493-09A0-45BF-A5FE-CE35BAEB2A74}" type="slidenum">
              <a:rPr lang="en-US" altLang="en-US">
                <a:solidFill>
                  <a:srgbClr val="990033"/>
                </a:solidFill>
                <a:latin typeface="Arial Narrow" panose="020B0606020202030204" pitchFamily="34" charset="0"/>
              </a:rPr>
              <a:pPr>
                <a:spcBef>
                  <a:spcPct val="0"/>
                </a:spcBef>
              </a:pPr>
              <a:t>32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0B5F65A3-D4FF-4F1E-BD44-0454695ED4E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725EA7C9-E3C5-47D6-A0F2-E3C96BC35D7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8852" name="Slide Number Placeholder 3">
            <a:extLst>
              <a:ext uri="{FF2B5EF4-FFF2-40B4-BE49-F238E27FC236}">
                <a16:creationId xmlns:a16="http://schemas.microsoft.com/office/drawing/2014/main" id="{04163154-7C55-482E-807B-88F690C5394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C80206F-7169-42BB-B79E-F7D9338AB7FC}" type="slidenum">
              <a:rPr lang="en-US" altLang="en-US">
                <a:solidFill>
                  <a:srgbClr val="990033"/>
                </a:solidFill>
                <a:latin typeface="Arial Narrow" panose="020B0606020202030204" pitchFamily="34" charset="0"/>
              </a:rPr>
              <a:pPr>
                <a:spcBef>
                  <a:spcPct val="0"/>
                </a:spcBef>
              </a:pPr>
              <a:t>33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129D9B8B-8764-431C-8139-6D194F7A46A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B4199709-F715-4631-B71A-52B431C2F00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0900" name="Slide Number Placeholder 3">
            <a:extLst>
              <a:ext uri="{FF2B5EF4-FFF2-40B4-BE49-F238E27FC236}">
                <a16:creationId xmlns:a16="http://schemas.microsoft.com/office/drawing/2014/main" id="{57E5DD7C-F440-4DC7-8CCC-D26630CB11A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F463199-9D16-4FE4-A129-45CCC60EEDD9}" type="slidenum">
              <a:rPr lang="en-US" altLang="en-US">
                <a:solidFill>
                  <a:srgbClr val="990033"/>
                </a:solidFill>
                <a:latin typeface="Arial Narrow" panose="020B0606020202030204" pitchFamily="34" charset="0"/>
              </a:rPr>
              <a:pPr>
                <a:spcBef>
                  <a:spcPct val="0"/>
                </a:spcBef>
              </a:pPr>
              <a:t>34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7232F334-81AA-4FA8-9DE9-1647FDDCEEB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73EC6FB7-4DA6-4E10-B7D9-2C4F456DFBA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2948" name="Slide Number Placeholder 3">
            <a:extLst>
              <a:ext uri="{FF2B5EF4-FFF2-40B4-BE49-F238E27FC236}">
                <a16:creationId xmlns:a16="http://schemas.microsoft.com/office/drawing/2014/main" id="{E4CA396E-58B2-4FFA-B719-3125D70545D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3430EB8-86E4-4769-99B9-35FBA6F7FF75}" type="slidenum">
              <a:rPr lang="en-US" altLang="en-US">
                <a:solidFill>
                  <a:srgbClr val="990033"/>
                </a:solidFill>
                <a:latin typeface="Arial Narrow" panose="020B0606020202030204" pitchFamily="34" charset="0"/>
              </a:rPr>
              <a:pPr>
                <a:spcBef>
                  <a:spcPct val="0"/>
                </a:spcBef>
              </a:pPr>
              <a:t>35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77F6715F-B8E2-4552-B865-20EF54AFCC7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8129550A-4D14-4843-91DA-B3F71A88F45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4996" name="Slide Number Placeholder 3">
            <a:extLst>
              <a:ext uri="{FF2B5EF4-FFF2-40B4-BE49-F238E27FC236}">
                <a16:creationId xmlns:a16="http://schemas.microsoft.com/office/drawing/2014/main" id="{1491FB63-DCFA-468D-9FBD-A4C519482A4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040390A-3252-4A0E-BFF6-DEF6AF641E1E}" type="slidenum">
              <a:rPr lang="en-US" altLang="en-US">
                <a:solidFill>
                  <a:srgbClr val="990033"/>
                </a:solidFill>
                <a:latin typeface="Arial Narrow" panose="020B0606020202030204" pitchFamily="34" charset="0"/>
              </a:rPr>
              <a:pPr>
                <a:spcBef>
                  <a:spcPct val="0"/>
                </a:spcBef>
              </a:pPr>
              <a:t>36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A44775FA-763A-4D10-A701-43B227DE002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a:extLst>
              <a:ext uri="{FF2B5EF4-FFF2-40B4-BE49-F238E27FC236}">
                <a16:creationId xmlns:a16="http://schemas.microsoft.com/office/drawing/2014/main" id="{1EA07FDD-1D9A-4F54-B8A7-C708AD91DD3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7044" name="Slide Number Placeholder 3">
            <a:extLst>
              <a:ext uri="{FF2B5EF4-FFF2-40B4-BE49-F238E27FC236}">
                <a16:creationId xmlns:a16="http://schemas.microsoft.com/office/drawing/2014/main" id="{40A17A09-1D4F-4DBD-A1EA-36AABADAA91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D5E8388-FF4D-480B-A39A-D2A328D0C8E3}" type="slidenum">
              <a:rPr lang="en-US" altLang="en-US">
                <a:solidFill>
                  <a:srgbClr val="990033"/>
                </a:solidFill>
                <a:latin typeface="Arial Narrow" panose="020B0606020202030204" pitchFamily="34" charset="0"/>
              </a:rPr>
              <a:pPr>
                <a:spcBef>
                  <a:spcPct val="0"/>
                </a:spcBef>
              </a:pPr>
              <a:t>37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EC0F4354-182D-4CF7-A584-C9E1792117C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a:extLst>
              <a:ext uri="{FF2B5EF4-FFF2-40B4-BE49-F238E27FC236}">
                <a16:creationId xmlns:a16="http://schemas.microsoft.com/office/drawing/2014/main" id="{07E0E40B-C2D5-4618-BFEC-42DA95885FD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9092" name="Slide Number Placeholder 3">
            <a:extLst>
              <a:ext uri="{FF2B5EF4-FFF2-40B4-BE49-F238E27FC236}">
                <a16:creationId xmlns:a16="http://schemas.microsoft.com/office/drawing/2014/main" id="{4011BBA3-0BED-4298-9684-B1EE493A00C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C410C72-C083-4ECB-B669-B79C9FC3774C}" type="slidenum">
              <a:rPr lang="en-US" altLang="en-US">
                <a:solidFill>
                  <a:srgbClr val="990033"/>
                </a:solidFill>
                <a:latin typeface="Arial Narrow" panose="020B0606020202030204" pitchFamily="34" charset="0"/>
              </a:rPr>
              <a:pPr>
                <a:spcBef>
                  <a:spcPct val="0"/>
                </a:spcBef>
              </a:pPr>
              <a:t>38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BA6B9C7E-69CD-44C6-AC22-50518D1F785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a:extLst>
              <a:ext uri="{FF2B5EF4-FFF2-40B4-BE49-F238E27FC236}">
                <a16:creationId xmlns:a16="http://schemas.microsoft.com/office/drawing/2014/main" id="{F16A59E3-4EE7-47B9-9205-DC3C68E5C27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1140" name="Slide Number Placeholder 3">
            <a:extLst>
              <a:ext uri="{FF2B5EF4-FFF2-40B4-BE49-F238E27FC236}">
                <a16:creationId xmlns:a16="http://schemas.microsoft.com/office/drawing/2014/main" id="{DF6CCB07-AB83-479C-8C8E-52952B0F45D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9EA44BA-E66D-4D8D-AB4A-CCF5DE4A605F}" type="slidenum">
              <a:rPr lang="en-US" altLang="en-US">
                <a:solidFill>
                  <a:srgbClr val="990033"/>
                </a:solidFill>
                <a:latin typeface="Arial Narrow" panose="020B0606020202030204" pitchFamily="34" charset="0"/>
              </a:rPr>
              <a:pPr>
                <a:spcBef>
                  <a:spcPct val="0"/>
                </a:spcBef>
              </a:pPr>
              <a:t>39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2F504820-C550-4C7E-A1EC-F1FDE1E60CF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0BEF0A29-F751-4651-BA9C-0AF1532BD6E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BBF9F2D4-02A0-4581-BFD5-D3944332BDF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2106284-A75A-430D-9A89-32691606C91C}" type="slidenum">
              <a:rPr lang="en-US" altLang="en-US">
                <a:solidFill>
                  <a:srgbClr val="990033"/>
                </a:solidFill>
                <a:latin typeface="Arial Narrow" panose="020B0606020202030204" pitchFamily="34" charset="0"/>
              </a:rPr>
              <a:pPr>
                <a:spcBef>
                  <a:spcPct val="0"/>
                </a:spcBef>
              </a:pPr>
              <a:t>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62CDE5CD-3F62-47EA-9137-A80227CFEC8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94367F47-D4AE-46BB-96AE-D8083E17517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3188" name="Slide Number Placeholder 3">
            <a:extLst>
              <a:ext uri="{FF2B5EF4-FFF2-40B4-BE49-F238E27FC236}">
                <a16:creationId xmlns:a16="http://schemas.microsoft.com/office/drawing/2014/main" id="{37997B6E-BD98-4700-B4E3-8996DC4E587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368F619-A889-4128-9C7F-159CA008B5C2}" type="slidenum">
              <a:rPr lang="en-US" altLang="en-US">
                <a:solidFill>
                  <a:srgbClr val="990033"/>
                </a:solidFill>
                <a:latin typeface="Arial Narrow" panose="020B0606020202030204" pitchFamily="34" charset="0"/>
              </a:rPr>
              <a:pPr>
                <a:spcBef>
                  <a:spcPct val="0"/>
                </a:spcBef>
              </a:pPr>
              <a:t>40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F56AF45C-D3F5-4537-9A5E-914D66C06B4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BE7462C1-5AB7-4EE0-BC06-C62AA74E173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5236" name="Slide Number Placeholder 3">
            <a:extLst>
              <a:ext uri="{FF2B5EF4-FFF2-40B4-BE49-F238E27FC236}">
                <a16:creationId xmlns:a16="http://schemas.microsoft.com/office/drawing/2014/main" id="{FDECB64C-EE67-4A82-9D10-F972B55A76B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D49341B-A790-410E-B185-A639999AB574}" type="slidenum">
              <a:rPr lang="en-US" altLang="en-US">
                <a:solidFill>
                  <a:srgbClr val="990033"/>
                </a:solidFill>
                <a:latin typeface="Arial Narrow" panose="020B0606020202030204" pitchFamily="34" charset="0"/>
              </a:rPr>
              <a:pPr>
                <a:spcBef>
                  <a:spcPct val="0"/>
                </a:spcBef>
              </a:pPr>
              <a:t>41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76F176FF-EEBD-434B-9D8A-A82D8AA4AE9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133D5840-9F19-4701-9437-6E662CE370E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7284" name="Slide Number Placeholder 3">
            <a:extLst>
              <a:ext uri="{FF2B5EF4-FFF2-40B4-BE49-F238E27FC236}">
                <a16:creationId xmlns:a16="http://schemas.microsoft.com/office/drawing/2014/main" id="{3FE1EE86-92E7-4DB5-9C9A-CF53A6CD753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8126F40-5CED-4905-83B7-C3D47C2DEA76}" type="slidenum">
              <a:rPr lang="en-US" altLang="en-US">
                <a:solidFill>
                  <a:srgbClr val="990033"/>
                </a:solidFill>
                <a:latin typeface="Arial Narrow" panose="020B0606020202030204" pitchFamily="34" charset="0"/>
              </a:rPr>
              <a:pPr>
                <a:spcBef>
                  <a:spcPct val="0"/>
                </a:spcBef>
              </a:pPr>
              <a:t>42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a:extLst>
              <a:ext uri="{FF2B5EF4-FFF2-40B4-BE49-F238E27FC236}">
                <a16:creationId xmlns:a16="http://schemas.microsoft.com/office/drawing/2014/main" id="{3C824AA5-4D7E-45FF-AD81-05B74A623E3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a:extLst>
              <a:ext uri="{FF2B5EF4-FFF2-40B4-BE49-F238E27FC236}">
                <a16:creationId xmlns:a16="http://schemas.microsoft.com/office/drawing/2014/main" id="{78562869-4BA8-4DF3-BE92-13556B2BDB6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9332" name="Slide Number Placeholder 3">
            <a:extLst>
              <a:ext uri="{FF2B5EF4-FFF2-40B4-BE49-F238E27FC236}">
                <a16:creationId xmlns:a16="http://schemas.microsoft.com/office/drawing/2014/main" id="{6DD88BCA-3683-4C4A-8BB3-278ECCEC99C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64FAD88-113C-4400-81FB-456EA4C7513F}" type="slidenum">
              <a:rPr lang="en-US" altLang="en-US">
                <a:solidFill>
                  <a:srgbClr val="990033"/>
                </a:solidFill>
                <a:latin typeface="Arial Narrow" panose="020B0606020202030204" pitchFamily="34" charset="0"/>
              </a:rPr>
              <a:pPr>
                <a:spcBef>
                  <a:spcPct val="0"/>
                </a:spcBef>
              </a:pPr>
              <a:t>43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A1416B50-C9CF-46A1-AE5B-623CED40795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05111633-2D93-44B3-9A91-E404D39DCF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3FE135C3-B22F-4148-87F2-FFCD01BCBF6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4E997ED-B17C-4154-B48C-5832F1771C5E}" type="slidenum">
              <a:rPr lang="en-US" altLang="en-US">
                <a:solidFill>
                  <a:srgbClr val="990033"/>
                </a:solidFill>
                <a:latin typeface="Arial Narrow" panose="020B0606020202030204" pitchFamily="34" charset="0"/>
              </a:rPr>
              <a:pPr>
                <a:spcBef>
                  <a:spcPct val="0"/>
                </a:spcBef>
              </a:pPr>
              <a:t>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80D3840A-69FA-4750-9001-DA5CB0387AA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F871CF23-28D6-4EB9-A727-B1006207B88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6180B8BE-EB16-4A8E-AB7D-D60BAE0C20B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DF03F75-D4A4-436B-8AB9-ADB01FBDC020}" type="slidenum">
              <a:rPr lang="en-US" altLang="en-US">
                <a:solidFill>
                  <a:srgbClr val="990033"/>
                </a:solidFill>
                <a:latin typeface="Arial Narrow" panose="020B0606020202030204" pitchFamily="34" charset="0"/>
              </a:rPr>
              <a:pPr>
                <a:spcBef>
                  <a:spcPct val="0"/>
                </a:spcBef>
              </a:pPr>
              <a:t>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AF353A92-DC44-4F4C-8A5C-D02F7C8B64E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8B978359-5F6E-43D4-9C48-BB0F953E730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72A8BF54-5A7C-44B7-ABB7-55CC3F0630E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58052D0-97AD-4E5D-AFB0-13F11665CAFB}" type="slidenum">
              <a:rPr lang="en-US" altLang="en-US">
                <a:solidFill>
                  <a:srgbClr val="990033"/>
                </a:solidFill>
                <a:latin typeface="Arial Narrow" panose="020B0606020202030204" pitchFamily="34" charset="0"/>
              </a:rPr>
              <a:pPr>
                <a:spcBef>
                  <a:spcPct val="0"/>
                </a:spcBef>
              </a:pPr>
              <a:t>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8677C186-5073-4C95-B9E6-3CA8F4D8918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1BCF947F-D330-4589-BB17-362616C9D06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5D1C2618-FCF5-4483-901F-5FEEEA9CF5A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5A46ADD-5483-4C37-B0C4-04921E342081}" type="slidenum">
              <a:rPr lang="en-US" altLang="en-US">
                <a:solidFill>
                  <a:srgbClr val="990033"/>
                </a:solidFill>
                <a:latin typeface="Arial Narrow" panose="020B0606020202030204" pitchFamily="34" charset="0"/>
              </a:rPr>
              <a:pPr>
                <a:spcBef>
                  <a:spcPct val="0"/>
                </a:spcBef>
              </a:pPr>
              <a:t>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1FB1CDF9-2D4C-4930-B316-131D3B5B9EF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19606D17-2501-4A95-BD6E-4BBF408A030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8C2D7BC3-C5EB-4C0A-B1FC-5BBFB7F623D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A9259F5-6492-4A7A-8B3E-B14EA2D80C51}" type="slidenum">
              <a:rPr lang="en-US" altLang="en-US">
                <a:solidFill>
                  <a:srgbClr val="990033"/>
                </a:solidFill>
                <a:latin typeface="Arial Narrow" panose="020B0606020202030204" pitchFamily="34" charset="0"/>
              </a:rPr>
              <a:pPr>
                <a:spcBef>
                  <a:spcPct val="0"/>
                </a:spcBef>
              </a:pPr>
              <a:t>9</a:t>
            </a:fld>
            <a:endParaRPr lang="en-US" altLang="en-US">
              <a:solidFill>
                <a:srgbClr val="990033"/>
              </a:solidFill>
              <a:latin typeface="Arial Narrow" panose="020B0606020202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E2ED0F1A-DB1D-40DF-A1B2-9248B7D83BD7}"/>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A3B20335-A133-4C93-8170-F0B8227D0674}"/>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07A3A9EA-9C86-4745-B667-06CB704020D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619AE1E2-F252-4BF4-87C4-973E520E5AB3}"/>
              </a:ext>
            </a:extLst>
          </p:cNvPr>
          <p:cNvSpPr>
            <a:spLocks noGrp="1"/>
          </p:cNvSpPr>
          <p:nvPr>
            <p:ph type="sldNum" sz="quarter" idx="12"/>
          </p:nvPr>
        </p:nvSpPr>
        <p:spPr>
          <a:xfrm>
            <a:off x="8229600" y="6473825"/>
            <a:ext cx="758825" cy="247650"/>
          </a:xfrm>
        </p:spPr>
        <p:txBody>
          <a:bodyPr/>
          <a:lstStyle>
            <a:lvl1pPr>
              <a:defRPr/>
            </a:lvl1pPr>
          </a:lstStyle>
          <a:p>
            <a:fld id="{1C2C58AA-8715-408E-A73C-B7DC03287B0F}" type="slidenum">
              <a:rPr lang="en-US" altLang="en-US"/>
              <a:pPr/>
              <a:t>‹#›</a:t>
            </a:fld>
            <a:endParaRPr lang="en-US" altLang="en-US"/>
          </a:p>
        </p:txBody>
      </p:sp>
    </p:spTree>
    <p:extLst>
      <p:ext uri="{BB962C8B-B14F-4D97-AF65-F5344CB8AC3E}">
        <p14:creationId xmlns:p14="http://schemas.microsoft.com/office/powerpoint/2010/main" val="2717315877"/>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C38F332A-79D6-4AC4-925B-48A64AA97A46}"/>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B9AE9979-97C1-480F-9B30-1AF1B273E28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D99D7464-DD48-40D3-AA2A-DF3062DF8374}"/>
              </a:ext>
            </a:extLst>
          </p:cNvPr>
          <p:cNvSpPr>
            <a:spLocks noGrp="1"/>
          </p:cNvSpPr>
          <p:nvPr>
            <p:ph type="sldNum" sz="quarter" idx="12"/>
          </p:nvPr>
        </p:nvSpPr>
        <p:spPr/>
        <p:txBody>
          <a:bodyPr/>
          <a:lstStyle>
            <a:lvl1pPr>
              <a:defRPr/>
            </a:lvl1pPr>
          </a:lstStyle>
          <a:p>
            <a:fld id="{A2A05D92-CCAF-4F92-8756-0B8FBF4EDE38}" type="slidenum">
              <a:rPr lang="en-US" altLang="en-US"/>
              <a:pPr/>
              <a:t>‹#›</a:t>
            </a:fld>
            <a:endParaRPr lang="en-US" altLang="en-US"/>
          </a:p>
        </p:txBody>
      </p:sp>
    </p:spTree>
    <p:extLst>
      <p:ext uri="{BB962C8B-B14F-4D97-AF65-F5344CB8AC3E}">
        <p14:creationId xmlns:p14="http://schemas.microsoft.com/office/powerpoint/2010/main" val="1819251571"/>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512E73-A022-48B5-8CA4-72B22CBF76FE}"/>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9A0BDC7C-BF1D-4051-9058-0578524A5B5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9E81038-5FF8-42C2-A4EC-12EEE7232A69}"/>
              </a:ext>
            </a:extLst>
          </p:cNvPr>
          <p:cNvSpPr>
            <a:spLocks noGrp="1"/>
          </p:cNvSpPr>
          <p:nvPr>
            <p:ph type="sldNum" sz="quarter" idx="12"/>
          </p:nvPr>
        </p:nvSpPr>
        <p:spPr/>
        <p:txBody>
          <a:bodyPr/>
          <a:lstStyle>
            <a:lvl1pPr>
              <a:defRPr/>
            </a:lvl1pPr>
          </a:lstStyle>
          <a:p>
            <a:fld id="{526D9B79-04D8-4F76-A933-0FB78C09E81B}" type="slidenum">
              <a:rPr lang="en-US" altLang="en-US"/>
              <a:pPr/>
              <a:t>‹#›</a:t>
            </a:fld>
            <a:endParaRPr lang="en-US" altLang="en-US"/>
          </a:p>
        </p:txBody>
      </p:sp>
    </p:spTree>
    <p:extLst>
      <p:ext uri="{BB962C8B-B14F-4D97-AF65-F5344CB8AC3E}">
        <p14:creationId xmlns:p14="http://schemas.microsoft.com/office/powerpoint/2010/main" val="1701625368"/>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24A354BA-8B42-48A6-80AA-62C8B302837C}"/>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66C58E2A-E4B2-4471-A82E-3EF9679A10F9}"/>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AB49104F-1B58-4EDD-B795-66EE98AF7BFC}"/>
              </a:ext>
            </a:extLst>
          </p:cNvPr>
          <p:cNvSpPr>
            <a:spLocks noGrp="1"/>
          </p:cNvSpPr>
          <p:nvPr>
            <p:ph type="sldNum" sz="quarter" idx="12"/>
          </p:nvPr>
        </p:nvSpPr>
        <p:spPr>
          <a:xfrm>
            <a:off x="8229600" y="6473825"/>
            <a:ext cx="758825" cy="247650"/>
          </a:xfrm>
        </p:spPr>
        <p:txBody>
          <a:bodyPr/>
          <a:lstStyle>
            <a:lvl1pPr>
              <a:defRPr/>
            </a:lvl1pPr>
          </a:lstStyle>
          <a:p>
            <a:fld id="{DBADB416-7B7B-4249-84D2-D2C657AB1D57}" type="slidenum">
              <a:rPr lang="en-US" altLang="en-US"/>
              <a:pPr/>
              <a:t>‹#›</a:t>
            </a:fld>
            <a:endParaRPr lang="en-US" altLang="en-US"/>
          </a:p>
        </p:txBody>
      </p:sp>
    </p:spTree>
    <p:extLst>
      <p:ext uri="{BB962C8B-B14F-4D97-AF65-F5344CB8AC3E}">
        <p14:creationId xmlns:p14="http://schemas.microsoft.com/office/powerpoint/2010/main" val="3737114902"/>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DFE21CE3-09B2-41C7-AEC5-28F68F55E73B}"/>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7A7081D3-7DFE-465C-9D0E-54713F89BCCE}"/>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F8A3B2AC-FC0A-483D-BB9E-4633D4526BEE}"/>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87B82DE8-4844-43FE-8F8D-F50C6A58AE0D}"/>
              </a:ext>
            </a:extLst>
          </p:cNvPr>
          <p:cNvSpPr>
            <a:spLocks noGrp="1"/>
          </p:cNvSpPr>
          <p:nvPr>
            <p:ph type="sldNum" sz="quarter" idx="12"/>
          </p:nvPr>
        </p:nvSpPr>
        <p:spPr/>
        <p:txBody>
          <a:bodyPr/>
          <a:lstStyle>
            <a:lvl1pPr>
              <a:defRPr/>
            </a:lvl1pPr>
          </a:lstStyle>
          <a:p>
            <a:fld id="{F16AAE34-2E87-4E9F-8A55-972F24B56149}" type="slidenum">
              <a:rPr lang="en-US" altLang="en-US"/>
              <a:pPr/>
              <a:t>‹#›</a:t>
            </a:fld>
            <a:endParaRPr lang="en-US" altLang="en-US"/>
          </a:p>
        </p:txBody>
      </p:sp>
    </p:spTree>
    <p:extLst>
      <p:ext uri="{BB962C8B-B14F-4D97-AF65-F5344CB8AC3E}">
        <p14:creationId xmlns:p14="http://schemas.microsoft.com/office/powerpoint/2010/main" val="1697653557"/>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36302EF6-E82D-4587-9A59-390F6EDC5904}"/>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99CE0EBF-9F0F-411A-AF36-EE8E2659C94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7C59AEBB-3C7C-4C3E-9275-5D3C31C941CE}"/>
              </a:ext>
            </a:extLst>
          </p:cNvPr>
          <p:cNvSpPr>
            <a:spLocks noGrp="1"/>
          </p:cNvSpPr>
          <p:nvPr>
            <p:ph type="sldNum" sz="quarter" idx="12"/>
          </p:nvPr>
        </p:nvSpPr>
        <p:spPr/>
        <p:txBody>
          <a:bodyPr/>
          <a:lstStyle>
            <a:lvl1pPr>
              <a:defRPr/>
            </a:lvl1pPr>
          </a:lstStyle>
          <a:p>
            <a:fld id="{596BB1D1-4DBC-4248-BD9C-EFF4EA0AFC24}" type="slidenum">
              <a:rPr lang="en-US" altLang="en-US"/>
              <a:pPr/>
              <a:t>‹#›</a:t>
            </a:fld>
            <a:endParaRPr lang="en-US" altLang="en-US"/>
          </a:p>
        </p:txBody>
      </p:sp>
    </p:spTree>
    <p:extLst>
      <p:ext uri="{BB962C8B-B14F-4D97-AF65-F5344CB8AC3E}">
        <p14:creationId xmlns:p14="http://schemas.microsoft.com/office/powerpoint/2010/main" val="1210471771"/>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C9A28DAB-89DD-4DF8-877D-98A0311E6329}"/>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E3F0D58B-6C90-4FBB-BBD1-1A4C62E98C4F}"/>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DFC54B79-7D9F-4B13-B477-442015C0912C}"/>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21279408-4D65-4E4E-9E90-8C83771CF18D}"/>
              </a:ext>
            </a:extLst>
          </p:cNvPr>
          <p:cNvSpPr>
            <a:spLocks noGrp="1"/>
          </p:cNvSpPr>
          <p:nvPr>
            <p:ph type="sldNum" sz="quarter" idx="12"/>
          </p:nvPr>
        </p:nvSpPr>
        <p:spPr>
          <a:xfrm>
            <a:off x="8229600" y="6477000"/>
            <a:ext cx="762000" cy="247650"/>
          </a:xfrm>
        </p:spPr>
        <p:txBody>
          <a:bodyPr/>
          <a:lstStyle>
            <a:lvl1pPr>
              <a:defRPr/>
            </a:lvl1pPr>
          </a:lstStyle>
          <a:p>
            <a:fld id="{5BE7B0DB-65C5-4C23-8212-D399ECB27975}" type="slidenum">
              <a:rPr lang="en-US" altLang="en-US"/>
              <a:pPr/>
              <a:t>‹#›</a:t>
            </a:fld>
            <a:endParaRPr lang="en-US" altLang="en-US"/>
          </a:p>
        </p:txBody>
      </p:sp>
    </p:spTree>
    <p:extLst>
      <p:ext uri="{BB962C8B-B14F-4D97-AF65-F5344CB8AC3E}">
        <p14:creationId xmlns:p14="http://schemas.microsoft.com/office/powerpoint/2010/main" val="2557664777"/>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D6B74663-4A29-4D5D-A7B1-D23B332AFF4D}"/>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71A92AD1-F3CB-4E7F-8F93-30BF89246DFD}"/>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2E449A3D-3FE6-43D9-87C8-941728B3ECB6}"/>
              </a:ext>
            </a:extLst>
          </p:cNvPr>
          <p:cNvSpPr>
            <a:spLocks noGrp="1"/>
          </p:cNvSpPr>
          <p:nvPr>
            <p:ph type="sldNum" sz="quarter" idx="12"/>
          </p:nvPr>
        </p:nvSpPr>
        <p:spPr/>
        <p:txBody>
          <a:bodyPr/>
          <a:lstStyle>
            <a:lvl1pPr>
              <a:defRPr/>
            </a:lvl1pPr>
          </a:lstStyle>
          <a:p>
            <a:fld id="{E9C6B6CD-7DA4-41E1-A0B3-4C443F399FB4}" type="slidenum">
              <a:rPr lang="en-US" altLang="en-US"/>
              <a:pPr/>
              <a:t>‹#›</a:t>
            </a:fld>
            <a:endParaRPr lang="en-US" altLang="en-US"/>
          </a:p>
        </p:txBody>
      </p:sp>
    </p:spTree>
    <p:extLst>
      <p:ext uri="{BB962C8B-B14F-4D97-AF65-F5344CB8AC3E}">
        <p14:creationId xmlns:p14="http://schemas.microsoft.com/office/powerpoint/2010/main" val="3654522473"/>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EC54D351-214F-4581-9C04-567886A45059}"/>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282A6050-8EFA-487A-921B-49BFCAA89CDA}"/>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BFE54B34-E400-4656-B2BD-ECFBAC48D6DD}"/>
              </a:ext>
            </a:extLst>
          </p:cNvPr>
          <p:cNvSpPr>
            <a:spLocks noGrp="1"/>
          </p:cNvSpPr>
          <p:nvPr>
            <p:ph type="sldNum" sz="quarter" idx="12"/>
          </p:nvPr>
        </p:nvSpPr>
        <p:spPr/>
        <p:txBody>
          <a:bodyPr/>
          <a:lstStyle>
            <a:lvl1pPr>
              <a:defRPr/>
            </a:lvl1pPr>
          </a:lstStyle>
          <a:p>
            <a:fld id="{B537FA9E-259D-4BAE-8222-7DA2D8D1EEC9}" type="slidenum">
              <a:rPr lang="en-US" altLang="en-US"/>
              <a:pPr/>
              <a:t>‹#›</a:t>
            </a:fld>
            <a:endParaRPr lang="en-US" altLang="en-US"/>
          </a:p>
        </p:txBody>
      </p:sp>
    </p:spTree>
    <p:extLst>
      <p:ext uri="{BB962C8B-B14F-4D97-AF65-F5344CB8AC3E}">
        <p14:creationId xmlns:p14="http://schemas.microsoft.com/office/powerpoint/2010/main" val="3980293694"/>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ADB67365-2A58-432B-8E91-E5B734163C8C}"/>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DAF6E7AC-55B0-4C68-A1CF-013F6FDB1D6C}"/>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5329ED40-FD72-43AB-ACA7-582C37B44490}"/>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4A065A2B-546E-4A8B-B9A2-8D65C600662A}"/>
              </a:ext>
            </a:extLst>
          </p:cNvPr>
          <p:cNvSpPr>
            <a:spLocks noGrp="1"/>
          </p:cNvSpPr>
          <p:nvPr>
            <p:ph type="sldNum" sz="quarter" idx="12"/>
          </p:nvPr>
        </p:nvSpPr>
        <p:spPr/>
        <p:txBody>
          <a:bodyPr/>
          <a:lstStyle>
            <a:lvl1pPr>
              <a:defRPr/>
            </a:lvl1pPr>
          </a:lstStyle>
          <a:p>
            <a:fld id="{34411081-3828-44C8-AB3E-779198216D8A}" type="slidenum">
              <a:rPr lang="en-US" altLang="en-US"/>
              <a:pPr/>
              <a:t>‹#›</a:t>
            </a:fld>
            <a:endParaRPr lang="en-US" altLang="en-US"/>
          </a:p>
        </p:txBody>
      </p:sp>
    </p:spTree>
    <p:extLst>
      <p:ext uri="{BB962C8B-B14F-4D97-AF65-F5344CB8AC3E}">
        <p14:creationId xmlns:p14="http://schemas.microsoft.com/office/powerpoint/2010/main" val="1224082688"/>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897E1D73-82A7-435A-B7FD-D9DF9F1F6C1F}"/>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CFB8F504-53DF-460F-A6CA-7E55238C182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E946C789-236D-4189-9585-07EA9BA0D890}"/>
              </a:ext>
            </a:extLst>
          </p:cNvPr>
          <p:cNvSpPr>
            <a:spLocks noGrp="1"/>
          </p:cNvSpPr>
          <p:nvPr>
            <p:ph type="sldNum" sz="quarter" idx="12"/>
          </p:nvPr>
        </p:nvSpPr>
        <p:spPr/>
        <p:txBody>
          <a:bodyPr/>
          <a:lstStyle>
            <a:lvl1pPr>
              <a:defRPr/>
            </a:lvl1pPr>
          </a:lstStyle>
          <a:p>
            <a:fld id="{FBA2C578-5D83-4AC3-84AF-EFF449499FF3}" type="slidenum">
              <a:rPr lang="en-US" altLang="en-US"/>
              <a:pPr/>
              <a:t>‹#›</a:t>
            </a:fld>
            <a:endParaRPr lang="en-US" altLang="en-US"/>
          </a:p>
        </p:txBody>
      </p:sp>
    </p:spTree>
    <p:extLst>
      <p:ext uri="{BB962C8B-B14F-4D97-AF65-F5344CB8AC3E}">
        <p14:creationId xmlns:p14="http://schemas.microsoft.com/office/powerpoint/2010/main" val="372398417"/>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A5277443-9FB7-46BF-9236-0CD37863BB90}"/>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029" name="Text Placeholder 7">
            <a:extLst>
              <a:ext uri="{FF2B5EF4-FFF2-40B4-BE49-F238E27FC236}">
                <a16:creationId xmlns:a16="http://schemas.microsoft.com/office/drawing/2014/main" id="{425CEF71-403B-4FF2-BC2E-3670BEE0FC56}"/>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6176FC2E-0BB2-4D75-AF93-B9FA5AF3D8E6}"/>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2C454385-B21B-4539-8262-0402D884BF4F}"/>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B40083C5-9628-47EC-9A9E-236EEB82D64C}"/>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solidFill>
                  <a:srgbClr val="D38E27"/>
                </a:solidFill>
              </a:defRPr>
            </a:lvl1pPr>
          </a:lstStyle>
          <a:p>
            <a:fld id="{8864567F-FA85-4697-A903-455DE9DDF3BB}" type="slidenum">
              <a:rPr lang="en-US" altLang="en-US"/>
              <a:pPr/>
              <a:t>‹#›</a:t>
            </a:fld>
            <a:endParaRPr lang="en-US" altLang="en-US"/>
          </a:p>
        </p:txBody>
      </p:sp>
      <p:sp>
        <p:nvSpPr>
          <p:cNvPr id="10" name="Title Placeholder 9">
            <a:extLst>
              <a:ext uri="{FF2B5EF4-FFF2-40B4-BE49-F238E27FC236}">
                <a16:creationId xmlns:a16="http://schemas.microsoft.com/office/drawing/2014/main" id="{DFD99A2F-0E89-4F1B-9D95-8BB89BCF2D1B}"/>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0982B468-B0A3-4AD4-9E22-410ED5FC695D}"/>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Straight Connector 11">
            <a:extLst>
              <a:ext uri="{FF2B5EF4-FFF2-40B4-BE49-F238E27FC236}">
                <a16:creationId xmlns:a16="http://schemas.microsoft.com/office/drawing/2014/main" id="{C369A919-5B5A-4EBA-9E12-7E233323D7CC}"/>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Tree>
  </p:cSld>
  <p:clrMap bg1="lt1" tx1="dk1" bg2="lt2" tx2="dk2" accent1="accent1" accent2="accent2" accent3="accent3" accent4="accent4" accent5="accent5" accent6="accent6" hlink="hlink" folHlink="folHlink"/>
  <p:sldLayoutIdLst>
    <p:sldLayoutId id="2147485310" r:id="rId1"/>
    <p:sldLayoutId id="2147485311" r:id="rId2"/>
    <p:sldLayoutId id="2147485312" r:id="rId3"/>
    <p:sldLayoutId id="2147485307" r:id="rId4"/>
    <p:sldLayoutId id="2147485313" r:id="rId5"/>
    <p:sldLayoutId id="2147485308" r:id="rId6"/>
    <p:sldLayoutId id="2147485314" r:id="rId7"/>
    <p:sldLayoutId id="2147485315" r:id="rId8"/>
    <p:sldLayoutId id="2147485316" r:id="rId9"/>
    <p:sldLayoutId id="2147485309" r:id="rId10"/>
    <p:sldLayoutId id="2147485317"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00E4AE54-764C-4BD8-916F-2DBD62035071}"/>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600" b="1" dirty="0">
                <a:solidFill>
                  <a:srgbClr val="002060"/>
                </a:solidFill>
                <a:effectLst>
                  <a:outerShdw blurRad="38100" dist="38100" dir="2700000" algn="tl">
                    <a:srgbClr val="000000">
                      <a:alpha val="43137"/>
                    </a:srgbClr>
                  </a:outerShdw>
                </a:effectLst>
              </a:rPr>
              <a:t>what  is salvation  all about?</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716CBD0-FE3F-493F-8DEB-0577281D503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53F8C07-5D62-48A5-A22B-85D5856BE68C}"/>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As </a:t>
            </a:r>
            <a:r>
              <a:rPr lang="en-US" sz="4400" b="1" u="sng" dirty="0">
                <a:solidFill>
                  <a:srgbClr val="990033"/>
                </a:solidFill>
                <a:effectLst>
                  <a:outerShdw blurRad="38100" dist="38100" dir="2700000" algn="tl">
                    <a:srgbClr val="000000">
                      <a:alpha val="43137"/>
                    </a:srgbClr>
                  </a:outerShdw>
                </a:effectLst>
                <a:latin typeface="Arial Narrow" pitchFamily="34" charset="0"/>
              </a:rPr>
              <a:t>strangers</a:t>
            </a:r>
            <a:r>
              <a:rPr lang="en-US" sz="4400" b="1" dirty="0">
                <a:solidFill>
                  <a:srgbClr val="990033"/>
                </a:solidFill>
                <a:effectLst>
                  <a:outerShdw blurRad="38100" dist="38100" dir="2700000" algn="tl">
                    <a:srgbClr val="000000">
                      <a:alpha val="43137"/>
                    </a:srgbClr>
                  </a:outerShdw>
                </a:effectLst>
                <a:latin typeface="Arial Narrow" pitchFamily="34" charset="0"/>
              </a:rPr>
              <a:t> in the world’s ways.</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12:2 - Don’t let the world around you squeeze you into its own mold.</a:t>
            </a:r>
          </a:p>
          <a:p>
            <a:pPr marL="609600" indent="-609600" algn="ctr"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r>
              <a:rPr lang="en-US" sz="2800" b="1" dirty="0">
                <a:solidFill>
                  <a:srgbClr val="006600"/>
                </a:solidFill>
                <a:effectLst>
                  <a:outerShdw blurRad="38100" dist="38100" dir="2700000" algn="tl">
                    <a:srgbClr val="000000">
                      <a:alpha val="43137"/>
                    </a:srgbClr>
                  </a:outerShdw>
                </a:effectLst>
                <a:latin typeface="Arial" pitchFamily="34" charset="0"/>
                <a:cs typeface="Arial" pitchFamily="34" charset="0"/>
              </a:rPr>
              <a:t>Phillips New Testament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197AFC39-068E-4DF5-A190-6F8F1B303D2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Its About Being Different from the World.</a:t>
            </a:r>
            <a:endParaRPr lang="en-US" dirty="0"/>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C7C7EEB-0547-4613-858B-4524607D2BC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28E1A2B-372F-40F1-B6D7-E60757F2FFA4}"/>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As </a:t>
            </a:r>
            <a:r>
              <a:rPr lang="en-US" sz="4400" b="1" u="sng" dirty="0">
                <a:solidFill>
                  <a:srgbClr val="990033"/>
                </a:solidFill>
                <a:effectLst>
                  <a:outerShdw blurRad="38100" dist="38100" dir="2700000" algn="tl">
                    <a:srgbClr val="000000">
                      <a:alpha val="43137"/>
                    </a:srgbClr>
                  </a:outerShdw>
                </a:effectLst>
                <a:latin typeface="Arial Narrow" pitchFamily="34" charset="0"/>
              </a:rPr>
              <a:t>chosen</a:t>
            </a:r>
            <a:r>
              <a:rPr lang="en-US" sz="4400" b="1" dirty="0">
                <a:solidFill>
                  <a:srgbClr val="990033"/>
                </a:solidFill>
                <a:effectLst>
                  <a:outerShdw blurRad="38100" dist="38100" dir="2700000" algn="tl">
                    <a:srgbClr val="000000">
                      <a:alpha val="43137"/>
                    </a:srgbClr>
                  </a:outerShdw>
                </a:effectLst>
                <a:latin typeface="Arial Narrow" pitchFamily="34" charset="0"/>
              </a:rPr>
              <a:t> - set apart for a specific purpose.</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who have been chosen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according to the foreknowledge of God the Father, through the sanctifying work of the Spirit, for obedience to Jesus Christ and sprinkling by his blood - v2</a:t>
            </a:r>
          </a:p>
        </p:txBody>
      </p:sp>
      <p:sp>
        <p:nvSpPr>
          <p:cNvPr id="4" name="Rectangle 3">
            <a:extLst>
              <a:ext uri="{FF2B5EF4-FFF2-40B4-BE49-F238E27FC236}">
                <a16:creationId xmlns:a16="http://schemas.microsoft.com/office/drawing/2014/main" id="{9120A297-6C35-4BBC-B23D-7D77769F34F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Its About Being Different from the World.</a:t>
            </a:r>
            <a:endParaRPr lang="en-US" dirty="0"/>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F634699-C259-4BF9-99DA-DD3CB495572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59FCB12-5118-4562-A32B-1FECCAC780B4}"/>
              </a:ext>
            </a:extLst>
          </p:cNvPr>
          <p:cNvSpPr>
            <a:spLocks noGrp="1" noChangeArrowheads="1"/>
          </p:cNvSpPr>
          <p:nvPr>
            <p:ph idx="1"/>
          </p:nvPr>
        </p:nvSpPr>
        <p:spPr>
          <a:xfrm>
            <a:off x="457200" y="1143000"/>
            <a:ext cx="8229600" cy="57150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As </a:t>
            </a:r>
            <a:r>
              <a:rPr lang="en-US" sz="4400" b="1" u="sng" dirty="0">
                <a:solidFill>
                  <a:srgbClr val="990033"/>
                </a:solidFill>
                <a:effectLst>
                  <a:outerShdw blurRad="38100" dist="38100" dir="2700000" algn="tl">
                    <a:srgbClr val="000000">
                      <a:alpha val="43137"/>
                    </a:srgbClr>
                  </a:outerShdw>
                </a:effectLst>
                <a:latin typeface="Arial Narrow" pitchFamily="34" charset="0"/>
              </a:rPr>
              <a:t>chosen</a:t>
            </a:r>
            <a:r>
              <a:rPr lang="en-US" sz="4400" b="1" dirty="0">
                <a:solidFill>
                  <a:srgbClr val="990033"/>
                </a:solidFill>
                <a:effectLst>
                  <a:outerShdw blurRad="38100" dist="38100" dir="2700000" algn="tl">
                    <a:srgbClr val="000000">
                      <a:alpha val="43137"/>
                    </a:srgbClr>
                  </a:outerShdw>
                </a:effectLst>
                <a:latin typeface="Arial Narrow" pitchFamily="34" charset="0"/>
              </a:rPr>
              <a:t> - set apart for a specific purpose.</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who have been chosen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according to the foreknowledge of God the Father, through the sanctifying work of the Spirit, for obedience to Jesus Christ and sprinkling by his blood - v2</a:t>
            </a:r>
            <a:endParaRPr lang="en-US" sz="4400" b="1" dirty="0">
              <a:solidFill>
                <a:srgbClr val="990033"/>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God chose (elected) you.</a:t>
            </a:r>
          </a:p>
          <a:p>
            <a:pPr marL="609600" indent="-609600" algn="just" eaLnBrk="1" fontAlgn="auto" hangingPunct="1">
              <a:spcAft>
                <a:spcPts val="0"/>
              </a:spcAft>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To </a:t>
            </a:r>
            <a:r>
              <a:rPr lang="en-US" sz="27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God’s elect</a:t>
            </a: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 strangers in the world, scattered throughout Pontus, Galatia, Cappadocia, Asia and Bithynia . . . - v1</a:t>
            </a:r>
          </a:p>
        </p:txBody>
      </p:sp>
      <p:sp>
        <p:nvSpPr>
          <p:cNvPr id="4" name="Rectangle 3">
            <a:extLst>
              <a:ext uri="{FF2B5EF4-FFF2-40B4-BE49-F238E27FC236}">
                <a16:creationId xmlns:a16="http://schemas.microsoft.com/office/drawing/2014/main" id="{7D190775-A03F-44BD-B45C-483BBBE7193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Its About Being Different from the World.</a:t>
            </a:r>
            <a:endParaRPr lang="en-US" dirty="0"/>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E68E157-FD43-432D-AC21-BB43683007A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E593408-CD6F-4541-B69F-0F20C031BDF6}"/>
              </a:ext>
            </a:extLst>
          </p:cNvPr>
          <p:cNvSpPr>
            <a:spLocks noGrp="1" noChangeArrowheads="1"/>
          </p:cNvSpPr>
          <p:nvPr>
            <p:ph idx="1"/>
          </p:nvPr>
        </p:nvSpPr>
        <p:spPr>
          <a:xfrm>
            <a:off x="457200" y="1143000"/>
            <a:ext cx="8229600" cy="54102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As </a:t>
            </a:r>
            <a:r>
              <a:rPr lang="en-US" sz="4400" b="1" u="sng" dirty="0">
                <a:solidFill>
                  <a:srgbClr val="990033"/>
                </a:solidFill>
                <a:effectLst>
                  <a:outerShdw blurRad="38100" dist="38100" dir="2700000" algn="tl">
                    <a:srgbClr val="000000">
                      <a:alpha val="43137"/>
                    </a:srgbClr>
                  </a:outerShdw>
                </a:effectLst>
                <a:latin typeface="Arial Narrow" pitchFamily="34" charset="0"/>
              </a:rPr>
              <a:t>chosen</a:t>
            </a:r>
            <a:r>
              <a:rPr lang="en-US" sz="4400" b="1" dirty="0">
                <a:solidFill>
                  <a:srgbClr val="990033"/>
                </a:solidFill>
                <a:effectLst>
                  <a:outerShdw blurRad="38100" dist="38100" dir="2700000" algn="tl">
                    <a:srgbClr val="000000">
                      <a:alpha val="43137"/>
                    </a:srgbClr>
                  </a:outerShdw>
                </a:effectLst>
                <a:latin typeface="Arial Narrow" pitchFamily="34" charset="0"/>
              </a:rPr>
              <a:t> - set apart for a specific purpose.</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who have been chosen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according to the foreknowledge of God the Father, through the sanctifying work of the Spirit, for obedience to Jesus Christ and sprinkling by his blood - v2</a:t>
            </a:r>
            <a:endParaRPr lang="en-US" sz="4400" b="1" dirty="0">
              <a:solidFill>
                <a:srgbClr val="990033"/>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God chose (elected) you.</a:t>
            </a:r>
          </a:p>
          <a:p>
            <a:pPr marL="609600" indent="-609600" algn="just" eaLnBrk="1" fontAlgn="auto" hangingPunct="1">
              <a:spcAft>
                <a:spcPts val="0"/>
              </a:spcAft>
              <a:buFont typeface="Wingdings 2" panose="05020102010507070707" pitchFamily="18" charset="2"/>
              <a:buNone/>
              <a:defRPr/>
            </a:pPr>
            <a:r>
              <a:rPr lang="en-US" sz="3600" b="1" dirty="0">
                <a:solidFill>
                  <a:srgbClr val="006600"/>
                </a:solidFill>
                <a:effectLst>
                  <a:outerShdw blurRad="38100" dist="38100" dir="2700000" algn="tl">
                    <a:srgbClr val="000000">
                      <a:alpha val="43137"/>
                    </a:srgbClr>
                  </a:outerShdw>
                </a:effectLst>
                <a:latin typeface="Arial Narrow" pitchFamily="34" charset="0"/>
              </a:rPr>
              <a:t>The Doctrine of Election</a:t>
            </a:r>
            <a:r>
              <a:rPr lang="en-US" sz="3600" b="1" dirty="0">
                <a:solidFill>
                  <a:srgbClr val="990033"/>
                </a:solidFill>
                <a:effectLst>
                  <a:outerShdw blurRad="38100" dist="38100" dir="2700000" algn="tl">
                    <a:srgbClr val="000000">
                      <a:alpha val="43137"/>
                    </a:srgbClr>
                  </a:outerShdw>
                </a:effectLst>
                <a:latin typeface="Arial Narrow" pitchFamily="34" charset="0"/>
              </a:rPr>
              <a:t>: God chose you as a manifestation of His sovereign will.</a:t>
            </a:r>
          </a:p>
        </p:txBody>
      </p:sp>
      <p:sp>
        <p:nvSpPr>
          <p:cNvPr id="4" name="Rectangle 3">
            <a:extLst>
              <a:ext uri="{FF2B5EF4-FFF2-40B4-BE49-F238E27FC236}">
                <a16:creationId xmlns:a16="http://schemas.microsoft.com/office/drawing/2014/main" id="{3FBCFA4F-8F6C-44F5-9650-9D2E78A0B6F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Its About Being Different from the World.</a:t>
            </a:r>
            <a:endParaRPr lang="en-US" dirty="0"/>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62488ED-DEC6-4010-ADB0-7F3C100A666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AA22F0C-5B6E-4694-9825-B5AE6D539425}"/>
              </a:ext>
            </a:extLst>
          </p:cNvPr>
          <p:cNvSpPr>
            <a:spLocks noGrp="1" noChangeArrowheads="1"/>
          </p:cNvSpPr>
          <p:nvPr>
            <p:ph idx="1"/>
          </p:nvPr>
        </p:nvSpPr>
        <p:spPr>
          <a:xfrm>
            <a:off x="457200" y="1143000"/>
            <a:ext cx="8229600" cy="54102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As </a:t>
            </a:r>
            <a:r>
              <a:rPr lang="en-US" sz="4400" b="1" u="sng" dirty="0">
                <a:solidFill>
                  <a:srgbClr val="990033"/>
                </a:solidFill>
                <a:effectLst>
                  <a:outerShdw blurRad="38100" dist="38100" dir="2700000" algn="tl">
                    <a:srgbClr val="000000">
                      <a:alpha val="43137"/>
                    </a:srgbClr>
                  </a:outerShdw>
                </a:effectLst>
                <a:latin typeface="Arial Narrow" pitchFamily="34" charset="0"/>
              </a:rPr>
              <a:t>chosen</a:t>
            </a:r>
            <a:r>
              <a:rPr lang="en-US" sz="4400" b="1" dirty="0">
                <a:solidFill>
                  <a:srgbClr val="990033"/>
                </a:solidFill>
                <a:effectLst>
                  <a:outerShdw blurRad="38100" dist="38100" dir="2700000" algn="tl">
                    <a:srgbClr val="000000">
                      <a:alpha val="43137"/>
                    </a:srgbClr>
                  </a:outerShdw>
                </a:effectLst>
                <a:latin typeface="Arial Narrow" pitchFamily="34" charset="0"/>
              </a:rPr>
              <a:t> - set apart for a specific purpose.</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who have been chosen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according to the foreknowledge of God the Father, through the sanctifying work of the Spirit, for obedience to Jesus Christ and sprinkling by his blood - v2</a:t>
            </a:r>
            <a:endParaRPr lang="en-US" sz="4400" b="1" dirty="0">
              <a:solidFill>
                <a:srgbClr val="990033"/>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God chose (elected) you.</a:t>
            </a:r>
          </a:p>
          <a:p>
            <a:pPr marL="609600" indent="-609600" algn="just" eaLnBrk="1" fontAlgn="auto" hangingPunct="1">
              <a:spcAft>
                <a:spcPts val="0"/>
              </a:spcAft>
              <a:buFont typeface="Wingdings 2" panose="05020102010507070707" pitchFamily="18" charset="2"/>
              <a:buNone/>
              <a:defRPr/>
            </a:pPr>
            <a:r>
              <a:rPr lang="en-US" sz="3600" b="1" dirty="0">
                <a:solidFill>
                  <a:srgbClr val="006600"/>
                </a:solidFill>
                <a:effectLst>
                  <a:outerShdw blurRad="38100" dist="38100" dir="2700000" algn="tl">
                    <a:srgbClr val="000000">
                      <a:alpha val="43137"/>
                    </a:srgbClr>
                  </a:outerShdw>
                </a:effectLst>
                <a:latin typeface="Arial Narrow" pitchFamily="34" charset="0"/>
              </a:rPr>
              <a:t>The Bible Doctrine</a:t>
            </a:r>
            <a:r>
              <a:rPr lang="en-US" sz="3600" b="1" dirty="0">
                <a:solidFill>
                  <a:srgbClr val="990033"/>
                </a:solidFill>
                <a:effectLst>
                  <a:outerShdw blurRad="38100" dist="38100" dir="2700000" algn="tl">
                    <a:srgbClr val="000000">
                      <a:alpha val="43137"/>
                    </a:srgbClr>
                  </a:outerShdw>
                </a:effectLst>
                <a:latin typeface="Arial Narrow" pitchFamily="34" charset="0"/>
              </a:rPr>
              <a:t>: when you choose God, God chooses you!</a:t>
            </a:r>
          </a:p>
        </p:txBody>
      </p:sp>
      <p:sp>
        <p:nvSpPr>
          <p:cNvPr id="4" name="Rectangle 3">
            <a:extLst>
              <a:ext uri="{FF2B5EF4-FFF2-40B4-BE49-F238E27FC236}">
                <a16:creationId xmlns:a16="http://schemas.microsoft.com/office/drawing/2014/main" id="{7DDDDC34-F8E8-4306-ADC0-68188F117E0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Its About Being Different from the World.</a:t>
            </a:r>
            <a:endParaRPr lang="en-US" dirty="0"/>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DC93C69-C981-40AB-AD3A-A0CAAE78C9B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CC616F6-1459-453C-909C-B71A3395D45C}"/>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who have been chosen according to the foreknowledge of God the Father,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through the sanctifying work of the Spirit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for obedience to Jesus Christ and sprinkling by his blood - v2</a:t>
            </a:r>
            <a:endParaRPr lang="en-US" sz="4400" b="1" dirty="0">
              <a:solidFill>
                <a:srgbClr val="990033"/>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When God chooses you, He 	</a:t>
            </a:r>
            <a:r>
              <a:rPr lang="en-US" sz="4400" b="1" u="sng" dirty="0">
                <a:solidFill>
                  <a:srgbClr val="990033"/>
                </a:solidFill>
                <a:effectLst>
                  <a:outerShdw blurRad="38100" dist="38100" dir="2700000" algn="tl">
                    <a:srgbClr val="000000">
                      <a:alpha val="43137"/>
                    </a:srgbClr>
                  </a:outerShdw>
                </a:effectLst>
                <a:latin typeface="Arial Narrow" pitchFamily="34" charset="0"/>
              </a:rPr>
              <a:t>sanctifies</a:t>
            </a:r>
            <a:r>
              <a:rPr lang="en-US" sz="4400" b="1" dirty="0">
                <a:solidFill>
                  <a:srgbClr val="990033"/>
                </a:solidFill>
                <a:effectLst>
                  <a:outerShdw blurRad="38100" dist="38100" dir="2700000" algn="tl">
                    <a:srgbClr val="000000">
                      <a:alpha val="43137"/>
                    </a:srgbClr>
                  </a:outerShdw>
                </a:effectLst>
                <a:latin typeface="Arial Narrow" pitchFamily="34" charset="0"/>
              </a:rPr>
              <a:t> you.</a:t>
            </a:r>
          </a:p>
        </p:txBody>
      </p:sp>
      <p:sp>
        <p:nvSpPr>
          <p:cNvPr id="4" name="Rectangle 3">
            <a:extLst>
              <a:ext uri="{FF2B5EF4-FFF2-40B4-BE49-F238E27FC236}">
                <a16:creationId xmlns:a16="http://schemas.microsoft.com/office/drawing/2014/main" id="{6CAE9C77-297C-47B1-B938-DB1D8AC4899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Its About Being Different from the World.</a:t>
            </a:r>
            <a:endParaRPr lang="en-US" dirty="0"/>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6E1029E-75AA-4878-968E-22B22D94340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0ABE8FC-AFF7-4560-ABEB-92421F5235C2}"/>
              </a:ext>
            </a:extLst>
          </p:cNvPr>
          <p:cNvSpPr>
            <a:spLocks noGrp="1" noChangeArrowheads="1"/>
          </p:cNvSpPr>
          <p:nvPr>
            <p:ph idx="1"/>
          </p:nvPr>
        </p:nvSpPr>
        <p:spPr>
          <a:xfrm>
            <a:off x="457200" y="1143000"/>
            <a:ext cx="8229600" cy="5410200"/>
          </a:xfrm>
        </p:spPr>
        <p:txBody>
          <a:bodyPr>
            <a:normAutofit fontScale="92500"/>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who have been chosen according to the foreknowledge of God the Father, through the sanctifying work of the Spirit, for obedience to Jesus Christ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sprinkling by his blood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v2</a:t>
            </a:r>
            <a:endParaRPr lang="en-US" sz="2800" b="1" dirty="0">
              <a:solidFill>
                <a:srgbClr val="990033"/>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The Lord’s part in sanctifying 	you - He </a:t>
            </a:r>
            <a:r>
              <a:rPr lang="en-US" sz="4400" b="1" u="sng" dirty="0">
                <a:solidFill>
                  <a:srgbClr val="990033"/>
                </a:solidFill>
                <a:effectLst>
                  <a:outerShdw blurRad="38100" dist="38100" dir="2700000" algn="tl">
                    <a:srgbClr val="000000">
                      <a:alpha val="43137"/>
                    </a:srgbClr>
                  </a:outerShdw>
                </a:effectLst>
                <a:latin typeface="Arial Narrow" pitchFamily="34" charset="0"/>
              </a:rPr>
              <a:t>sprinkles</a:t>
            </a:r>
            <a:r>
              <a:rPr lang="en-US" sz="4400" b="1" dirty="0">
                <a:solidFill>
                  <a:srgbClr val="990033"/>
                </a:solidFill>
                <a:effectLst>
                  <a:outerShdw blurRad="38100" dist="38100" dir="2700000" algn="tl">
                    <a:srgbClr val="000000">
                      <a:alpha val="43137"/>
                    </a:srgbClr>
                  </a:outerShdw>
                </a:effectLst>
                <a:latin typeface="Arial Narrow" pitchFamily="34" charset="0"/>
              </a:rPr>
              <a:t> you with His 	blood.</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Exodus 24:8 - Moses then took the blood, sprinkled it on the people and said, “This is the blood of the covenant that the LORD has made with you in accordance with all these words.”</a:t>
            </a:r>
          </a:p>
        </p:txBody>
      </p:sp>
      <p:sp>
        <p:nvSpPr>
          <p:cNvPr id="4" name="Rectangle 3">
            <a:extLst>
              <a:ext uri="{FF2B5EF4-FFF2-40B4-BE49-F238E27FC236}">
                <a16:creationId xmlns:a16="http://schemas.microsoft.com/office/drawing/2014/main" id="{FE9E6435-82DD-4AC8-9CC5-80C3727961C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Its About Being Different from the World.</a:t>
            </a:r>
            <a:endParaRPr lang="en-US" dirty="0"/>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E8DD23A-5A7C-4B0E-8368-8D812BFB58D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0C86DBB-6FFF-4D27-9BBB-C9EC6B526C74}"/>
              </a:ext>
            </a:extLst>
          </p:cNvPr>
          <p:cNvSpPr>
            <a:spLocks noGrp="1" noChangeArrowheads="1"/>
          </p:cNvSpPr>
          <p:nvPr>
            <p:ph idx="1"/>
          </p:nvPr>
        </p:nvSpPr>
        <p:spPr>
          <a:xfrm>
            <a:off x="457200" y="1143000"/>
            <a:ext cx="8229600" cy="54102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who have been chosen according to the foreknowledge of God the Father, through the sanctifying work of the Spirit, for obedience to Jesus Christ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sprinkling by his blood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v2</a:t>
            </a:r>
            <a:endParaRPr lang="en-US" sz="2800" b="1" dirty="0">
              <a:solidFill>
                <a:srgbClr val="990033"/>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The Lord’s part in sanctifying 	you - He </a:t>
            </a:r>
            <a:r>
              <a:rPr lang="en-US" sz="4400" b="1" u="sng" dirty="0">
                <a:solidFill>
                  <a:srgbClr val="990033"/>
                </a:solidFill>
                <a:effectLst>
                  <a:outerShdw blurRad="38100" dist="38100" dir="2700000" algn="tl">
                    <a:srgbClr val="000000">
                      <a:alpha val="43137"/>
                    </a:srgbClr>
                  </a:outerShdw>
                </a:effectLst>
                <a:latin typeface="Arial Narrow" pitchFamily="34" charset="0"/>
              </a:rPr>
              <a:t>sprinkles</a:t>
            </a:r>
            <a:r>
              <a:rPr lang="en-US" sz="4400" b="1" dirty="0">
                <a:solidFill>
                  <a:srgbClr val="990033"/>
                </a:solidFill>
                <a:effectLst>
                  <a:outerShdw blurRad="38100" dist="38100" dir="2700000" algn="tl">
                    <a:srgbClr val="000000">
                      <a:alpha val="43137"/>
                    </a:srgbClr>
                  </a:outerShdw>
                </a:effectLst>
                <a:latin typeface="Arial Narrow" pitchFamily="34" charset="0"/>
              </a:rPr>
              <a:t> you with His 	blood.</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To the Jew this meant </a:t>
            </a:r>
            <a:r>
              <a:rPr lang="en-US" sz="4400" b="1" dirty="0">
                <a:solidFill>
                  <a:srgbClr val="006600"/>
                </a:solidFill>
                <a:effectLst>
                  <a:outerShdw blurRad="38100" dist="38100" dir="2700000" algn="tl">
                    <a:srgbClr val="000000">
                      <a:alpha val="43137"/>
                    </a:srgbClr>
                  </a:outerShdw>
                </a:effectLst>
                <a:latin typeface="Arial Narrow" pitchFamily="34" charset="0"/>
              </a:rPr>
              <a:t>cleansing</a:t>
            </a:r>
          </a:p>
          <a:p>
            <a:pPr marL="609600" indent="-609600" algn="ctr"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Leviticus 14:1-7</a:t>
            </a:r>
          </a:p>
        </p:txBody>
      </p:sp>
      <p:sp>
        <p:nvSpPr>
          <p:cNvPr id="4" name="Rectangle 3">
            <a:extLst>
              <a:ext uri="{FF2B5EF4-FFF2-40B4-BE49-F238E27FC236}">
                <a16:creationId xmlns:a16="http://schemas.microsoft.com/office/drawing/2014/main" id="{281C9D36-23B2-4E51-884D-7C61F05E31D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Its About Being Different from the World.</a:t>
            </a:r>
            <a:endParaRPr lang="en-US" dirty="0"/>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A095FA1-D832-4EA1-9A3D-15D4E395056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08D5F7F-BE95-4B52-A3E8-1A8BAA093984}"/>
              </a:ext>
            </a:extLst>
          </p:cNvPr>
          <p:cNvSpPr>
            <a:spLocks noGrp="1" noChangeArrowheads="1"/>
          </p:cNvSpPr>
          <p:nvPr>
            <p:ph idx="1"/>
          </p:nvPr>
        </p:nvSpPr>
        <p:spPr>
          <a:xfrm>
            <a:off x="457200" y="1143000"/>
            <a:ext cx="8229600" cy="54102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who have been chosen according to the foreknowledge of God the Father, through the sanctifying work of the Spirit, for obedience to Jesus Christ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sprinkling by his blood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v2</a:t>
            </a:r>
            <a:endParaRPr lang="en-US" sz="2800" b="1" dirty="0">
              <a:solidFill>
                <a:srgbClr val="990033"/>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The Lord’s part in sanctifying 	you - He </a:t>
            </a:r>
            <a:r>
              <a:rPr lang="en-US" sz="4400" b="1" u="sng" dirty="0">
                <a:solidFill>
                  <a:srgbClr val="990033"/>
                </a:solidFill>
                <a:effectLst>
                  <a:outerShdw blurRad="38100" dist="38100" dir="2700000" algn="tl">
                    <a:srgbClr val="000000">
                      <a:alpha val="43137"/>
                    </a:srgbClr>
                  </a:outerShdw>
                </a:effectLst>
                <a:latin typeface="Arial Narrow" pitchFamily="34" charset="0"/>
              </a:rPr>
              <a:t>sprinkles</a:t>
            </a:r>
            <a:r>
              <a:rPr lang="en-US" sz="4400" b="1" dirty="0">
                <a:solidFill>
                  <a:srgbClr val="990033"/>
                </a:solidFill>
                <a:effectLst>
                  <a:outerShdw blurRad="38100" dist="38100" dir="2700000" algn="tl">
                    <a:srgbClr val="000000">
                      <a:alpha val="43137"/>
                    </a:srgbClr>
                  </a:outerShdw>
                </a:effectLst>
                <a:latin typeface="Arial Narrow" pitchFamily="34" charset="0"/>
              </a:rPr>
              <a:t> you with His 	blood.</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To the Jew this meant </a:t>
            </a:r>
            <a:r>
              <a:rPr lang="en-US" sz="4400" b="1" dirty="0">
                <a:solidFill>
                  <a:srgbClr val="006600"/>
                </a:solidFill>
                <a:effectLst>
                  <a:outerShdw blurRad="38100" dist="38100" dir="2700000" algn="tl">
                    <a:srgbClr val="000000">
                      <a:alpha val="43137"/>
                    </a:srgbClr>
                  </a:outerShdw>
                </a:effectLst>
                <a:latin typeface="Arial Narrow" pitchFamily="34" charset="0"/>
              </a:rPr>
              <a:t>setting apart</a:t>
            </a:r>
          </a:p>
          <a:p>
            <a:pPr marL="609600" indent="-609600" algn="ctr"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Exodus 29:20-22</a:t>
            </a:r>
          </a:p>
        </p:txBody>
      </p:sp>
      <p:sp>
        <p:nvSpPr>
          <p:cNvPr id="4" name="Rectangle 3">
            <a:extLst>
              <a:ext uri="{FF2B5EF4-FFF2-40B4-BE49-F238E27FC236}">
                <a16:creationId xmlns:a16="http://schemas.microsoft.com/office/drawing/2014/main" id="{96B534D5-779C-431D-ADF8-EED3AEB6CBB9}"/>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Its About Being Different from the World.</a:t>
            </a:r>
            <a:endParaRPr lang="en-US" dirty="0"/>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F9CEB04-C100-47DD-A4DE-4BA4A1FFE98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FF2954D-FC57-4945-B87E-EE8C7F7F8CB2}"/>
              </a:ext>
            </a:extLst>
          </p:cNvPr>
          <p:cNvSpPr>
            <a:spLocks noGrp="1" noChangeArrowheads="1"/>
          </p:cNvSpPr>
          <p:nvPr>
            <p:ph idx="1"/>
          </p:nvPr>
        </p:nvSpPr>
        <p:spPr>
          <a:xfrm>
            <a:off x="457200" y="1143000"/>
            <a:ext cx="8229600" cy="54102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who have been chosen according to the foreknowledge of God the Father, through the sanctifying work of the Spirit,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for obedience to Jesus Christ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sprinkling by his blood - v2</a:t>
            </a:r>
            <a:endParaRPr lang="en-US" sz="2800" b="1" dirty="0">
              <a:solidFill>
                <a:srgbClr val="990033"/>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4. Your part in sanctifying 	you - 	</a:t>
            </a:r>
            <a:r>
              <a:rPr lang="en-US" sz="4400" b="1" u="sng" dirty="0">
                <a:solidFill>
                  <a:srgbClr val="990033"/>
                </a:solidFill>
                <a:effectLst>
                  <a:outerShdw blurRad="38100" dist="38100" dir="2700000" algn="tl">
                    <a:srgbClr val="000000">
                      <a:alpha val="43137"/>
                    </a:srgbClr>
                  </a:outerShdw>
                </a:effectLst>
                <a:latin typeface="Arial Narrow" pitchFamily="34" charset="0"/>
              </a:rPr>
              <a:t>obedience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Exodus 24:7 - Then he took the Book of the Covenant and read it to the people. They responded, “We will do everything the LORD has said;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we will obey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4D2B6FEB-9471-4B5D-853B-B8A66812F86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Its About Being Different from the World.</a:t>
            </a:r>
            <a:endParaRPr lang="en-US" dirty="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A351607-D46E-4B6B-A0D2-D6D27BFB439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B112FED-977C-4F1B-BD21-1FF4DFB504B7}"/>
              </a:ext>
            </a:extLst>
          </p:cNvPr>
          <p:cNvSpPr>
            <a:spLocks noGrp="1" noChangeArrowheads="1"/>
          </p:cNvSpPr>
          <p:nvPr>
            <p:ph idx="1"/>
          </p:nvPr>
        </p:nvSpPr>
        <p:spPr>
          <a:xfrm>
            <a:off x="0" y="1066800"/>
            <a:ext cx="9144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Peter 1:1-2</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Peter, an apostle of Jesus Christ, To God’s elect, strangers in the world, scattered throughout Pontus, Galatia, Cappadocia, Asia and Bithynia, who have been chosen according to the foreknowledge of God the Father, through the sanctifying work of the Spirit, for obedience to Jesus Christ and sprinkling by his blood: Grace and peace be yours in abundance.</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F013E01-BC67-43B8-8FB0-DCF9C675CF3D}"/>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7EE9787-F219-4520-8341-4FFAD1AB19FA}"/>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Its About Being Different from </a:t>
            </a: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the World </a:t>
            </a:r>
            <a:r>
              <a:rPr lang="en-US" sz="2800" b="1" dirty="0">
                <a:solidFill>
                  <a:schemeClr val="bg1">
                    <a:lumMod val="65000"/>
                  </a:schemeClr>
                </a:solidFill>
                <a:effectLst>
                  <a:outerShdw blurRad="38100" dist="38100" dir="2700000" algn="tl">
                    <a:srgbClr val="000000">
                      <a:alpha val="43137"/>
                    </a:srgbClr>
                  </a:outerShdw>
                </a:effectLst>
                <a:latin typeface="Arial Narrow" pitchFamily="34" charset="0"/>
              </a:rPr>
              <a:t>- v1-2</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 Its About Starting Over </a:t>
            </a:r>
            <a:r>
              <a:rPr lang="en-US" sz="4400" b="1">
                <a:solidFill>
                  <a:srgbClr val="002060"/>
                </a:solidFill>
                <a:effectLst>
                  <a:outerShdw blurRad="38100" dist="38100" dir="2700000" algn="tl">
                    <a:srgbClr val="000000">
                      <a:alpha val="43137"/>
                    </a:srgbClr>
                  </a:outerShdw>
                </a:effectLst>
                <a:latin typeface="Arial Narrow" pitchFamily="34" charset="0"/>
              </a:rPr>
              <a:t>in Life </a:t>
            </a:r>
            <a:r>
              <a:rPr lang="en-US" sz="2800" b="1" dirty="0">
                <a:solidFill>
                  <a:schemeClr val="tx1"/>
                </a:solidFill>
                <a:effectLst>
                  <a:outerShdw blurRad="38100" dist="38100" dir="2700000" algn="tl">
                    <a:srgbClr val="000000">
                      <a:alpha val="43137"/>
                    </a:srgbClr>
                  </a:outerShdw>
                </a:effectLst>
                <a:latin typeface="Arial Narrow" pitchFamily="34" charset="0"/>
              </a:rPr>
              <a:t>- v3-5</a:t>
            </a:r>
            <a:endParaRPr lang="en-US" sz="4400" b="1" dirty="0">
              <a:solidFill>
                <a:schemeClr val="tx1"/>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055F8CA-1864-4BBC-9126-6D297D8DD0B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FE8220C-EF0C-46BC-AC24-94BCF3D7504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New </a:t>
            </a:r>
            <a:r>
              <a:rPr lang="en-US" sz="4400" b="1" u="sng" dirty="0">
                <a:solidFill>
                  <a:srgbClr val="990033"/>
                </a:solidFill>
                <a:effectLst>
                  <a:outerShdw blurRad="38100" dist="38100" dir="2700000" algn="tl">
                    <a:srgbClr val="000000">
                      <a:alpha val="43137"/>
                    </a:srgbClr>
                  </a:outerShdw>
                </a:effectLst>
                <a:latin typeface="Arial Narrow" pitchFamily="34" charset="0"/>
              </a:rPr>
              <a:t>Birth</a:t>
            </a:r>
            <a:r>
              <a:rPr lang="en-US" sz="4400" b="1" dirty="0">
                <a:solidFill>
                  <a:srgbClr val="990033"/>
                </a:solidFill>
                <a:effectLst>
                  <a:outerShdw blurRad="38100" dist="38100" dir="2700000" algn="tl">
                    <a:srgbClr val="000000">
                      <a:alpha val="43137"/>
                    </a:srgbClr>
                  </a:outerShdw>
                </a:effectLst>
                <a:latin typeface="Arial Narrow" pitchFamily="34" charset="0"/>
              </a:rPr>
              <a:t> - a new relationship which includes: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A </a:t>
            </a:r>
            <a:r>
              <a:rPr lang="en-US" sz="4400" b="1" u="sng" dirty="0">
                <a:solidFill>
                  <a:srgbClr val="990033"/>
                </a:solidFill>
                <a:effectLst>
                  <a:outerShdw blurRad="38100" dist="38100" dir="2700000" algn="tl">
                    <a:srgbClr val="000000">
                      <a:alpha val="43137"/>
                    </a:srgbClr>
                  </a:outerShdw>
                </a:effectLst>
                <a:latin typeface="Arial Narrow" pitchFamily="34" charset="0"/>
              </a:rPr>
              <a:t>resurrection</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Praise be to the God and Father of our Lord Jesus Christ! In his great mercy he has given us new birth into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 living hope through the resurrection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of Jesus Christ from the dead . . . - v3</a:t>
            </a:r>
          </a:p>
        </p:txBody>
      </p:sp>
      <p:sp>
        <p:nvSpPr>
          <p:cNvPr id="4" name="Rectangle 3">
            <a:extLst>
              <a:ext uri="{FF2B5EF4-FFF2-40B4-BE49-F238E27FC236}">
                <a16:creationId xmlns:a16="http://schemas.microsoft.com/office/drawing/2014/main" id="{1F53E28F-7C54-46EF-B27A-3EAF16C4B191}"/>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Its About Starting Over in Life.</a:t>
            </a:r>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D79317D-4B08-4E7B-BC3A-0C337C05BA7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328B90E-81AE-4F67-A831-AE0FB278093F}"/>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New </a:t>
            </a:r>
            <a:r>
              <a:rPr lang="en-US" sz="4400" b="1" u="sng" dirty="0">
                <a:solidFill>
                  <a:srgbClr val="990033"/>
                </a:solidFill>
                <a:effectLst>
                  <a:outerShdw blurRad="38100" dist="38100" dir="2700000" algn="tl">
                    <a:srgbClr val="000000">
                      <a:alpha val="43137"/>
                    </a:srgbClr>
                  </a:outerShdw>
                </a:effectLst>
                <a:latin typeface="Arial Narrow" pitchFamily="34" charset="0"/>
              </a:rPr>
              <a:t>Birth</a:t>
            </a:r>
            <a:r>
              <a:rPr lang="en-US" sz="4400" b="1" dirty="0">
                <a:solidFill>
                  <a:srgbClr val="990033"/>
                </a:solidFill>
                <a:effectLst>
                  <a:outerShdw blurRad="38100" dist="38100" dir="2700000" algn="tl">
                    <a:srgbClr val="000000">
                      <a:alpha val="43137"/>
                    </a:srgbClr>
                  </a:outerShdw>
                </a:effectLst>
                <a:latin typeface="Arial Narrow" pitchFamily="34" charset="0"/>
              </a:rPr>
              <a:t> - a new relationship which includes: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A </a:t>
            </a:r>
            <a:r>
              <a:rPr lang="en-US" sz="4400" b="1" u="sng" dirty="0">
                <a:solidFill>
                  <a:srgbClr val="990033"/>
                </a:solidFill>
                <a:effectLst>
                  <a:outerShdw blurRad="38100" dist="38100" dir="2700000" algn="tl">
                    <a:srgbClr val="000000">
                      <a:alpha val="43137"/>
                    </a:srgbClr>
                  </a:outerShdw>
                </a:effectLst>
                <a:latin typeface="Arial Narrow" pitchFamily="34" charset="0"/>
              </a:rPr>
              <a:t>resurrection</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An </a:t>
            </a:r>
            <a:r>
              <a:rPr lang="en-US" sz="4400" b="1" u="sng" dirty="0">
                <a:solidFill>
                  <a:srgbClr val="990033"/>
                </a:solidFill>
                <a:effectLst>
                  <a:outerShdw blurRad="38100" dist="38100" dir="2700000" algn="tl">
                    <a:srgbClr val="000000">
                      <a:alpha val="43137"/>
                    </a:srgbClr>
                  </a:outerShdw>
                </a:effectLst>
                <a:latin typeface="Arial Narrow" pitchFamily="34" charset="0"/>
              </a:rPr>
              <a:t>inheritance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and into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an inheritance that can never perish, spoil or fade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kept in heaven for you - v4</a:t>
            </a:r>
          </a:p>
        </p:txBody>
      </p:sp>
      <p:sp>
        <p:nvSpPr>
          <p:cNvPr id="4" name="Rectangle 3">
            <a:extLst>
              <a:ext uri="{FF2B5EF4-FFF2-40B4-BE49-F238E27FC236}">
                <a16:creationId xmlns:a16="http://schemas.microsoft.com/office/drawing/2014/main" id="{45880BE3-FFA6-425E-BA4B-9EA5927C1A2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Its About Starting Over in Life.</a:t>
            </a:r>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A5AA98C-5A91-4869-B003-AE35E38AE4C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5C559E5-53B4-4EAC-9A1B-4335046C774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14:1-3 - Do not let your hearts be troubled. Trust in God; trust also in me. </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In my Father’s house are many rooms; if it were not so, I would have told you. I am going there to prepare a place for you. </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And if I go and prepare a place for you, I will come back and take you to be with me that you also may be where I am.</a:t>
            </a:r>
          </a:p>
        </p:txBody>
      </p:sp>
      <p:sp>
        <p:nvSpPr>
          <p:cNvPr id="4" name="Rectangle 3">
            <a:extLst>
              <a:ext uri="{FF2B5EF4-FFF2-40B4-BE49-F238E27FC236}">
                <a16:creationId xmlns:a16="http://schemas.microsoft.com/office/drawing/2014/main" id="{A516E794-A6EF-43BE-8559-BFD0D6FBFD7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Its About Starting Over in Life.</a:t>
            </a:r>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5D195C8-35EA-4342-8C27-9EF97B245E1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4F4DA3F-6E27-431E-AFC8-41FA651BC0FE}"/>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 Powerful </a:t>
            </a:r>
            <a:r>
              <a:rPr lang="en-US" sz="4400" b="1" u="sng" dirty="0">
                <a:solidFill>
                  <a:srgbClr val="990033"/>
                </a:solidFill>
                <a:effectLst>
                  <a:outerShdw blurRad="38100" dist="38100" dir="2700000" algn="tl">
                    <a:srgbClr val="000000">
                      <a:alpha val="43137"/>
                    </a:srgbClr>
                  </a:outerShdw>
                </a:effectLst>
                <a:latin typeface="Arial Narrow" pitchFamily="34" charset="0"/>
              </a:rPr>
              <a:t>Shield</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who through faith are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shielded by God’s power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until the coming of the salvation that is ready to be revealed in the last time. - v5</a:t>
            </a:r>
          </a:p>
        </p:txBody>
      </p:sp>
      <p:sp>
        <p:nvSpPr>
          <p:cNvPr id="4" name="Rectangle 3">
            <a:extLst>
              <a:ext uri="{FF2B5EF4-FFF2-40B4-BE49-F238E27FC236}">
                <a16:creationId xmlns:a16="http://schemas.microsoft.com/office/drawing/2014/main" id="{9B63F020-D5EE-44CF-BB6D-14A5293CEDD1}"/>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Its About Starting Over in Life.</a:t>
            </a:r>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B57A9E8-AF7C-4C45-AFBD-F4BC4449870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631A8A9-F1E1-4409-8885-03ED8EE3000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 Powerful </a:t>
            </a:r>
            <a:r>
              <a:rPr lang="en-US" sz="4400" b="1" u="sng" dirty="0">
                <a:solidFill>
                  <a:srgbClr val="990033"/>
                </a:solidFill>
                <a:effectLst>
                  <a:outerShdw blurRad="38100" dist="38100" dir="2700000" algn="tl">
                    <a:srgbClr val="000000">
                      <a:alpha val="43137"/>
                    </a:srgbClr>
                  </a:outerShdw>
                </a:effectLst>
                <a:latin typeface="Arial Narrow" pitchFamily="34" charset="0"/>
              </a:rPr>
              <a:t>Shield</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who through faith are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shielded by God’s power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until the coming of the salvation that is ready to be revealed in the last time. - v5</a:t>
            </a:r>
            <a:endParaRPr lang="en-US" sz="4400" b="1" dirty="0">
              <a:solidFill>
                <a:srgbClr val="990033"/>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rPr>
              <a:t>The Doctrine of Eternal Security</a:t>
            </a:r>
            <a:r>
              <a:rPr lang="en-US" sz="4400" b="1" dirty="0">
                <a:solidFill>
                  <a:srgbClr val="990033"/>
                </a:solidFill>
                <a:effectLst>
                  <a:outerShdw blurRad="38100" dist="38100" dir="2700000" algn="tl">
                    <a:srgbClr val="000000">
                      <a:alpha val="43137"/>
                    </a:srgbClr>
                  </a:outerShdw>
                </a:effectLst>
                <a:latin typeface="Arial Narrow" pitchFamily="34" charset="0"/>
              </a:rPr>
              <a:t>: its impossible to be lost once you have been saved!</a:t>
            </a:r>
          </a:p>
        </p:txBody>
      </p:sp>
      <p:sp>
        <p:nvSpPr>
          <p:cNvPr id="4" name="Rectangle 3">
            <a:extLst>
              <a:ext uri="{FF2B5EF4-FFF2-40B4-BE49-F238E27FC236}">
                <a16:creationId xmlns:a16="http://schemas.microsoft.com/office/drawing/2014/main" id="{8BAA6208-FF60-4B32-8323-511743D34FA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Its About Starting Over in Life.</a:t>
            </a:r>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3754F87-0E83-4D1C-9122-3330C64084A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DA733D7-B427-44EB-93CB-04FF3966D8A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 Powerful </a:t>
            </a:r>
            <a:r>
              <a:rPr lang="en-US" sz="4400" b="1" u="sng" dirty="0">
                <a:solidFill>
                  <a:srgbClr val="990033"/>
                </a:solidFill>
                <a:effectLst>
                  <a:outerShdw blurRad="38100" dist="38100" dir="2700000" algn="tl">
                    <a:srgbClr val="000000">
                      <a:alpha val="43137"/>
                    </a:srgbClr>
                  </a:outerShdw>
                </a:effectLst>
                <a:latin typeface="Arial Narrow" pitchFamily="34" charset="0"/>
              </a:rPr>
              <a:t>Shield</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who through faith are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shielded by God’s power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until the coming of the salvation that is ready to be revealed in the last time. - v5</a:t>
            </a:r>
            <a:endParaRPr lang="en-US" sz="4400" b="1" dirty="0">
              <a:solidFill>
                <a:srgbClr val="990033"/>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rPr>
              <a:t>The Bible doctrine</a:t>
            </a:r>
            <a:r>
              <a:rPr lang="en-US" sz="4400" b="1" dirty="0">
                <a:solidFill>
                  <a:srgbClr val="990033"/>
                </a:solidFill>
                <a:effectLst>
                  <a:outerShdw blurRad="38100" dist="38100" dir="2700000" algn="tl">
                    <a:srgbClr val="000000">
                      <a:alpha val="43137"/>
                    </a:srgbClr>
                  </a:outerShdw>
                </a:effectLst>
                <a:latin typeface="Arial Narrow" pitchFamily="34" charset="0"/>
              </a:rPr>
              <a:t>: nothing can take your salvation away - as long as you are faithful to God!</a:t>
            </a:r>
          </a:p>
        </p:txBody>
      </p:sp>
      <p:sp>
        <p:nvSpPr>
          <p:cNvPr id="4" name="Rectangle 3">
            <a:extLst>
              <a:ext uri="{FF2B5EF4-FFF2-40B4-BE49-F238E27FC236}">
                <a16:creationId xmlns:a16="http://schemas.microsoft.com/office/drawing/2014/main" id="{4F085D94-CA25-41B3-B1BA-18FD664DFAA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Its About Starting Over in Life.</a:t>
            </a:r>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E8083EA-6F84-42E5-B10C-05C48ED1115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22957BF-CA09-423D-875E-EBEC37D3C834}"/>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 Powerful </a:t>
            </a:r>
            <a:r>
              <a:rPr lang="en-US" sz="4400" b="1" u="sng" dirty="0">
                <a:solidFill>
                  <a:srgbClr val="990033"/>
                </a:solidFill>
                <a:effectLst>
                  <a:outerShdw blurRad="38100" dist="38100" dir="2700000" algn="tl">
                    <a:srgbClr val="000000">
                      <a:alpha val="43137"/>
                    </a:srgbClr>
                  </a:outerShdw>
                </a:effectLst>
                <a:latin typeface="Arial Narrow" pitchFamily="34" charset="0"/>
              </a:rPr>
              <a:t>Shield</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who through faith are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shielded by God’s power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until the coming of the salvation that is ready to be revealed in the last time. - v5</a:t>
            </a:r>
            <a:endParaRPr lang="en-US" sz="4400" b="1" dirty="0">
              <a:solidFill>
                <a:srgbClr val="990033"/>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a:t>
            </a:r>
            <a:r>
              <a:rPr lang="en-US" sz="4400" b="1" dirty="0">
                <a:solidFill>
                  <a:srgbClr val="006600"/>
                </a:solidFill>
                <a:effectLst>
                  <a:outerShdw blurRad="38100" dist="38100" dir="2700000" algn="tl">
                    <a:srgbClr val="000000">
                      <a:alpha val="43137"/>
                    </a:srgbClr>
                  </a:outerShdw>
                </a:effectLst>
                <a:latin typeface="Arial Narrow" pitchFamily="34" charset="0"/>
              </a:rPr>
              <a:t>The theological problem</a:t>
            </a:r>
            <a:r>
              <a:rPr lang="en-US" sz="4400" b="1" dirty="0">
                <a:solidFill>
                  <a:srgbClr val="990033"/>
                </a:solidFill>
                <a:effectLst>
                  <a:outerShdw blurRad="38100" dist="38100" dir="2700000" algn="tl">
                    <a:srgbClr val="000000">
                      <a:alpha val="43137"/>
                    </a:srgbClr>
                  </a:outerShdw>
                </a:effectLst>
                <a:latin typeface="Arial Narrow" pitchFamily="34" charset="0"/>
              </a:rPr>
              <a:t>: is 	salvation a state - a process - or 	a result?</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Answer: </a:t>
            </a:r>
            <a:r>
              <a:rPr lang="en-US" sz="4400" b="1" dirty="0">
                <a:solidFill>
                  <a:srgbClr val="006600"/>
                </a:solidFill>
                <a:effectLst>
                  <a:outerShdw blurRad="38100" dist="38100" dir="2700000" algn="tl">
                    <a:srgbClr val="000000">
                      <a:alpha val="43137"/>
                    </a:srgbClr>
                  </a:outerShdw>
                </a:effectLst>
                <a:latin typeface="Arial Narrow" pitchFamily="34" charset="0"/>
              </a:rPr>
              <a:t>all 3</a:t>
            </a:r>
            <a:r>
              <a:rPr lang="en-US" sz="4400" b="1" dirty="0">
                <a:solidFill>
                  <a:srgbClr val="990033"/>
                </a:solidFill>
                <a:effectLst>
                  <a:outerShdw blurRad="38100" dist="38100" dir="2700000" algn="tl">
                    <a:srgbClr val="000000">
                      <a:alpha val="43137"/>
                    </a:srgbClr>
                  </a:outerShdw>
                </a:effectLst>
                <a:latin typeface="Arial Narrow" pitchFamily="34" charset="0"/>
              </a:rPr>
              <a:t>!</a:t>
            </a:r>
          </a:p>
        </p:txBody>
      </p:sp>
      <p:sp>
        <p:nvSpPr>
          <p:cNvPr id="4" name="Rectangle 3">
            <a:extLst>
              <a:ext uri="{FF2B5EF4-FFF2-40B4-BE49-F238E27FC236}">
                <a16:creationId xmlns:a16="http://schemas.microsoft.com/office/drawing/2014/main" id="{67E0F3B5-A406-40AB-A749-BA545307388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Its About Starting Over in Life.</a:t>
            </a:r>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EB3A199-6975-46DB-BECB-BF3D5079679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69FD5EA-B45B-4E56-874E-B47092F1F49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 Powerful </a:t>
            </a:r>
            <a:r>
              <a:rPr lang="en-US" sz="4400" b="1" u="sng" dirty="0">
                <a:solidFill>
                  <a:srgbClr val="990033"/>
                </a:solidFill>
                <a:effectLst>
                  <a:outerShdw blurRad="38100" dist="38100" dir="2700000" algn="tl">
                    <a:srgbClr val="000000">
                      <a:alpha val="43137"/>
                    </a:srgbClr>
                  </a:outerShdw>
                </a:effectLst>
                <a:latin typeface="Arial Narrow" pitchFamily="34" charset="0"/>
              </a:rPr>
              <a:t>Shield</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a:t>
            </a:r>
            <a:r>
              <a:rPr lang="en-US" sz="4400" b="1" dirty="0">
                <a:solidFill>
                  <a:srgbClr val="006600"/>
                </a:solidFill>
                <a:effectLst>
                  <a:outerShdw blurRad="38100" dist="38100" dir="2700000" algn="tl">
                    <a:srgbClr val="000000">
                      <a:alpha val="43137"/>
                    </a:srgbClr>
                  </a:outerShdw>
                </a:effectLst>
                <a:latin typeface="Arial Narrow" pitchFamily="34" charset="0"/>
              </a:rPr>
              <a:t>The theological problem</a:t>
            </a:r>
            <a:r>
              <a:rPr lang="en-US" sz="4400" b="1">
                <a:solidFill>
                  <a:srgbClr val="990033"/>
                </a:solidFill>
                <a:effectLst>
                  <a:outerShdw blurRad="38100" dist="38100" dir="2700000" algn="tl">
                    <a:srgbClr val="000000">
                      <a:alpha val="43137"/>
                    </a:srgbClr>
                  </a:outerShdw>
                </a:effectLst>
                <a:latin typeface="Arial Narrow" pitchFamily="34" charset="0"/>
              </a:rPr>
              <a:t>: 	salvation </a:t>
            </a:r>
            <a:r>
              <a:rPr lang="en-US" sz="4400" b="1" dirty="0">
                <a:solidFill>
                  <a:srgbClr val="990033"/>
                </a:solidFill>
                <a:effectLst>
                  <a:outerShdw blurRad="38100" dist="38100" dir="2700000" algn="tl">
                    <a:srgbClr val="000000">
                      <a:alpha val="43137"/>
                    </a:srgbClr>
                  </a:outerShdw>
                </a:effectLst>
                <a:latin typeface="Arial Narrow" pitchFamily="34" charset="0"/>
              </a:rPr>
              <a:t>is - </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state.</a:t>
            </a:r>
          </a:p>
        </p:txBody>
      </p:sp>
      <p:sp>
        <p:nvSpPr>
          <p:cNvPr id="4" name="Rectangle 3">
            <a:extLst>
              <a:ext uri="{FF2B5EF4-FFF2-40B4-BE49-F238E27FC236}">
                <a16:creationId xmlns:a16="http://schemas.microsoft.com/office/drawing/2014/main" id="{9557250E-D468-4667-9618-0A0284E44699}"/>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Its About Starting Over in Life.</a:t>
            </a:r>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47E75BF-BCA4-4334-AEE3-DAFCD25DF97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11EB6FB-C84A-4A8E-9119-47EB6B21953A}"/>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 Powerful </a:t>
            </a:r>
            <a:r>
              <a:rPr lang="en-US" sz="4400" b="1" u="sng" dirty="0">
                <a:solidFill>
                  <a:srgbClr val="990033"/>
                </a:solidFill>
                <a:effectLst>
                  <a:outerShdw blurRad="38100" dist="38100" dir="2700000" algn="tl">
                    <a:srgbClr val="000000">
                      <a:alpha val="43137"/>
                    </a:srgbClr>
                  </a:outerShdw>
                </a:effectLst>
                <a:latin typeface="Arial Narrow" pitchFamily="34" charset="0"/>
              </a:rPr>
              <a:t>Shield</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a:t>
            </a:r>
            <a:r>
              <a:rPr lang="en-US" sz="4400" b="1" dirty="0">
                <a:solidFill>
                  <a:srgbClr val="006600"/>
                </a:solidFill>
                <a:effectLst>
                  <a:outerShdw blurRad="38100" dist="38100" dir="2700000" algn="tl">
                    <a:srgbClr val="000000">
                      <a:alpha val="43137"/>
                    </a:srgbClr>
                  </a:outerShdw>
                </a:effectLst>
                <a:latin typeface="Arial Narrow" pitchFamily="34" charset="0"/>
              </a:rPr>
              <a:t>The theological problem</a:t>
            </a:r>
            <a:r>
              <a:rPr lang="en-US" sz="4400" b="1">
                <a:solidFill>
                  <a:srgbClr val="990033"/>
                </a:solidFill>
                <a:effectLst>
                  <a:outerShdw blurRad="38100" dist="38100" dir="2700000" algn="tl">
                    <a:srgbClr val="000000">
                      <a:alpha val="43137"/>
                    </a:srgbClr>
                  </a:outerShdw>
                </a:effectLst>
                <a:latin typeface="Arial Narrow" pitchFamily="34" charset="0"/>
              </a:rPr>
              <a:t>: 	salvation </a:t>
            </a:r>
            <a:r>
              <a:rPr lang="en-US" sz="4400" b="1" dirty="0">
                <a:solidFill>
                  <a:srgbClr val="990033"/>
                </a:solidFill>
                <a:effectLst>
                  <a:outerShdw blurRad="38100" dist="38100" dir="2700000" algn="tl">
                    <a:srgbClr val="000000">
                      <a:alpha val="43137"/>
                    </a:srgbClr>
                  </a:outerShdw>
                </a:effectLst>
                <a:latin typeface="Arial Narrow" pitchFamily="34" charset="0"/>
              </a:rPr>
              <a:t>is - </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state</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process</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for you are receiving the goal of your faith, the salvation of your souls. - v9</a:t>
            </a:r>
          </a:p>
        </p:txBody>
      </p:sp>
      <p:sp>
        <p:nvSpPr>
          <p:cNvPr id="4" name="Rectangle 3">
            <a:extLst>
              <a:ext uri="{FF2B5EF4-FFF2-40B4-BE49-F238E27FC236}">
                <a16:creationId xmlns:a16="http://schemas.microsoft.com/office/drawing/2014/main" id="{383CA078-3A27-418C-B79A-7568DC5EB5C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Its About Starting Over in Life.</a:t>
            </a: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3A6C0EF-3DDA-402F-A081-17984FB6404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23AFF5E-06E7-4A24-931F-635D0D2E7913}"/>
              </a:ext>
            </a:extLst>
          </p:cNvPr>
          <p:cNvSpPr>
            <a:spLocks noGrp="1" noChangeArrowheads="1"/>
          </p:cNvSpPr>
          <p:nvPr>
            <p:ph idx="1"/>
          </p:nvPr>
        </p:nvSpPr>
        <p:spPr>
          <a:xfrm>
            <a:off x="0" y="1066800"/>
            <a:ext cx="9144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Peter 1:3-6</a:t>
            </a:r>
          </a:p>
          <a:p>
            <a:pPr marL="609600" indent="-609600" algn="just" eaLnBrk="1" fontAlgn="auto" hangingPunct="1">
              <a:spcAft>
                <a:spcPts val="0"/>
              </a:spcAft>
              <a:buFont typeface="Wingdings 2" panose="05020102010507070707" pitchFamily="18" charset="2"/>
              <a:buNone/>
              <a:defRPr/>
            </a:pPr>
            <a:r>
              <a:rPr lang="en-US" sz="2800" baseline="30000" dirty="0">
                <a:latin typeface="Arial" pitchFamily="34" charset="0"/>
                <a:cs typeface="Arial" pitchFamily="34" charset="0"/>
              </a:rPr>
              <a: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Praise be to the God and Father of our Lord Jesus Christ! In his great mercy he has given us new birth into a living hope through the resurrection of Jesus Christ from the dead, </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and into an inheritance that can never perish, spoil or fade — kept in heaven for you, who through faith are shielded by God’s power until the coming of the salvation that is ready to be revealed in the last time. In this you greatly rejoice, though now for a little while you may have had to suffer grief in all kinds of trials. </a:t>
            </a: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57A4BFC-64FF-4850-8204-197899E7BD3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1DBDA44-4DB9-41B3-9CDE-96732908110B}"/>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 Powerful </a:t>
            </a:r>
            <a:r>
              <a:rPr lang="en-US" sz="4400" b="1" u="sng" dirty="0">
                <a:solidFill>
                  <a:srgbClr val="990033"/>
                </a:solidFill>
                <a:effectLst>
                  <a:outerShdw blurRad="38100" dist="38100" dir="2700000" algn="tl">
                    <a:srgbClr val="000000">
                      <a:alpha val="43137"/>
                    </a:srgbClr>
                  </a:outerShdw>
                </a:effectLst>
                <a:latin typeface="Arial Narrow" pitchFamily="34" charset="0"/>
              </a:rPr>
              <a:t>Shield</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a:t>
            </a:r>
            <a:r>
              <a:rPr lang="en-US" sz="4400" b="1" dirty="0">
                <a:solidFill>
                  <a:srgbClr val="006600"/>
                </a:solidFill>
                <a:effectLst>
                  <a:outerShdw blurRad="38100" dist="38100" dir="2700000" algn="tl">
                    <a:srgbClr val="000000">
                      <a:alpha val="43137"/>
                    </a:srgbClr>
                  </a:outerShdw>
                </a:effectLst>
                <a:latin typeface="Arial Narrow" pitchFamily="34" charset="0"/>
              </a:rPr>
              <a:t>The theological problem</a:t>
            </a:r>
            <a:r>
              <a:rPr lang="en-US" sz="4400" b="1">
                <a:solidFill>
                  <a:srgbClr val="990033"/>
                </a:solidFill>
                <a:effectLst>
                  <a:outerShdw blurRad="38100" dist="38100" dir="2700000" algn="tl">
                    <a:srgbClr val="000000">
                      <a:alpha val="43137"/>
                    </a:srgbClr>
                  </a:outerShdw>
                </a:effectLst>
                <a:latin typeface="Arial Narrow" pitchFamily="34" charset="0"/>
              </a:rPr>
              <a:t>: 	salvation </a:t>
            </a:r>
            <a:r>
              <a:rPr lang="en-US" sz="4400" b="1" dirty="0">
                <a:solidFill>
                  <a:srgbClr val="990033"/>
                </a:solidFill>
                <a:effectLst>
                  <a:outerShdw blurRad="38100" dist="38100" dir="2700000" algn="tl">
                    <a:srgbClr val="000000">
                      <a:alpha val="43137"/>
                    </a:srgbClr>
                  </a:outerShdw>
                </a:effectLst>
                <a:latin typeface="Arial Narrow" pitchFamily="34" charset="0"/>
              </a:rPr>
              <a:t>is - </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state</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process</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result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until the coming of the salvation that is ready to be revealed in the last time. - v5</a:t>
            </a:r>
          </a:p>
        </p:txBody>
      </p:sp>
      <p:sp>
        <p:nvSpPr>
          <p:cNvPr id="4" name="Rectangle 3">
            <a:extLst>
              <a:ext uri="{FF2B5EF4-FFF2-40B4-BE49-F238E27FC236}">
                <a16:creationId xmlns:a16="http://schemas.microsoft.com/office/drawing/2014/main" id="{B4365A92-07CD-4BC1-9CC6-8FAD38ECCF8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Its About Starting Over in Life.</a:t>
            </a:r>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7167331-36E7-43AA-AB4F-CD91C14C1DAF}"/>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813A8F8-C78A-4CAC-9CA0-07B728D59134}"/>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Its About Being Different from </a:t>
            </a: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the World </a:t>
            </a:r>
            <a:r>
              <a:rPr lang="en-US" sz="2800" b="1" dirty="0">
                <a:solidFill>
                  <a:schemeClr val="bg1">
                    <a:lumMod val="65000"/>
                  </a:schemeClr>
                </a:solidFill>
                <a:effectLst>
                  <a:outerShdw blurRad="38100" dist="38100" dir="2700000" algn="tl">
                    <a:srgbClr val="000000">
                      <a:alpha val="43137"/>
                    </a:srgbClr>
                  </a:outerShdw>
                </a:effectLst>
                <a:latin typeface="Arial Narrow" pitchFamily="34" charset="0"/>
              </a:rPr>
              <a:t>- v1-2</a:t>
            </a:r>
          </a:p>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II. Its About Starting Over </a:t>
            </a: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in Life </a:t>
            </a:r>
            <a:r>
              <a:rPr lang="en-US" sz="2800" b="1" dirty="0">
                <a:solidFill>
                  <a:schemeClr val="bg1">
                    <a:lumMod val="65000"/>
                  </a:schemeClr>
                </a:solidFill>
                <a:effectLst>
                  <a:outerShdw blurRad="38100" dist="38100" dir="2700000" algn="tl">
                    <a:srgbClr val="000000">
                      <a:alpha val="43137"/>
                    </a:srgbClr>
                  </a:outerShdw>
                </a:effectLst>
                <a:latin typeface="Arial Narrow" pitchFamily="34" charset="0"/>
              </a:rPr>
              <a:t>- v3-5</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III. Its About Enduring the Trials </a:t>
            </a:r>
            <a:r>
              <a:rPr lang="en-US" sz="4400" b="1">
                <a:solidFill>
                  <a:srgbClr val="002060"/>
                </a:solidFill>
                <a:effectLst>
                  <a:outerShdw blurRad="38100" dist="38100" dir="2700000" algn="tl">
                    <a:srgbClr val="000000">
                      <a:alpha val="43137"/>
                    </a:srgbClr>
                  </a:outerShdw>
                </a:effectLst>
                <a:latin typeface="Arial Narrow" pitchFamily="34" charset="0"/>
              </a:rPr>
              <a:t>in Life </a:t>
            </a:r>
            <a:r>
              <a:rPr lang="en-US" sz="2800" b="1" dirty="0">
                <a:solidFill>
                  <a:schemeClr val="tx1"/>
                </a:solidFill>
                <a:effectLst>
                  <a:outerShdw blurRad="38100" dist="38100" dir="2700000" algn="tl">
                    <a:srgbClr val="000000">
                      <a:alpha val="43137"/>
                    </a:srgbClr>
                  </a:outerShdw>
                </a:effectLst>
                <a:latin typeface="Arial Narrow" pitchFamily="34" charset="0"/>
              </a:rPr>
              <a:t>- v6-9</a:t>
            </a:r>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3E3945A-6E07-4802-82F7-0E55B6F4F51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F6B5B2F-4E02-4589-BAA3-B0FD87E9CBD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To give </a:t>
            </a:r>
            <a:r>
              <a:rPr lang="en-US" sz="4400" b="1" u="sng" dirty="0">
                <a:solidFill>
                  <a:srgbClr val="990033"/>
                </a:solidFill>
                <a:effectLst>
                  <a:outerShdw blurRad="38100" dist="38100" dir="2700000" algn="tl">
                    <a:srgbClr val="000000">
                      <a:alpha val="43137"/>
                    </a:srgbClr>
                  </a:outerShdw>
                </a:effectLst>
                <a:latin typeface="Arial Narrow" pitchFamily="34" charset="0"/>
              </a:rPr>
              <a:t>us grief</a:t>
            </a:r>
            <a:r>
              <a:rPr lang="en-US" sz="4400" b="1" dirty="0">
                <a:solidFill>
                  <a:srgbClr val="990033"/>
                </a:solidFill>
                <a:effectLst>
                  <a:outerShdw blurRad="38100" dist="38100" dir="2700000" algn="tl">
                    <a:srgbClr val="000000">
                      <a:alpha val="43137"/>
                    </a:srgbClr>
                  </a:outerShdw>
                </a:effectLst>
                <a:latin typeface="Arial Narrow" pitchFamily="34" charset="0"/>
              </a:rPr>
              <a:t>! </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In this you greatly rejoice, though now for a little while you may have had to suffer grief in all kinds of trials. - v6 </a:t>
            </a:r>
          </a:p>
        </p:txBody>
      </p:sp>
      <p:sp>
        <p:nvSpPr>
          <p:cNvPr id="4" name="Rectangle 3">
            <a:extLst>
              <a:ext uri="{FF2B5EF4-FFF2-40B4-BE49-F238E27FC236}">
                <a16:creationId xmlns:a16="http://schemas.microsoft.com/office/drawing/2014/main" id="{731ECB73-0969-47AF-A135-043F4E0A826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Its About Enduring the Trials in Life.</a:t>
            </a:r>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E39F85D-F85E-45AB-9ED4-9B6AAFE9C3D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28BDA65-C769-4B2A-9805-4B3AE9BCF10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To give </a:t>
            </a:r>
            <a:r>
              <a:rPr lang="en-US" sz="4400" b="1" u="sng" dirty="0">
                <a:solidFill>
                  <a:srgbClr val="990033"/>
                </a:solidFill>
                <a:effectLst>
                  <a:outerShdw blurRad="38100" dist="38100" dir="2700000" algn="tl">
                    <a:srgbClr val="000000">
                      <a:alpha val="43137"/>
                    </a:srgbClr>
                  </a:outerShdw>
                </a:effectLst>
                <a:latin typeface="Arial Narrow" pitchFamily="34" charset="0"/>
              </a:rPr>
              <a:t>us grief</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To prove </a:t>
            </a:r>
            <a:r>
              <a:rPr lang="en-US" sz="4400" b="1" u="sng" dirty="0">
                <a:solidFill>
                  <a:srgbClr val="990033"/>
                </a:solidFill>
                <a:effectLst>
                  <a:outerShdw blurRad="38100" dist="38100" dir="2700000" algn="tl">
                    <a:srgbClr val="000000">
                      <a:alpha val="43137"/>
                    </a:srgbClr>
                  </a:outerShdw>
                </a:effectLst>
                <a:latin typeface="Arial Narrow" pitchFamily="34" charset="0"/>
              </a:rPr>
              <a:t>our</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faith</a:t>
            </a:r>
            <a:r>
              <a:rPr lang="en-US" sz="4400" b="1" dirty="0">
                <a:solidFill>
                  <a:srgbClr val="990033"/>
                </a:solidFill>
                <a:effectLst>
                  <a:outerShdw blurRad="38100" dist="38100" dir="2700000" algn="tl">
                    <a:srgbClr val="000000">
                      <a:alpha val="43137"/>
                    </a:srgbClr>
                  </a:outerShdw>
                </a:effectLst>
                <a:latin typeface="Arial Narrow" pitchFamily="34" charset="0"/>
              </a:rPr>
              <a:t> to be genuine. </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These have come so that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your faith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of greater worth than gold, which perishes even though refined by fire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may be proved genuine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may result in praise, glory and honor when Jesus Christ is revealed. - v7 </a:t>
            </a:r>
          </a:p>
        </p:txBody>
      </p:sp>
      <p:sp>
        <p:nvSpPr>
          <p:cNvPr id="4" name="Rectangle 3">
            <a:extLst>
              <a:ext uri="{FF2B5EF4-FFF2-40B4-BE49-F238E27FC236}">
                <a16:creationId xmlns:a16="http://schemas.microsoft.com/office/drawing/2014/main" id="{C0DCDEA9-DB31-47F7-B246-C668DC6C29E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Its About Enduring the Trials in Life.</a:t>
            </a:r>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F10C5EA-319C-451B-8627-CDF79949174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0A368FF-6F37-4CC9-AACC-E97261E045E3}"/>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To give </a:t>
            </a:r>
            <a:r>
              <a:rPr lang="en-US" sz="4400" b="1" u="sng" dirty="0">
                <a:solidFill>
                  <a:srgbClr val="990033"/>
                </a:solidFill>
                <a:effectLst>
                  <a:outerShdw blurRad="38100" dist="38100" dir="2700000" algn="tl">
                    <a:srgbClr val="000000">
                      <a:alpha val="43137"/>
                    </a:srgbClr>
                  </a:outerShdw>
                </a:effectLst>
                <a:latin typeface="Arial Narrow" pitchFamily="34" charset="0"/>
              </a:rPr>
              <a:t>us grief</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To prove </a:t>
            </a:r>
            <a:r>
              <a:rPr lang="en-US" sz="4400" b="1" u="sng" dirty="0">
                <a:solidFill>
                  <a:srgbClr val="990033"/>
                </a:solidFill>
                <a:effectLst>
                  <a:outerShdw blurRad="38100" dist="38100" dir="2700000" algn="tl">
                    <a:srgbClr val="000000">
                      <a:alpha val="43137"/>
                    </a:srgbClr>
                  </a:outerShdw>
                </a:effectLst>
                <a:latin typeface="Arial Narrow" pitchFamily="34" charset="0"/>
              </a:rPr>
              <a:t>our</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faith</a:t>
            </a:r>
            <a:r>
              <a:rPr lang="en-US" sz="4400" b="1" dirty="0">
                <a:solidFill>
                  <a:srgbClr val="990033"/>
                </a:solidFill>
                <a:effectLst>
                  <a:outerShdw blurRad="38100" dist="38100" dir="2700000" algn="tl">
                    <a:srgbClr val="000000">
                      <a:alpha val="43137"/>
                    </a:srgbClr>
                  </a:outerShdw>
                </a:effectLst>
                <a:latin typeface="Arial Narrow" pitchFamily="34" charset="0"/>
              </a:rPr>
              <a:t> to be genuine.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To bring </a:t>
            </a:r>
            <a:r>
              <a:rPr lang="en-US" sz="4400" b="1" u="sng" dirty="0">
                <a:solidFill>
                  <a:srgbClr val="990033"/>
                </a:solidFill>
                <a:effectLst>
                  <a:outerShdw blurRad="38100" dist="38100" dir="2700000" algn="tl">
                    <a:srgbClr val="000000">
                      <a:alpha val="43137"/>
                    </a:srgbClr>
                  </a:outerShdw>
                </a:effectLst>
                <a:latin typeface="Arial Narrow" pitchFamily="34" charset="0"/>
              </a:rPr>
              <a:t>praise, honor &amp; glory</a:t>
            </a:r>
            <a:r>
              <a:rPr lang="en-US" sz="4400" b="1" dirty="0">
                <a:solidFill>
                  <a:srgbClr val="990033"/>
                </a:solidFill>
                <a:effectLst>
                  <a:outerShdw blurRad="38100" dist="38100" dir="2700000" algn="tl">
                    <a:srgbClr val="000000">
                      <a:alpha val="43137"/>
                    </a:srgbClr>
                  </a:outerShdw>
                </a:effectLst>
                <a:latin typeface="Arial Narrow" pitchFamily="34" charset="0"/>
              </a:rPr>
              <a:t> to the Lord.</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These have come so that your faith — of greater worth than gold, which perishes even though refined by fire — may be proved genuine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may result in praise, glory and honor when Jesus Christ is revealed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v7 </a:t>
            </a:r>
          </a:p>
        </p:txBody>
      </p:sp>
      <p:sp>
        <p:nvSpPr>
          <p:cNvPr id="4" name="Rectangle 3">
            <a:extLst>
              <a:ext uri="{FF2B5EF4-FFF2-40B4-BE49-F238E27FC236}">
                <a16:creationId xmlns:a16="http://schemas.microsoft.com/office/drawing/2014/main" id="{F8BA7C42-0098-4081-82A1-B98075EBEC89}"/>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Its About Enduring the Trials in Life.</a:t>
            </a:r>
          </a:p>
        </p:txBody>
      </p:sp>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C987F39-DAE9-4D71-A0B6-25B65C44314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7B84F47-11EE-45E6-A47A-CA18400AD943}"/>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To give </a:t>
            </a:r>
            <a:r>
              <a:rPr lang="en-US" sz="4400" b="1" u="sng" dirty="0">
                <a:solidFill>
                  <a:srgbClr val="990033"/>
                </a:solidFill>
                <a:effectLst>
                  <a:outerShdw blurRad="38100" dist="38100" dir="2700000" algn="tl">
                    <a:srgbClr val="000000">
                      <a:alpha val="43137"/>
                    </a:srgbClr>
                  </a:outerShdw>
                </a:effectLst>
                <a:latin typeface="Arial Narrow" pitchFamily="34" charset="0"/>
              </a:rPr>
              <a:t>us grief</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To prove </a:t>
            </a:r>
            <a:r>
              <a:rPr lang="en-US" sz="4400" b="1" u="sng" dirty="0">
                <a:solidFill>
                  <a:srgbClr val="990033"/>
                </a:solidFill>
                <a:effectLst>
                  <a:outerShdw blurRad="38100" dist="38100" dir="2700000" algn="tl">
                    <a:srgbClr val="000000">
                      <a:alpha val="43137"/>
                    </a:srgbClr>
                  </a:outerShdw>
                </a:effectLst>
                <a:latin typeface="Arial Narrow" pitchFamily="34" charset="0"/>
              </a:rPr>
              <a:t>our</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faith</a:t>
            </a:r>
            <a:r>
              <a:rPr lang="en-US" sz="4400" b="1" dirty="0">
                <a:solidFill>
                  <a:srgbClr val="990033"/>
                </a:solidFill>
                <a:effectLst>
                  <a:outerShdw blurRad="38100" dist="38100" dir="2700000" algn="tl">
                    <a:srgbClr val="000000">
                      <a:alpha val="43137"/>
                    </a:srgbClr>
                  </a:outerShdw>
                </a:effectLst>
                <a:latin typeface="Arial Narrow" pitchFamily="34" charset="0"/>
              </a:rPr>
              <a:t> to be genuine.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To bring </a:t>
            </a:r>
            <a:r>
              <a:rPr lang="en-US" sz="4400" b="1" u="sng" dirty="0">
                <a:solidFill>
                  <a:srgbClr val="990033"/>
                </a:solidFill>
                <a:effectLst>
                  <a:outerShdw blurRad="38100" dist="38100" dir="2700000" algn="tl">
                    <a:srgbClr val="000000">
                      <a:alpha val="43137"/>
                    </a:srgbClr>
                  </a:outerShdw>
                </a:effectLst>
                <a:latin typeface="Arial Narrow" pitchFamily="34" charset="0"/>
              </a:rPr>
              <a:t>praise, honor &amp; glory</a:t>
            </a:r>
            <a:r>
              <a:rPr lang="en-US" sz="4400" b="1" dirty="0">
                <a:solidFill>
                  <a:srgbClr val="990033"/>
                </a:solidFill>
                <a:effectLst>
                  <a:outerShdw blurRad="38100" dist="38100" dir="2700000" algn="tl">
                    <a:srgbClr val="000000">
                      <a:alpha val="43137"/>
                    </a:srgbClr>
                  </a:outerShdw>
                </a:effectLst>
                <a:latin typeface="Arial Narrow" pitchFamily="34" charset="0"/>
              </a:rPr>
              <a:t> to the Lord.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To give you </a:t>
            </a:r>
            <a:r>
              <a:rPr lang="en-US" sz="4400" b="1" u="sng" dirty="0">
                <a:solidFill>
                  <a:srgbClr val="990033"/>
                </a:solidFill>
                <a:effectLst>
                  <a:outerShdw blurRad="38100" dist="38100" dir="2700000" algn="tl">
                    <a:srgbClr val="000000">
                      <a:alpha val="43137"/>
                    </a:srgbClr>
                  </a:outerShdw>
                </a:effectLst>
                <a:latin typeface="Arial Narrow" pitchFamily="34" charset="0"/>
              </a:rPr>
              <a:t>joy</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Though you have not seen him, you love him; and even though you do not see him now, you believe in him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and are filled with an inexpressible and glorious joy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v8</a:t>
            </a:r>
          </a:p>
        </p:txBody>
      </p:sp>
      <p:sp>
        <p:nvSpPr>
          <p:cNvPr id="4" name="Rectangle 3">
            <a:extLst>
              <a:ext uri="{FF2B5EF4-FFF2-40B4-BE49-F238E27FC236}">
                <a16:creationId xmlns:a16="http://schemas.microsoft.com/office/drawing/2014/main" id="{F8F49DBB-C149-475B-A3CC-93BDC4D4E5F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Its About Enduring the Trials in Life.</a:t>
            </a:r>
          </a:p>
        </p:txBody>
      </p:sp>
    </p:spTree>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DF3CD8-E7FC-4B08-8905-CDF232D3A0D0}"/>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D7BDDB7-42C4-403F-9F15-1990E3E1C2CF}"/>
              </a:ext>
            </a:extLst>
          </p:cNvPr>
          <p:cNvSpPr>
            <a:spLocks noGrp="1" noChangeArrowheads="1"/>
          </p:cNvSpPr>
          <p:nvPr>
            <p:ph idx="1"/>
          </p:nvPr>
        </p:nvSpPr>
        <p:spPr>
          <a:xfrm>
            <a:off x="457200" y="1143000"/>
            <a:ext cx="8229600" cy="4648200"/>
          </a:xfrm>
        </p:spPr>
        <p:txBody>
          <a:bodyPr>
            <a:normAutofit fontScale="92500"/>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Its About Being Different from </a:t>
            </a: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the World </a:t>
            </a:r>
            <a:r>
              <a:rPr lang="en-US" sz="2800" b="1" dirty="0">
                <a:solidFill>
                  <a:schemeClr val="bg1">
                    <a:lumMod val="65000"/>
                  </a:schemeClr>
                </a:solidFill>
                <a:effectLst>
                  <a:outerShdw blurRad="38100" dist="38100" dir="2700000" algn="tl">
                    <a:srgbClr val="000000">
                      <a:alpha val="43137"/>
                    </a:srgbClr>
                  </a:outerShdw>
                </a:effectLst>
                <a:latin typeface="Arial Narrow" pitchFamily="34" charset="0"/>
              </a:rPr>
              <a:t>- v1-2</a:t>
            </a:r>
          </a:p>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II. Its About Starting Over </a:t>
            </a: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in Life </a:t>
            </a:r>
            <a:r>
              <a:rPr lang="en-US" sz="2800" b="1" dirty="0">
                <a:solidFill>
                  <a:schemeClr val="bg1">
                    <a:lumMod val="65000"/>
                  </a:schemeClr>
                </a:solidFill>
                <a:effectLst>
                  <a:outerShdw blurRad="38100" dist="38100" dir="2700000" algn="tl">
                    <a:srgbClr val="000000">
                      <a:alpha val="43137"/>
                    </a:srgbClr>
                  </a:outerShdw>
                </a:effectLst>
                <a:latin typeface="Arial Narrow" pitchFamily="34" charset="0"/>
              </a:rPr>
              <a:t>- v3-5</a:t>
            </a:r>
          </a:p>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III. Its About Enduring the Trials </a:t>
            </a: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in Life </a:t>
            </a:r>
            <a:r>
              <a:rPr lang="en-US" sz="2800" b="1" dirty="0">
                <a:solidFill>
                  <a:schemeClr val="bg1">
                    <a:lumMod val="65000"/>
                  </a:schemeClr>
                </a:solidFill>
                <a:effectLst>
                  <a:outerShdw blurRad="38100" dist="38100" dir="2700000" algn="tl">
                    <a:srgbClr val="000000">
                      <a:alpha val="43137"/>
                    </a:srgbClr>
                  </a:outerShdw>
                </a:effectLst>
                <a:latin typeface="Arial Narrow" pitchFamily="34" charset="0"/>
              </a:rPr>
              <a:t>- v6-9</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IV.  Its About Making Your Salvation a Priority in </a:t>
            </a:r>
            <a:r>
              <a:rPr lang="en-US" sz="4400" b="1">
                <a:solidFill>
                  <a:srgbClr val="002060"/>
                </a:solidFill>
                <a:effectLst>
                  <a:outerShdw blurRad="38100" dist="38100" dir="2700000" algn="tl">
                    <a:srgbClr val="000000">
                      <a:alpha val="43137"/>
                    </a:srgbClr>
                  </a:outerShdw>
                </a:effectLst>
                <a:latin typeface="Arial Narrow" pitchFamily="34" charset="0"/>
              </a:rPr>
              <a:t>Your Life</a:t>
            </a:r>
            <a:r>
              <a:rPr lang="en-US" sz="2800" b="1">
                <a:solidFill>
                  <a:srgbClr val="002060"/>
                </a:solidFill>
                <a:effectLst>
                  <a:outerShdw blurRad="38100" dist="38100" dir="2700000" algn="tl">
                    <a:srgbClr val="000000">
                      <a:alpha val="43137"/>
                    </a:srgbClr>
                  </a:outerShdw>
                </a:effectLst>
                <a:latin typeface="Arial Narrow" pitchFamily="34" charset="0"/>
              </a:rPr>
              <a:t> </a:t>
            </a:r>
            <a:r>
              <a:rPr lang="en-US" sz="2800" b="1" dirty="0">
                <a:solidFill>
                  <a:schemeClr val="tx1"/>
                </a:solidFill>
                <a:effectLst>
                  <a:outerShdw blurRad="38100" dist="38100" dir="2700000" algn="tl">
                    <a:srgbClr val="000000">
                      <a:alpha val="43137"/>
                    </a:srgbClr>
                  </a:outerShdw>
                </a:effectLst>
                <a:latin typeface="Arial Narrow" pitchFamily="34" charset="0"/>
              </a:rPr>
              <a:t>- v10-12</a:t>
            </a:r>
          </a:p>
        </p:txBody>
      </p:sp>
    </p:spTree>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7A5465D-6E86-443D-BA23-5F2439619F7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4E4B2F5-9C7C-4905-8088-DEE7B65A033F}"/>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Your relationship to God is the only relationship that will </a:t>
            </a:r>
            <a:r>
              <a:rPr lang="en-US" sz="4400" b="1" u="sng" dirty="0">
                <a:solidFill>
                  <a:srgbClr val="990033"/>
                </a:solidFill>
                <a:effectLst>
                  <a:outerShdw blurRad="38100" dist="38100" dir="2700000" algn="tl">
                    <a:srgbClr val="000000">
                      <a:alpha val="43137"/>
                    </a:srgbClr>
                  </a:outerShdw>
                </a:effectLst>
                <a:latin typeface="Arial Narrow" pitchFamily="34" charset="0"/>
              </a:rPr>
              <a:t>last</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forever</a:t>
            </a:r>
            <a:r>
              <a:rPr lang="en-US" sz="4400" b="1" dirty="0">
                <a:solidFill>
                  <a:srgbClr val="990033"/>
                </a:solidFill>
                <a:effectLst>
                  <a:outerShdw blurRad="38100" dist="38100" dir="2700000" algn="tl">
                    <a:srgbClr val="000000">
                      <a:alpha val="43137"/>
                    </a:srgbClr>
                  </a:outerShdw>
                </a:effectLst>
                <a:latin typeface="Arial Narrow" pitchFamily="34" charset="0"/>
              </a:rPr>
              <a:t>!</a:t>
            </a:r>
          </a:p>
        </p:txBody>
      </p:sp>
      <p:sp>
        <p:nvSpPr>
          <p:cNvPr id="4" name="Rectangle 3">
            <a:extLst>
              <a:ext uri="{FF2B5EF4-FFF2-40B4-BE49-F238E27FC236}">
                <a16:creationId xmlns:a16="http://schemas.microsoft.com/office/drawing/2014/main" id="{C589E7AE-D2AA-4D5C-8222-9CE48F2ABC07}"/>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Its About Making Your Salvation a Priority in Your Life.</a:t>
            </a:r>
            <a:r>
              <a:rPr lang="en-US" sz="1600" dirty="0">
                <a:solidFill>
                  <a:srgbClr val="002060"/>
                </a:solidFill>
                <a:effectLst>
                  <a:outerShdw blurRad="38100" dist="38100" dir="2700000" algn="tl">
                    <a:srgbClr val="000000">
                      <a:alpha val="43137"/>
                    </a:srgbClr>
                  </a:outerShdw>
                </a:effectLst>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DD797B5-2373-4E40-BDED-396806E4B36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575E6F8-AA5F-4C7D-9AE2-46E6E5D441FD}"/>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Your relationship to God is the only relationship that will </a:t>
            </a:r>
            <a:r>
              <a:rPr lang="en-US" sz="4400" b="1" u="sng" dirty="0">
                <a:solidFill>
                  <a:srgbClr val="990033"/>
                </a:solidFill>
                <a:effectLst>
                  <a:outerShdw blurRad="38100" dist="38100" dir="2700000" algn="tl">
                    <a:srgbClr val="000000">
                      <a:alpha val="43137"/>
                    </a:srgbClr>
                  </a:outerShdw>
                </a:effectLst>
                <a:latin typeface="Arial Narrow" pitchFamily="34" charset="0"/>
              </a:rPr>
              <a:t>last</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forever</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 more important your </a:t>
            </a:r>
            <a:r>
              <a:rPr lang="en-US" sz="4400" b="1" dirty="0" err="1">
                <a:solidFill>
                  <a:srgbClr val="990033"/>
                </a:solidFill>
                <a:effectLst>
                  <a:outerShdw blurRad="38100" dist="38100" dir="2700000" algn="tl">
                    <a:srgbClr val="000000">
                      <a:alpha val="43137"/>
                    </a:srgbClr>
                  </a:outerShdw>
                </a:effectLst>
                <a:latin typeface="Arial Narrow" pitchFamily="34" charset="0"/>
              </a:rPr>
              <a:t>sal-vation</a:t>
            </a:r>
            <a:r>
              <a:rPr lang="en-US" sz="4400" b="1" dirty="0">
                <a:solidFill>
                  <a:srgbClr val="990033"/>
                </a:solidFill>
                <a:effectLst>
                  <a:outerShdw blurRad="38100" dist="38100" dir="2700000" algn="tl">
                    <a:srgbClr val="000000">
                      <a:alpha val="43137"/>
                    </a:srgbClr>
                  </a:outerShdw>
                </a:effectLst>
                <a:latin typeface="Arial Narrow" pitchFamily="34" charset="0"/>
              </a:rPr>
              <a:t> becomes to you, the more </a:t>
            </a:r>
            <a:r>
              <a:rPr lang="en-US" sz="4400" b="1" u="sng" dirty="0">
                <a:solidFill>
                  <a:srgbClr val="990033"/>
                </a:solidFill>
                <a:effectLst>
                  <a:outerShdw blurRad="38100" dist="38100" dir="2700000" algn="tl">
                    <a:srgbClr val="000000">
                      <a:alpha val="43137"/>
                    </a:srgbClr>
                  </a:outerShdw>
                </a:effectLst>
                <a:latin typeface="Arial Narrow" pitchFamily="34" charset="0"/>
              </a:rPr>
              <a:t>money</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time</a:t>
            </a:r>
            <a:r>
              <a:rPr lang="en-US" sz="4400" b="1" dirty="0">
                <a:solidFill>
                  <a:srgbClr val="990033"/>
                </a:solidFill>
                <a:effectLst>
                  <a:outerShdw blurRad="38100" dist="38100" dir="2700000" algn="tl">
                    <a:srgbClr val="000000">
                      <a:alpha val="43137"/>
                    </a:srgbClr>
                  </a:outerShdw>
                </a:effectLst>
                <a:latin typeface="Arial Narrow" pitchFamily="34" charset="0"/>
              </a:rPr>
              <a:t> &amp; </a:t>
            </a:r>
            <a:r>
              <a:rPr lang="en-US" sz="4400" b="1" u="sng" dirty="0">
                <a:solidFill>
                  <a:srgbClr val="990033"/>
                </a:solidFill>
                <a:effectLst>
                  <a:outerShdw blurRad="38100" dist="38100" dir="2700000" algn="tl">
                    <a:srgbClr val="000000">
                      <a:alpha val="43137"/>
                    </a:srgbClr>
                  </a:outerShdw>
                </a:effectLst>
                <a:latin typeface="Arial Narrow" pitchFamily="34" charset="0"/>
              </a:rPr>
              <a:t>effort</a:t>
            </a:r>
            <a:r>
              <a:rPr lang="en-US" sz="4400" b="1" dirty="0">
                <a:solidFill>
                  <a:srgbClr val="990033"/>
                </a:solidFill>
                <a:effectLst>
                  <a:outerShdw blurRad="38100" dist="38100" dir="2700000" algn="tl">
                    <a:srgbClr val="000000">
                      <a:alpha val="43137"/>
                    </a:srgbClr>
                  </a:outerShdw>
                </a:effectLst>
                <a:latin typeface="Arial Narrow" pitchFamily="34" charset="0"/>
              </a:rPr>
              <a:t> you will joyfully give back to Him!</a:t>
            </a:r>
          </a:p>
        </p:txBody>
      </p:sp>
      <p:sp>
        <p:nvSpPr>
          <p:cNvPr id="4" name="Rectangle 3">
            <a:extLst>
              <a:ext uri="{FF2B5EF4-FFF2-40B4-BE49-F238E27FC236}">
                <a16:creationId xmlns:a16="http://schemas.microsoft.com/office/drawing/2014/main" id="{78FC4D81-3FBF-4AEE-8E7A-B055AB58EC79}"/>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Its About Making Your Salvation a Priority in Your Life.</a:t>
            </a:r>
            <a:r>
              <a:rPr lang="en-US" sz="1600" dirty="0">
                <a:solidFill>
                  <a:srgbClr val="002060"/>
                </a:solidFill>
                <a:effectLst>
                  <a:outerShdw blurRad="38100" dist="38100" dir="2700000" algn="tl">
                    <a:srgbClr val="000000">
                      <a:alpha val="43137"/>
                    </a:srgbClr>
                  </a:outerShdw>
                </a:effectLst>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FBA7206-AF66-447D-AC56-19221AFCC30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8B25398-5344-431E-B584-AACE4F81B18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Your relationship to God is extremely important.</a:t>
            </a:r>
          </a:p>
        </p:txBody>
      </p:sp>
      <p:sp>
        <p:nvSpPr>
          <p:cNvPr id="4" name="Rectangle 3">
            <a:extLst>
              <a:ext uri="{FF2B5EF4-FFF2-40B4-BE49-F238E27FC236}">
                <a16:creationId xmlns:a16="http://schemas.microsoft.com/office/drawing/2014/main" id="{69A14A6E-EC87-4DB3-9E05-DBBF66FE12FC}"/>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Its About Making Your Salvation a Priority in Your Life.</a:t>
            </a:r>
            <a:r>
              <a:rPr lang="en-US" sz="1600" dirty="0">
                <a:solidFill>
                  <a:srgbClr val="002060"/>
                </a:solidFill>
                <a:effectLst>
                  <a:outerShdw blurRad="38100" dist="38100" dir="2700000" algn="tl">
                    <a:srgbClr val="000000">
                      <a:alpha val="43137"/>
                    </a:srgbClr>
                  </a:outerShdw>
                </a:effectLst>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54F2463-ACC0-4134-B58D-84E4E378930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2373741-D93C-457C-A8B0-480F724EC28D}"/>
              </a:ext>
            </a:extLst>
          </p:cNvPr>
          <p:cNvSpPr>
            <a:spLocks noGrp="1" noChangeArrowheads="1"/>
          </p:cNvSpPr>
          <p:nvPr>
            <p:ph idx="1"/>
          </p:nvPr>
        </p:nvSpPr>
        <p:spPr>
          <a:xfrm>
            <a:off x="0" y="1066800"/>
            <a:ext cx="9144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Peter 1:7-9</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These have come so that your faith — of greater worth than gold, which perishes even though refined by fire — may be proved genuine and may result in praise, glory and honor when Jesus Christ is revealed. Though you have not seen him, you love him; and even though you do not see him now, you believe in him and are filled with an inexpressible and glorious joy, for you are receiving the goal of your faith, the salvation of your souls.</a:t>
            </a:r>
          </a:p>
        </p:txBody>
      </p:sp>
    </p:spTree>
  </p:cSld>
  <p:clrMapOvr>
    <a:masterClrMapping/>
  </p:clrMapOvr>
  <p:transition>
    <p:dissolv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A287213-074B-4253-AFEC-039DC11B171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67E2CD8-DCD1-4F3D-B60C-958475738EB6}"/>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Your relationship to God is extremely important.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trying to find out the time and circumstances to which the Spirit of Christ in them was pointing when he predicted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sufferings of Christ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the glories that would follow . - v11</a:t>
            </a:r>
          </a:p>
          <a:p>
            <a:pPr marL="609600" indent="-609600" algn="just" eaLnBrk="1" fontAlgn="auto" hangingPunct="1">
              <a:spcAft>
                <a:spcPts val="0"/>
              </a:spcAft>
              <a:buFont typeface="Wingdings 2" panose="05020102010507070707" pitchFamily="18" charset="2"/>
              <a:buNone/>
              <a:defRPr/>
            </a:pPr>
            <a:endParaRPr lang="en-US" sz="24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It is important to </a:t>
            </a:r>
            <a:r>
              <a:rPr lang="en-US" sz="4400" b="1" u="sng" dirty="0">
                <a:solidFill>
                  <a:srgbClr val="990033"/>
                </a:solidFill>
                <a:effectLst>
                  <a:outerShdw blurRad="38100" dist="38100" dir="2700000" algn="tl">
                    <a:srgbClr val="000000">
                      <a:alpha val="43137"/>
                    </a:srgbClr>
                  </a:outerShdw>
                </a:effectLst>
                <a:latin typeface="Arial Narrow" pitchFamily="34" charset="0"/>
              </a:rPr>
              <a:t>God</a:t>
            </a:r>
            <a:r>
              <a:rPr lang="en-US" sz="4400" b="1" dirty="0">
                <a:solidFill>
                  <a:srgbClr val="990033"/>
                </a:solidFill>
                <a:effectLst>
                  <a:outerShdw blurRad="38100" dist="38100" dir="2700000" algn="tl">
                    <a:srgbClr val="000000">
                      <a:alpha val="43137"/>
                    </a:srgbClr>
                  </a:outerShdw>
                </a:effectLst>
                <a:latin typeface="Arial Narrow" pitchFamily="34" charset="0"/>
              </a:rPr>
              <a:t>!</a:t>
            </a:r>
          </a:p>
        </p:txBody>
      </p:sp>
      <p:sp>
        <p:nvSpPr>
          <p:cNvPr id="4" name="Rectangle 3">
            <a:extLst>
              <a:ext uri="{FF2B5EF4-FFF2-40B4-BE49-F238E27FC236}">
                <a16:creationId xmlns:a16="http://schemas.microsoft.com/office/drawing/2014/main" id="{D9FC6361-3D37-451B-86E9-DAF117A65204}"/>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Its About Making Your Salvation a Priority in Your Life.</a:t>
            </a:r>
            <a:r>
              <a:rPr lang="en-US" sz="1600" dirty="0">
                <a:solidFill>
                  <a:srgbClr val="002060"/>
                </a:solidFill>
                <a:effectLst>
                  <a:outerShdw blurRad="38100" dist="38100" dir="2700000" algn="tl">
                    <a:srgbClr val="000000">
                      <a:alpha val="43137"/>
                    </a:srgbClr>
                  </a:outerShdw>
                </a:effectLst>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546A156-F1A8-40AD-BFA5-EAFF9AC4B3A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7877A8A-C5E8-4C38-9139-6F19BD01B11F}"/>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Your relationship to God is extremely important.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Concerning this salvation,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prophets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who spoke of the grace that was to come to you,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searched intently and with the greatest care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 - v10</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It is important to </a:t>
            </a:r>
            <a:r>
              <a:rPr lang="en-US" sz="4400" b="1" u="sng" dirty="0">
                <a:solidFill>
                  <a:srgbClr val="990033"/>
                </a:solidFill>
                <a:effectLst>
                  <a:outerShdw blurRad="38100" dist="38100" dir="2700000" algn="tl">
                    <a:srgbClr val="000000">
                      <a:alpha val="43137"/>
                    </a:srgbClr>
                  </a:outerShdw>
                </a:effectLst>
                <a:latin typeface="Arial Narrow" pitchFamily="34" charset="0"/>
              </a:rPr>
              <a:t>the prophets</a:t>
            </a:r>
            <a:r>
              <a:rPr lang="en-US" sz="4400" b="1" dirty="0">
                <a:solidFill>
                  <a:srgbClr val="990033"/>
                </a:solidFill>
                <a:effectLst>
                  <a:outerShdw blurRad="38100" dist="38100" dir="2700000" algn="tl">
                    <a:srgbClr val="000000">
                      <a:alpha val="43137"/>
                    </a:srgbClr>
                  </a:outerShdw>
                </a:effectLst>
                <a:latin typeface="Arial Narrow" pitchFamily="34" charset="0"/>
              </a:rPr>
              <a:t>!</a:t>
            </a:r>
          </a:p>
        </p:txBody>
      </p:sp>
      <p:sp>
        <p:nvSpPr>
          <p:cNvPr id="4" name="Rectangle 3">
            <a:extLst>
              <a:ext uri="{FF2B5EF4-FFF2-40B4-BE49-F238E27FC236}">
                <a16:creationId xmlns:a16="http://schemas.microsoft.com/office/drawing/2014/main" id="{37D1538D-644B-4B63-9715-31ABDAB57987}"/>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Its About Making Your Salvation a Priority in Your Life.</a:t>
            </a:r>
            <a:r>
              <a:rPr lang="en-US" sz="1600" dirty="0">
                <a:solidFill>
                  <a:srgbClr val="002060"/>
                </a:solidFill>
                <a:effectLst>
                  <a:outerShdw blurRad="38100" dist="38100" dir="2700000" algn="tl">
                    <a:srgbClr val="000000">
                      <a:alpha val="43137"/>
                    </a:srgbClr>
                  </a:outerShdw>
                </a:effectLst>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FE3760D-5975-4EFE-8604-7367D92372C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D8D504D-2302-434C-BF72-1523DD060870}"/>
              </a:ext>
            </a:extLst>
          </p:cNvPr>
          <p:cNvSpPr>
            <a:spLocks noGrp="1" noChangeArrowheads="1"/>
          </p:cNvSpPr>
          <p:nvPr>
            <p:ph idx="1"/>
          </p:nvPr>
        </p:nvSpPr>
        <p:spPr>
          <a:xfrm>
            <a:off x="457200" y="1143000"/>
            <a:ext cx="8229600" cy="5410200"/>
          </a:xfrm>
        </p:spPr>
        <p:txBody>
          <a:bodyPr>
            <a:normAutofit fontScale="92500"/>
          </a:bodyPr>
          <a:lstStyle/>
          <a:p>
            <a:pPr marL="609600" indent="-609600" algn="just" eaLnBrk="1" fontAlgn="auto" hangingPunct="1">
              <a:spcAft>
                <a:spcPts val="0"/>
              </a:spcAft>
              <a:buFont typeface="Wingdings 2" panose="05020102010507070707" pitchFamily="18" charset="2"/>
              <a:buNone/>
              <a:defRPr/>
            </a:pPr>
            <a:r>
              <a:rPr lang="en-US" sz="4800" b="1" dirty="0">
                <a:solidFill>
                  <a:srgbClr val="990033"/>
                </a:solidFill>
                <a:effectLst>
                  <a:outerShdw blurRad="38100" dist="38100" dir="2700000" algn="tl">
                    <a:srgbClr val="000000">
                      <a:alpha val="43137"/>
                    </a:srgbClr>
                  </a:outerShdw>
                </a:effectLst>
                <a:latin typeface="Arial Narrow" pitchFamily="34" charset="0"/>
              </a:rPr>
              <a:t>C. Your relationship to God is extremely important.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It was revealed to them that they were not serving themselves but you, when they spoke of the things that have now been told you by those who have preached the gospel to you by the Holy Spirit sent from heaven.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Even angels long to look into these things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v12</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pitchFamily="34" charset="0"/>
                <a:cs typeface="Arial" pitchFamily="34" charset="0"/>
              </a:rPr>
              <a:t>	3.  It is important to </a:t>
            </a:r>
            <a:r>
              <a:rPr lang="en-US" sz="4400" b="1" u="sng">
                <a:solidFill>
                  <a:srgbClr val="990033"/>
                </a:solidFill>
                <a:effectLst>
                  <a:outerShdw blurRad="38100" dist="38100" dir="2700000" algn="tl">
                    <a:srgbClr val="000000">
                      <a:alpha val="43137"/>
                    </a:srgbClr>
                  </a:outerShdw>
                </a:effectLst>
                <a:latin typeface="Arial" pitchFamily="34" charset="0"/>
                <a:cs typeface="Arial" pitchFamily="34" charset="0"/>
              </a:rPr>
              <a:t>the </a:t>
            </a:r>
            <a:r>
              <a:rPr lang="en-US" sz="4400" b="1">
                <a:solidFill>
                  <a:srgbClr val="990033"/>
                </a:solidFill>
                <a:effectLst>
                  <a:outerShdw blurRad="38100" dist="38100" dir="2700000" algn="tl">
                    <a:srgbClr val="000000">
                      <a:alpha val="43137"/>
                    </a:srgbClr>
                  </a:outerShdw>
                </a:effectLst>
                <a:latin typeface="Arial" pitchFamily="34" charset="0"/>
                <a:cs typeface="Arial" pitchFamily="34" charset="0"/>
              </a:rPr>
              <a:t>	</a:t>
            </a:r>
            <a:r>
              <a:rPr lang="en-US" sz="4400" b="1" u="sng">
                <a:solidFill>
                  <a:srgbClr val="990033"/>
                </a:solidFill>
                <a:effectLst>
                  <a:outerShdw blurRad="38100" dist="38100" dir="2700000" algn="tl">
                    <a:srgbClr val="000000">
                      <a:alpha val="43137"/>
                    </a:srgbClr>
                  </a:outerShdw>
                </a:effectLst>
                <a:latin typeface="Arial" pitchFamily="34" charset="0"/>
                <a:cs typeface="Arial" pitchFamily="34" charset="0"/>
              </a:rPr>
              <a:t>heavenly</a:t>
            </a:r>
            <a:r>
              <a:rPr lang="en-US" sz="4400" b="1" u="sng">
                <a:solidFill>
                  <a:srgbClr val="990033"/>
                </a:solidFill>
                <a:effectLst>
                  <a:outerShdw blurRad="38100" dist="38100" dir="2700000" algn="tl">
                    <a:srgbClr val="000000">
                      <a:alpha val="43137"/>
                    </a:srgbClr>
                  </a:outerShdw>
                </a:effectLst>
                <a:latin typeface="Arial Narrow" pitchFamily="34" charset="0"/>
              </a:rPr>
              <a:t> hosts</a:t>
            </a:r>
            <a:r>
              <a:rPr lang="en-US" sz="4400" b="1" dirty="0">
                <a:solidFill>
                  <a:srgbClr val="990033"/>
                </a:solidFill>
                <a:effectLst>
                  <a:outerShdw blurRad="38100" dist="38100" dir="2700000" algn="tl">
                    <a:srgbClr val="000000">
                      <a:alpha val="43137"/>
                    </a:srgbClr>
                  </a:outerShdw>
                </a:effectLst>
                <a:latin typeface="Arial Narrow" pitchFamily="34" charset="0"/>
              </a:rPr>
              <a:t>!</a:t>
            </a:r>
          </a:p>
        </p:txBody>
      </p:sp>
      <p:sp>
        <p:nvSpPr>
          <p:cNvPr id="4" name="Rectangle 3">
            <a:extLst>
              <a:ext uri="{FF2B5EF4-FFF2-40B4-BE49-F238E27FC236}">
                <a16:creationId xmlns:a16="http://schemas.microsoft.com/office/drawing/2014/main" id="{3A84A7B4-E0D6-40EB-830A-E693793D7AAE}"/>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Its About Making Your Salvation a Priority in Your Life.</a:t>
            </a:r>
            <a:r>
              <a:rPr lang="en-US" sz="1600" dirty="0">
                <a:solidFill>
                  <a:srgbClr val="002060"/>
                </a:solidFill>
                <a:effectLst>
                  <a:outerShdw blurRad="38100" dist="38100" dir="2700000" algn="tl">
                    <a:srgbClr val="000000">
                      <a:alpha val="43137"/>
                    </a:srgbClr>
                  </a:outerShdw>
                </a:effectLst>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4C17E25-AAD2-45D6-94CD-028B33B712B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5A3E66D-EDF7-4CE6-B334-991F71A52F37}"/>
              </a:ext>
            </a:extLst>
          </p:cNvPr>
          <p:cNvSpPr>
            <a:spLocks noGrp="1" noChangeArrowheads="1"/>
          </p:cNvSpPr>
          <p:nvPr>
            <p:ph idx="1"/>
          </p:nvPr>
        </p:nvSpPr>
        <p:spPr>
          <a:xfrm>
            <a:off x="457200" y="1143000"/>
            <a:ext cx="8229600" cy="5410200"/>
          </a:xfrm>
        </p:spPr>
        <p:txBody>
          <a:bodyPr>
            <a:normAutofit/>
          </a:bodyPr>
          <a:lstStyle/>
          <a:p>
            <a:pPr algn="ctr">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What is salvation all about?</a:t>
            </a:r>
          </a:p>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Its about </a:t>
            </a:r>
            <a:r>
              <a:rPr lang="en-US" sz="4400" b="1" u="sng" dirty="0">
                <a:solidFill>
                  <a:srgbClr val="990033"/>
                </a:solidFill>
                <a:effectLst>
                  <a:outerShdw blurRad="38100" dist="38100" dir="2700000" algn="tl">
                    <a:srgbClr val="000000">
                      <a:alpha val="43137"/>
                    </a:srgbClr>
                  </a:outerShdw>
                </a:effectLst>
                <a:latin typeface="Arial Narrow" pitchFamily="34" charset="0"/>
              </a:rPr>
              <a:t>being different</a:t>
            </a:r>
            <a:r>
              <a:rPr lang="en-US" sz="4400" b="1" dirty="0">
                <a:solidFill>
                  <a:srgbClr val="990033"/>
                </a:solidFill>
                <a:effectLst>
                  <a:outerShdw blurRad="38100" dist="38100" dir="2700000" algn="tl">
                    <a:srgbClr val="000000">
                      <a:alpha val="43137"/>
                    </a:srgbClr>
                  </a:outerShdw>
                </a:effectLst>
                <a:latin typeface="Arial Narrow" pitchFamily="34" charset="0"/>
              </a:rPr>
              <a:t> from the world!</a:t>
            </a:r>
          </a:p>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Its about </a:t>
            </a:r>
            <a:r>
              <a:rPr lang="en-US" sz="4400" b="1" u="sng" dirty="0">
                <a:solidFill>
                  <a:srgbClr val="990033"/>
                </a:solidFill>
                <a:effectLst>
                  <a:outerShdw blurRad="38100" dist="38100" dir="2700000" algn="tl">
                    <a:srgbClr val="000000">
                      <a:alpha val="43137"/>
                    </a:srgbClr>
                  </a:outerShdw>
                </a:effectLst>
                <a:latin typeface="Arial Narrow" pitchFamily="34" charset="0"/>
              </a:rPr>
              <a:t>starting over</a:t>
            </a:r>
            <a:r>
              <a:rPr lang="en-US" sz="4400" b="1" dirty="0">
                <a:solidFill>
                  <a:srgbClr val="990033"/>
                </a:solidFill>
                <a:effectLst>
                  <a:outerShdw blurRad="38100" dist="38100" dir="2700000" algn="tl">
                    <a:srgbClr val="000000">
                      <a:alpha val="43137"/>
                    </a:srgbClr>
                  </a:outerShdw>
                </a:effectLst>
                <a:latin typeface="Arial Narrow" pitchFamily="34" charset="0"/>
              </a:rPr>
              <a:t> in life!</a:t>
            </a:r>
          </a:p>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Its about </a:t>
            </a:r>
            <a:r>
              <a:rPr lang="en-US" sz="4400" b="1" u="sng" dirty="0">
                <a:solidFill>
                  <a:srgbClr val="990033"/>
                </a:solidFill>
                <a:effectLst>
                  <a:outerShdw blurRad="38100" dist="38100" dir="2700000" algn="tl">
                    <a:srgbClr val="000000">
                      <a:alpha val="43137"/>
                    </a:srgbClr>
                  </a:outerShdw>
                </a:effectLst>
                <a:latin typeface="Arial Narrow" pitchFamily="34" charset="0"/>
              </a:rPr>
              <a:t>enduring the trials</a:t>
            </a:r>
            <a:r>
              <a:rPr lang="en-US" sz="4400" b="1" dirty="0">
                <a:solidFill>
                  <a:srgbClr val="990033"/>
                </a:solidFill>
                <a:effectLst>
                  <a:outerShdw blurRad="38100" dist="38100" dir="2700000" algn="tl">
                    <a:srgbClr val="000000">
                      <a:alpha val="43137"/>
                    </a:srgbClr>
                  </a:outerShdw>
                </a:effectLst>
                <a:latin typeface="Arial Narrow" pitchFamily="34" charset="0"/>
              </a:rPr>
              <a:t> in life!</a:t>
            </a:r>
          </a:p>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Its about </a:t>
            </a:r>
            <a:r>
              <a:rPr lang="en-US" sz="4400" b="1" u="sng" dirty="0">
                <a:solidFill>
                  <a:srgbClr val="990033"/>
                </a:solidFill>
                <a:effectLst>
                  <a:outerShdw blurRad="38100" dist="38100" dir="2700000" algn="tl">
                    <a:srgbClr val="000000">
                      <a:alpha val="43137"/>
                    </a:srgbClr>
                  </a:outerShdw>
                </a:effectLst>
                <a:latin typeface="Arial Narrow" pitchFamily="34" charset="0"/>
              </a:rPr>
              <a:t>making your salvation a priority</a:t>
            </a:r>
            <a:r>
              <a:rPr lang="en-US" sz="4400" b="1" dirty="0">
                <a:solidFill>
                  <a:srgbClr val="990033"/>
                </a:solidFill>
                <a:effectLst>
                  <a:outerShdw blurRad="38100" dist="38100" dir="2700000" algn="tl">
                    <a:srgbClr val="000000">
                      <a:alpha val="43137"/>
                    </a:srgbClr>
                  </a:outerShdw>
                </a:effectLst>
                <a:latin typeface="Arial Narrow" pitchFamily="34" charset="0"/>
              </a:rPr>
              <a:t> in your life!</a:t>
            </a: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41C9A6D-2E57-4708-9958-6D81020B526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37E038C-B83D-4922-9EA8-585ECFE1BDC8}"/>
              </a:ext>
            </a:extLst>
          </p:cNvPr>
          <p:cNvSpPr>
            <a:spLocks noGrp="1" noChangeArrowheads="1"/>
          </p:cNvSpPr>
          <p:nvPr>
            <p:ph idx="1"/>
          </p:nvPr>
        </p:nvSpPr>
        <p:spPr>
          <a:xfrm>
            <a:off x="0" y="1066800"/>
            <a:ext cx="91440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Peter 1:10-12</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Concerning this salvation, the prophets, who spoke of the grace that was to come to you, searched intently and with the greatest care, trying to find out the time and circumstances to which the Spirit of Christ in them was pointing when he predicted the sufferings of Christ and the glories that would follow. It was revealed to them that they were not serving themselves but you, when they spoke of the things that have now been told you by those who have preached the gospel to you by the Holy Spirit sent from heaven. Even angels long to look into these things. </a:t>
            </a: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E85CBE2-D577-4346-A861-E1886F490160}"/>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B1A9168-6269-48A9-9158-D89F9A3C24BE}"/>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Its About Being Different from </a:t>
            </a:r>
            <a:r>
              <a:rPr lang="en-US" sz="4400" b="1">
                <a:solidFill>
                  <a:srgbClr val="002060"/>
                </a:solidFill>
                <a:effectLst>
                  <a:outerShdw blurRad="38100" dist="38100" dir="2700000" algn="tl">
                    <a:srgbClr val="000000">
                      <a:alpha val="43137"/>
                    </a:srgbClr>
                  </a:outerShdw>
                </a:effectLst>
                <a:latin typeface="Arial Narrow" pitchFamily="34" charset="0"/>
              </a:rPr>
              <a:t>the World </a:t>
            </a:r>
            <a:r>
              <a:rPr lang="en-US" sz="4400" b="1" dirty="0">
                <a:solidFill>
                  <a:srgbClr val="002060"/>
                </a:solidFill>
                <a:effectLst>
                  <a:outerShdw blurRad="38100" dist="38100" dir="2700000" algn="tl">
                    <a:srgbClr val="000000">
                      <a:alpha val="43137"/>
                    </a:srgbClr>
                  </a:outerShdw>
                </a:effectLst>
                <a:latin typeface="Arial Narrow" pitchFamily="34" charset="0"/>
              </a:rPr>
              <a:t>- </a:t>
            </a:r>
            <a:r>
              <a:rPr lang="en-US" sz="2800" b="1" dirty="0">
                <a:solidFill>
                  <a:schemeClr val="tx1"/>
                </a:solidFill>
                <a:effectLst>
                  <a:outerShdw blurRad="38100" dist="38100" dir="2700000" algn="tl">
                    <a:srgbClr val="000000">
                      <a:alpha val="43137"/>
                    </a:srgbClr>
                  </a:outerShdw>
                </a:effectLst>
                <a:latin typeface="Arial Narrow" pitchFamily="34" charset="0"/>
              </a:rPr>
              <a:t>v1-2</a:t>
            </a:r>
          </a:p>
          <a:p>
            <a:pPr marL="609600" indent="-609600" algn="just" eaLnBrk="1" fontAlgn="auto" hangingPunct="1">
              <a:spcAft>
                <a:spcPts val="0"/>
              </a:spcAft>
              <a:buFont typeface="Wingdings 2" panose="05020102010507070707" pitchFamily="18" charset="2"/>
              <a:buNone/>
              <a:defRPr/>
            </a:pPr>
            <a:endParaRPr lang="en-US" sz="4400" b="1" dirty="0">
              <a:solidFill>
                <a:srgbClr val="002060"/>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0E32652-5498-4B0A-BB84-C266DA11197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1ECFA25-3C67-408F-ACC5-235800B4879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As </a:t>
            </a:r>
            <a:r>
              <a:rPr lang="en-US" sz="4400" b="1" u="sng" dirty="0">
                <a:solidFill>
                  <a:srgbClr val="990033"/>
                </a:solidFill>
                <a:effectLst>
                  <a:outerShdw blurRad="38100" dist="38100" dir="2700000" algn="tl">
                    <a:srgbClr val="000000">
                      <a:alpha val="43137"/>
                    </a:srgbClr>
                  </a:outerShdw>
                </a:effectLst>
                <a:latin typeface="Arial Narrow" pitchFamily="34" charset="0"/>
              </a:rPr>
              <a:t>strangers</a:t>
            </a:r>
            <a:r>
              <a:rPr lang="en-US" sz="4400" b="1" dirty="0">
                <a:solidFill>
                  <a:srgbClr val="990033"/>
                </a:solidFill>
                <a:effectLst>
                  <a:outerShdw blurRad="38100" dist="38100" dir="2700000" algn="tl">
                    <a:srgbClr val="000000">
                      <a:alpha val="43137"/>
                    </a:srgbClr>
                  </a:outerShdw>
                </a:effectLst>
                <a:latin typeface="Arial Narrow" pitchFamily="34" charset="0"/>
              </a:rPr>
              <a:t> in the world’s ways.</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Peter, an apostle of Jesus Christ, To God’s elect,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strangers in the world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scattered throughout Pontus, Galatia, Cappadocia, Asia and Bithynia - v1</a:t>
            </a:r>
          </a:p>
        </p:txBody>
      </p:sp>
      <p:sp>
        <p:nvSpPr>
          <p:cNvPr id="4" name="Rectangle 3">
            <a:extLst>
              <a:ext uri="{FF2B5EF4-FFF2-40B4-BE49-F238E27FC236}">
                <a16:creationId xmlns:a16="http://schemas.microsoft.com/office/drawing/2014/main" id="{5FF1B58A-5D3D-48B1-BFE6-A9DB5146A4A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Its About Being Different from the World.</a:t>
            </a:r>
            <a:endParaRPr lang="en-US" dirty="0"/>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B671F7B-75CE-4B61-A90E-8E183FCBDBC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8C7FF3A-1795-424B-A5E2-FDD22C8C32F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As </a:t>
            </a:r>
            <a:r>
              <a:rPr lang="en-US" sz="4400" b="1" u="sng" dirty="0">
                <a:solidFill>
                  <a:srgbClr val="990033"/>
                </a:solidFill>
                <a:effectLst>
                  <a:outerShdw blurRad="38100" dist="38100" dir="2700000" algn="tl">
                    <a:srgbClr val="000000">
                      <a:alpha val="43137"/>
                    </a:srgbClr>
                  </a:outerShdw>
                </a:effectLst>
                <a:latin typeface="Arial Narrow" pitchFamily="34" charset="0"/>
              </a:rPr>
              <a:t>strangers</a:t>
            </a:r>
            <a:r>
              <a:rPr lang="en-US" sz="4400" b="1" dirty="0">
                <a:solidFill>
                  <a:srgbClr val="990033"/>
                </a:solidFill>
                <a:effectLst>
                  <a:outerShdw blurRad="38100" dist="38100" dir="2700000" algn="tl">
                    <a:srgbClr val="000000">
                      <a:alpha val="43137"/>
                    </a:srgbClr>
                  </a:outerShdw>
                </a:effectLst>
                <a:latin typeface="Arial Narrow" pitchFamily="34" charset="0"/>
              </a:rPr>
              <a:t> in the world’s ways.</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3:19 - This is the verdict: Light has come into the world,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but men loved darkness instead of light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because their deeds were evil.</a:t>
            </a:r>
          </a:p>
        </p:txBody>
      </p:sp>
      <p:sp>
        <p:nvSpPr>
          <p:cNvPr id="4" name="Rectangle 3">
            <a:extLst>
              <a:ext uri="{FF2B5EF4-FFF2-40B4-BE49-F238E27FC236}">
                <a16:creationId xmlns:a16="http://schemas.microsoft.com/office/drawing/2014/main" id="{75160E8E-6697-4D30-90FA-3237D35EF3C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Its About Being Different from the World.</a:t>
            </a:r>
            <a:endParaRPr lang="en-US" dirty="0"/>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69FDF17-E35D-467A-94EB-4B2FA686DAE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2715A9B-1FD2-4F9F-92DF-729935B97C1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As </a:t>
            </a:r>
            <a:r>
              <a:rPr lang="en-US" sz="4400" b="1" u="sng" dirty="0">
                <a:solidFill>
                  <a:srgbClr val="990033"/>
                </a:solidFill>
                <a:effectLst>
                  <a:outerShdw blurRad="38100" dist="38100" dir="2700000" algn="tl">
                    <a:srgbClr val="000000">
                      <a:alpha val="43137"/>
                    </a:srgbClr>
                  </a:outerShdw>
                </a:effectLst>
                <a:latin typeface="Arial Narrow" pitchFamily="34" charset="0"/>
              </a:rPr>
              <a:t>strangers</a:t>
            </a:r>
            <a:r>
              <a:rPr lang="en-US" sz="4400" b="1" dirty="0">
                <a:solidFill>
                  <a:srgbClr val="990033"/>
                </a:solidFill>
                <a:effectLst>
                  <a:outerShdw blurRad="38100" dist="38100" dir="2700000" algn="tl">
                    <a:srgbClr val="000000">
                      <a:alpha val="43137"/>
                    </a:srgbClr>
                  </a:outerShdw>
                </a:effectLst>
                <a:latin typeface="Arial Narrow" pitchFamily="34" charset="0"/>
              </a:rPr>
              <a:t> in the world’s ways.</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Peter 2:11 - Dear friends, I urge you,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as aliens and strangers in the world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to abstain from sinful desires, which war against your soul.</a:t>
            </a:r>
          </a:p>
        </p:txBody>
      </p:sp>
      <p:sp>
        <p:nvSpPr>
          <p:cNvPr id="4" name="Rectangle 3">
            <a:extLst>
              <a:ext uri="{FF2B5EF4-FFF2-40B4-BE49-F238E27FC236}">
                <a16:creationId xmlns:a16="http://schemas.microsoft.com/office/drawing/2014/main" id="{AA6EE17F-59DF-429F-A2E2-B714965BAF8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Its About Being Different from the World.</a:t>
            </a:r>
            <a:endParaRPr lang="en-US" dirty="0"/>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24040</TotalTime>
  <Words>2738</Words>
  <Application>Microsoft Office PowerPoint</Application>
  <PresentationFormat>On-screen Show (4:3)</PresentationFormat>
  <Paragraphs>244</Paragraphs>
  <Slides>43</Slides>
  <Notes>43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43</vt:i4>
      </vt:variant>
    </vt:vector>
  </HeadingPairs>
  <TitlesOfParts>
    <vt:vector size="51" baseType="lpstr">
      <vt:lpstr>Arial</vt:lpstr>
      <vt:lpstr>Arial Narrow</vt:lpstr>
      <vt:lpstr>Calibri</vt:lpstr>
      <vt:lpstr>Franklin Gothic Medium</vt:lpstr>
      <vt:lpstr>Lucida Sans Unicode</vt:lpstr>
      <vt:lpstr>Times New Roman</vt:lpstr>
      <vt:lpstr>Wingdings 2</vt:lpstr>
      <vt:lpstr>Trek</vt:lpstr>
      <vt:lpstr>what  is salvation  all about?</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1398</cp:revision>
  <dcterms:created xsi:type="dcterms:W3CDTF">2005-04-23T22:37:40Z</dcterms:created>
  <dcterms:modified xsi:type="dcterms:W3CDTF">2024-07-08T19:14:39Z</dcterms:modified>
</cp:coreProperties>
</file>