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398" r:id="rId2"/>
    <p:sldId id="1705" r:id="rId3"/>
    <p:sldId id="1790" r:id="rId4"/>
    <p:sldId id="1704" r:id="rId5"/>
    <p:sldId id="1791" r:id="rId6"/>
    <p:sldId id="1362" r:id="rId7"/>
    <p:sldId id="1503" r:id="rId8"/>
    <p:sldId id="1796" r:id="rId9"/>
    <p:sldId id="1797" r:id="rId10"/>
    <p:sldId id="1798" r:id="rId11"/>
    <p:sldId id="1799" r:id="rId12"/>
    <p:sldId id="1800" r:id="rId13"/>
    <p:sldId id="1792" r:id="rId14"/>
    <p:sldId id="1744" r:id="rId15"/>
    <p:sldId id="1801" r:id="rId16"/>
    <p:sldId id="1802" r:id="rId17"/>
    <p:sldId id="1803" r:id="rId18"/>
    <p:sldId id="1804" r:id="rId19"/>
    <p:sldId id="1805" r:id="rId20"/>
    <p:sldId id="1806" r:id="rId21"/>
    <p:sldId id="1807" r:id="rId22"/>
    <p:sldId id="1808" r:id="rId23"/>
    <p:sldId id="1809" r:id="rId24"/>
    <p:sldId id="1793" r:id="rId25"/>
    <p:sldId id="1745" r:id="rId26"/>
    <p:sldId id="1810" r:id="rId27"/>
    <p:sldId id="1811" r:id="rId28"/>
    <p:sldId id="1812" r:id="rId29"/>
    <p:sldId id="1813" r:id="rId30"/>
    <p:sldId id="1794" r:id="rId31"/>
    <p:sldId id="1746" r:id="rId32"/>
    <p:sldId id="1814" r:id="rId33"/>
    <p:sldId id="1815" r:id="rId34"/>
    <p:sldId id="1816" r:id="rId35"/>
    <p:sldId id="1817" r:id="rId36"/>
    <p:sldId id="1795" r:id="rId37"/>
    <p:sldId id="1747" r:id="rId38"/>
    <p:sldId id="1818" r:id="rId39"/>
    <p:sldId id="1819" r:id="rId40"/>
    <p:sldId id="1820" r:id="rId41"/>
    <p:sldId id="1821" r:id="rId42"/>
    <p:sldId id="1823" r:id="rId43"/>
    <p:sldId id="1822" r:id="rId44"/>
    <p:sldId id="1824" r:id="rId45"/>
    <p:sldId id="1788" r:id="rId46"/>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76C96DB-A2EB-4ED6-B306-373A35EB457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1EC0275E-5EE1-4F7E-99B1-6C5A3C0EB5B9}"/>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9BEE92B5-70BE-4E5F-9777-D5202179440E}"/>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86FC04BC-324B-4D7E-A3D0-92240508CD5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2A6BBD02-EF9C-45C5-8904-06DE5CEB88C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7A7B53-0980-4698-9E03-32E24ACAD28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2E55A57-2203-4C3B-AF63-5FC2F2780B5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1638FB87-4401-4661-84A9-8762F3E1BC51}" type="datetimeFigureOut">
              <a:rPr lang="en-US"/>
              <a:pPr>
                <a:defRPr/>
              </a:pPr>
              <a:t>7/6/2024</a:t>
            </a:fld>
            <a:endParaRPr lang="en-US" dirty="0"/>
          </a:p>
        </p:txBody>
      </p:sp>
      <p:sp>
        <p:nvSpPr>
          <p:cNvPr id="4" name="Slide Image Placeholder 3">
            <a:extLst>
              <a:ext uri="{FF2B5EF4-FFF2-40B4-BE49-F238E27FC236}">
                <a16:creationId xmlns:a16="http://schemas.microsoft.com/office/drawing/2014/main" id="{3B5026E4-29B3-4E3F-A76B-30FF764DE31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1B6C07E-AA03-4651-987E-DAE64E31BA5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408270E-44D6-4911-B782-667635BC5F3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43DCB1FF-FF00-4A3A-B81D-0AAE52E2E72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FC27AB4-1414-4392-B089-D042F325032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353316B-C868-4F5F-95DC-85D190BB15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8814015-BCDA-466B-9C57-CDD6BA5F59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A3843DDE-CAB4-4721-9974-870CA4131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ED7914-9187-44ED-BC80-24504B320653}"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534486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213273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097496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306023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31581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6529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561437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360103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389816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D97F523-2242-4DDB-88D8-8B70C7EE36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B6376AD9-A7C7-481F-BC83-B757DD0937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1633DD11-82DC-462E-AF5A-EDC9E23B8D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367C1B-7130-447D-98BA-7B619F575039}"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5815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454254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9206628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E67FF0B-1467-481F-857F-EC7A02560B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42BC7AD-8996-43F3-A98B-10EBB000BD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95E1FA60-2E3F-43DC-B94C-47F490B99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396F8-ACB4-4404-AC3F-745ADD69D0D7}"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10401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1880245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2592C6-4FA5-4F6B-BD6F-A28C9F80E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8F9B47B-A987-4D50-BA78-38EED635B9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813CA990-A4CB-494A-B5DF-80C9D4EBD6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D2657B-1116-49FC-98FD-E6B2C1691516}"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2592C6-4FA5-4F6B-BD6F-A28C9F80E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8F9B47B-A987-4D50-BA78-38EED635B9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813CA990-A4CB-494A-B5DF-80C9D4EBD6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D2657B-1116-49FC-98FD-E6B2C1691516}"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1100038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2592C6-4FA5-4F6B-BD6F-A28C9F80E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8F9B47B-A987-4D50-BA78-38EED635B9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813CA990-A4CB-494A-B5DF-80C9D4EBD6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D2657B-1116-49FC-98FD-E6B2C1691516}"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385865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2592C6-4FA5-4F6B-BD6F-A28C9F80E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8F9B47B-A987-4D50-BA78-38EED635B9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813CA990-A4CB-494A-B5DF-80C9D4EBD6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D2657B-1116-49FC-98FD-E6B2C1691516}"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648798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2592C6-4FA5-4F6B-BD6F-A28C9F80E4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8F9B47B-A987-4D50-BA78-38EED635B9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813CA990-A4CB-494A-B5DF-80C9D4EBD6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D2657B-1116-49FC-98FD-E6B2C1691516}"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15447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D97F523-2242-4DDB-88D8-8B70C7EE36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B6376AD9-A7C7-481F-BC83-B757DD0937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1633DD11-82DC-462E-AF5A-EDC9E23B8D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367C1B-7130-447D-98BA-7B619F575039}"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2975406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9025573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07C81BB-2145-4AC8-B02C-C94FF8947D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FBB3E73-790D-42B0-B25F-91D64FBF5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4603454-4549-4F5C-B6E9-C45E0FAAA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3A5DA6-1638-496A-BE7A-F8FC18A29563}"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07C81BB-2145-4AC8-B02C-C94FF8947D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FBB3E73-790D-42B0-B25F-91D64FBF5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4603454-4549-4F5C-B6E9-C45E0FAAA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3A5DA6-1638-496A-BE7A-F8FC18A29563}"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5399223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07C81BB-2145-4AC8-B02C-C94FF8947D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FBB3E73-790D-42B0-B25F-91D64FBF5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4603454-4549-4F5C-B6E9-C45E0FAAA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3A5DA6-1638-496A-BE7A-F8FC18A29563}"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860474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07C81BB-2145-4AC8-B02C-C94FF8947D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FBB3E73-790D-42B0-B25F-91D64FBF5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4603454-4549-4F5C-B6E9-C45E0FAAA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3A5DA6-1638-496A-BE7A-F8FC18A29563}"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51118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07C81BB-2145-4AC8-B02C-C94FF8947D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FBB3E73-790D-42B0-B25F-91D64FBF5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4603454-4549-4F5C-B6E9-C45E0FAAA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3A5DA6-1638-496A-BE7A-F8FC18A29563}"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8953672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8288811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355839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020389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138446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0608740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39537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8926347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8B04959-7875-4463-BC23-DB220AE5D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98F88F6-474B-45D0-ABF0-C54435500B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565E8C5-650C-4DD0-9715-F2EB39CBDA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EA419-8418-41CA-ABFD-83B51DD34056}"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4249897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E942A5B5-36AA-4EB2-B76C-869EB8CB45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BCB0E41B-3802-4163-AD8A-CAC0C37422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a:extLst>
              <a:ext uri="{FF2B5EF4-FFF2-40B4-BE49-F238E27FC236}">
                <a16:creationId xmlns:a16="http://schemas.microsoft.com/office/drawing/2014/main" id="{A07D04CC-8447-49A9-8217-D74523C10F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A9BC69-5BA6-4D6F-B3A0-D9AC9636BB38}"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2948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569719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661261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B0F4967-E8AA-4588-A42D-E8EF9D639400}"/>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7DBD6DA4-EE41-43EF-9210-4CBF6FBA33B9}"/>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C2DE9E2-E3FF-4962-BA7A-F22C32A7B3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43171CAD-1229-44C8-9617-820092A20E89}"/>
              </a:ext>
            </a:extLst>
          </p:cNvPr>
          <p:cNvSpPr>
            <a:spLocks noGrp="1"/>
          </p:cNvSpPr>
          <p:nvPr>
            <p:ph type="sldNum" sz="quarter" idx="12"/>
          </p:nvPr>
        </p:nvSpPr>
        <p:spPr>
          <a:xfrm>
            <a:off x="8229600" y="6473825"/>
            <a:ext cx="758825" cy="247650"/>
          </a:xfrm>
        </p:spPr>
        <p:txBody>
          <a:bodyPr/>
          <a:lstStyle>
            <a:lvl1pPr>
              <a:defRPr smtClean="0"/>
            </a:lvl1pPr>
          </a:lstStyle>
          <a:p>
            <a:pPr>
              <a:defRPr/>
            </a:pPr>
            <a:fld id="{5064ED5C-7565-470B-88BF-C23CD7A069FE}" type="slidenum">
              <a:rPr lang="en-US" altLang="en-US"/>
              <a:pPr>
                <a:defRPr/>
              </a:pPr>
              <a:t>‹#›</a:t>
            </a:fld>
            <a:endParaRPr lang="en-US" altLang="en-US"/>
          </a:p>
        </p:txBody>
      </p:sp>
    </p:spTree>
    <p:extLst>
      <p:ext uri="{BB962C8B-B14F-4D97-AF65-F5344CB8AC3E}">
        <p14:creationId xmlns:p14="http://schemas.microsoft.com/office/powerpoint/2010/main" val="316003463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00F38BB4-BEE8-48BC-8DF1-DC5999EA301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1887676A-3ABB-4FCB-AC11-A04C27CC15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9E70B2D-9ADE-4A8E-8FD3-32DD5847123C}"/>
              </a:ext>
            </a:extLst>
          </p:cNvPr>
          <p:cNvSpPr>
            <a:spLocks noGrp="1"/>
          </p:cNvSpPr>
          <p:nvPr>
            <p:ph type="sldNum" sz="quarter" idx="12"/>
          </p:nvPr>
        </p:nvSpPr>
        <p:spPr/>
        <p:txBody>
          <a:bodyPr/>
          <a:lstStyle>
            <a:lvl1pPr>
              <a:defRPr/>
            </a:lvl1pPr>
          </a:lstStyle>
          <a:p>
            <a:pPr>
              <a:defRPr/>
            </a:pPr>
            <a:fld id="{1BA69323-0AB5-4329-AD15-623B10CC4028}" type="slidenum">
              <a:rPr lang="en-US" altLang="en-US"/>
              <a:pPr>
                <a:defRPr/>
              </a:pPr>
              <a:t>‹#›</a:t>
            </a:fld>
            <a:endParaRPr lang="en-US" altLang="en-US"/>
          </a:p>
        </p:txBody>
      </p:sp>
    </p:spTree>
    <p:extLst>
      <p:ext uri="{BB962C8B-B14F-4D97-AF65-F5344CB8AC3E}">
        <p14:creationId xmlns:p14="http://schemas.microsoft.com/office/powerpoint/2010/main" val="3405919540"/>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2DA4C-751D-46FA-9A97-D060ECCD6EB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D1BB824-FA95-4FEB-A21C-B71E285FE2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595D62C-7980-4A02-B032-699E897DF35C}"/>
              </a:ext>
            </a:extLst>
          </p:cNvPr>
          <p:cNvSpPr>
            <a:spLocks noGrp="1"/>
          </p:cNvSpPr>
          <p:nvPr>
            <p:ph type="sldNum" sz="quarter" idx="12"/>
          </p:nvPr>
        </p:nvSpPr>
        <p:spPr/>
        <p:txBody>
          <a:bodyPr/>
          <a:lstStyle>
            <a:lvl1pPr>
              <a:defRPr smtClean="0"/>
            </a:lvl1pPr>
          </a:lstStyle>
          <a:p>
            <a:pPr>
              <a:defRPr/>
            </a:pPr>
            <a:fld id="{94E1332B-A40B-4622-A01B-336CE3C0BBEE}" type="slidenum">
              <a:rPr lang="en-US" altLang="en-US"/>
              <a:pPr>
                <a:defRPr/>
              </a:pPr>
              <a:t>‹#›</a:t>
            </a:fld>
            <a:endParaRPr lang="en-US" altLang="en-US"/>
          </a:p>
        </p:txBody>
      </p:sp>
    </p:spTree>
    <p:extLst>
      <p:ext uri="{BB962C8B-B14F-4D97-AF65-F5344CB8AC3E}">
        <p14:creationId xmlns:p14="http://schemas.microsoft.com/office/powerpoint/2010/main" val="214153813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0F730E7-4C7A-46D1-BAC3-25DC4FB9C03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AA6DBDF1-65B2-4C44-BC9B-D5AC74E452B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B78A8354-2B40-4B7D-916C-59D779FB9652}"/>
              </a:ext>
            </a:extLst>
          </p:cNvPr>
          <p:cNvSpPr>
            <a:spLocks noGrp="1"/>
          </p:cNvSpPr>
          <p:nvPr>
            <p:ph type="sldNum" sz="quarter" idx="12"/>
          </p:nvPr>
        </p:nvSpPr>
        <p:spPr>
          <a:xfrm>
            <a:off x="8229600" y="6473825"/>
            <a:ext cx="758825" cy="247650"/>
          </a:xfrm>
        </p:spPr>
        <p:txBody>
          <a:bodyPr/>
          <a:lstStyle>
            <a:lvl1pPr>
              <a:defRPr smtClean="0"/>
            </a:lvl1pPr>
          </a:lstStyle>
          <a:p>
            <a:pPr>
              <a:defRPr/>
            </a:pPr>
            <a:fld id="{E225BAD8-3C8B-4612-9853-6FBF4810EFF4}" type="slidenum">
              <a:rPr lang="en-US" altLang="en-US"/>
              <a:pPr>
                <a:defRPr/>
              </a:pPr>
              <a:t>‹#›</a:t>
            </a:fld>
            <a:endParaRPr lang="en-US" altLang="en-US"/>
          </a:p>
        </p:txBody>
      </p:sp>
    </p:spTree>
    <p:extLst>
      <p:ext uri="{BB962C8B-B14F-4D97-AF65-F5344CB8AC3E}">
        <p14:creationId xmlns:p14="http://schemas.microsoft.com/office/powerpoint/2010/main" val="162353257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285231D-23BC-4318-9FD6-69BDB5EC519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12A4F5FA-EF75-48C4-A9F3-4F1AD33E10D0}"/>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2514080-C739-42F1-AC8E-9A37935591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2C6A58C6-6D17-43CC-965B-37D8E9C2019E}"/>
              </a:ext>
            </a:extLst>
          </p:cNvPr>
          <p:cNvSpPr>
            <a:spLocks noGrp="1"/>
          </p:cNvSpPr>
          <p:nvPr>
            <p:ph type="sldNum" sz="quarter" idx="12"/>
          </p:nvPr>
        </p:nvSpPr>
        <p:spPr/>
        <p:txBody>
          <a:bodyPr/>
          <a:lstStyle>
            <a:lvl1pPr>
              <a:defRPr smtClean="0"/>
            </a:lvl1pPr>
          </a:lstStyle>
          <a:p>
            <a:pPr>
              <a:defRPr/>
            </a:pPr>
            <a:fld id="{7E552FA0-2965-45FA-861E-2C647859F142}" type="slidenum">
              <a:rPr lang="en-US" altLang="en-US"/>
              <a:pPr>
                <a:defRPr/>
              </a:pPr>
              <a:t>‹#›</a:t>
            </a:fld>
            <a:endParaRPr lang="en-US" altLang="en-US"/>
          </a:p>
        </p:txBody>
      </p:sp>
    </p:spTree>
    <p:extLst>
      <p:ext uri="{BB962C8B-B14F-4D97-AF65-F5344CB8AC3E}">
        <p14:creationId xmlns:p14="http://schemas.microsoft.com/office/powerpoint/2010/main" val="230106116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79B8AF88-995A-4614-BBD1-6026CF868633}"/>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758C8810-479E-46DD-85F5-73A2B50D7C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80A4CAC-F4A0-457A-B418-78BA5EA8997C}"/>
              </a:ext>
            </a:extLst>
          </p:cNvPr>
          <p:cNvSpPr>
            <a:spLocks noGrp="1"/>
          </p:cNvSpPr>
          <p:nvPr>
            <p:ph type="sldNum" sz="quarter" idx="12"/>
          </p:nvPr>
        </p:nvSpPr>
        <p:spPr/>
        <p:txBody>
          <a:bodyPr/>
          <a:lstStyle>
            <a:lvl1pPr>
              <a:defRPr/>
            </a:lvl1pPr>
          </a:lstStyle>
          <a:p>
            <a:pPr>
              <a:defRPr/>
            </a:pPr>
            <a:fld id="{75E8507E-9AA8-4C52-AF4B-1986A976B31A}" type="slidenum">
              <a:rPr lang="en-US" altLang="en-US"/>
              <a:pPr>
                <a:defRPr/>
              </a:pPr>
              <a:t>‹#›</a:t>
            </a:fld>
            <a:endParaRPr lang="en-US" altLang="en-US"/>
          </a:p>
        </p:txBody>
      </p:sp>
    </p:spTree>
    <p:extLst>
      <p:ext uri="{BB962C8B-B14F-4D97-AF65-F5344CB8AC3E}">
        <p14:creationId xmlns:p14="http://schemas.microsoft.com/office/powerpoint/2010/main" val="427651913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85CD051-CD51-4D08-A6CB-8015F46CAC9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49F8F9B-977E-4FC9-AEC2-E4359627E0F7}"/>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C28C57E-8901-4029-B052-A7114F7C87A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61650A7-A3DA-467E-AE83-249621E810E5}"/>
              </a:ext>
            </a:extLst>
          </p:cNvPr>
          <p:cNvSpPr>
            <a:spLocks noGrp="1"/>
          </p:cNvSpPr>
          <p:nvPr>
            <p:ph type="sldNum" sz="quarter" idx="12"/>
          </p:nvPr>
        </p:nvSpPr>
        <p:spPr>
          <a:xfrm>
            <a:off x="8229600" y="6477000"/>
            <a:ext cx="762000" cy="247650"/>
          </a:xfrm>
        </p:spPr>
        <p:txBody>
          <a:bodyPr/>
          <a:lstStyle>
            <a:lvl1pPr>
              <a:defRPr smtClean="0"/>
            </a:lvl1pPr>
          </a:lstStyle>
          <a:p>
            <a:pPr>
              <a:defRPr/>
            </a:pPr>
            <a:fld id="{4A97E02C-EEFA-474A-85C9-50B993AE4533}" type="slidenum">
              <a:rPr lang="en-US" altLang="en-US"/>
              <a:pPr>
                <a:defRPr/>
              </a:pPr>
              <a:t>‹#›</a:t>
            </a:fld>
            <a:endParaRPr lang="en-US" altLang="en-US"/>
          </a:p>
        </p:txBody>
      </p:sp>
    </p:spTree>
    <p:extLst>
      <p:ext uri="{BB962C8B-B14F-4D97-AF65-F5344CB8AC3E}">
        <p14:creationId xmlns:p14="http://schemas.microsoft.com/office/powerpoint/2010/main" val="192285134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45492AB-7AC7-4671-970A-81111BCDBB5C}"/>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BA555612-9E8A-47B6-A03A-7456F973E1D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0EEB749-153B-4562-9091-C37809DDACF5}"/>
              </a:ext>
            </a:extLst>
          </p:cNvPr>
          <p:cNvSpPr>
            <a:spLocks noGrp="1"/>
          </p:cNvSpPr>
          <p:nvPr>
            <p:ph type="sldNum" sz="quarter" idx="12"/>
          </p:nvPr>
        </p:nvSpPr>
        <p:spPr/>
        <p:txBody>
          <a:bodyPr/>
          <a:lstStyle>
            <a:lvl1pPr>
              <a:defRPr/>
            </a:lvl1pPr>
          </a:lstStyle>
          <a:p>
            <a:pPr>
              <a:defRPr/>
            </a:pPr>
            <a:fld id="{28E31407-5485-4D31-B10D-4A4A79791948}" type="slidenum">
              <a:rPr lang="en-US" altLang="en-US"/>
              <a:pPr>
                <a:defRPr/>
              </a:pPr>
              <a:t>‹#›</a:t>
            </a:fld>
            <a:endParaRPr lang="en-US" altLang="en-US"/>
          </a:p>
        </p:txBody>
      </p:sp>
    </p:spTree>
    <p:extLst>
      <p:ext uri="{BB962C8B-B14F-4D97-AF65-F5344CB8AC3E}">
        <p14:creationId xmlns:p14="http://schemas.microsoft.com/office/powerpoint/2010/main" val="3625393434"/>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117C7DD2-417D-440E-AF33-A0F05197655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4C9B441A-E4FD-4497-9B63-89C41C0D9B3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A3B5A72D-CA95-4BF2-B2B7-DC7EA67BD8F6}"/>
              </a:ext>
            </a:extLst>
          </p:cNvPr>
          <p:cNvSpPr>
            <a:spLocks noGrp="1"/>
          </p:cNvSpPr>
          <p:nvPr>
            <p:ph type="sldNum" sz="quarter" idx="12"/>
          </p:nvPr>
        </p:nvSpPr>
        <p:spPr/>
        <p:txBody>
          <a:bodyPr/>
          <a:lstStyle>
            <a:lvl1pPr>
              <a:defRPr smtClean="0"/>
            </a:lvl1pPr>
          </a:lstStyle>
          <a:p>
            <a:pPr>
              <a:defRPr/>
            </a:pPr>
            <a:fld id="{B0BCAB82-6363-4294-9864-4AF76C1D4FE4}" type="slidenum">
              <a:rPr lang="en-US" altLang="en-US"/>
              <a:pPr>
                <a:defRPr/>
              </a:pPr>
              <a:t>‹#›</a:t>
            </a:fld>
            <a:endParaRPr lang="en-US" altLang="en-US"/>
          </a:p>
        </p:txBody>
      </p:sp>
    </p:spTree>
    <p:extLst>
      <p:ext uri="{BB962C8B-B14F-4D97-AF65-F5344CB8AC3E}">
        <p14:creationId xmlns:p14="http://schemas.microsoft.com/office/powerpoint/2010/main" val="276870400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B1367CF9-5784-465E-AA97-08C1CD74CF80}"/>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6029BB3-56F3-4718-B722-B852088C523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AED4FBDF-8C9C-4799-BB8B-84E8AD9FBAF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E7B0251-9CC6-4720-9996-95E2E227DD6C}"/>
              </a:ext>
            </a:extLst>
          </p:cNvPr>
          <p:cNvSpPr>
            <a:spLocks noGrp="1"/>
          </p:cNvSpPr>
          <p:nvPr>
            <p:ph type="sldNum" sz="quarter" idx="12"/>
          </p:nvPr>
        </p:nvSpPr>
        <p:spPr/>
        <p:txBody>
          <a:bodyPr/>
          <a:lstStyle>
            <a:lvl1pPr>
              <a:defRPr smtClean="0"/>
            </a:lvl1pPr>
          </a:lstStyle>
          <a:p>
            <a:pPr>
              <a:defRPr/>
            </a:pPr>
            <a:fld id="{CE52E296-046A-4AC8-A093-741BA2FEC421}" type="slidenum">
              <a:rPr lang="en-US" altLang="en-US"/>
              <a:pPr>
                <a:defRPr/>
              </a:pPr>
              <a:t>‹#›</a:t>
            </a:fld>
            <a:endParaRPr lang="en-US" altLang="en-US"/>
          </a:p>
        </p:txBody>
      </p:sp>
    </p:spTree>
    <p:extLst>
      <p:ext uri="{BB962C8B-B14F-4D97-AF65-F5344CB8AC3E}">
        <p14:creationId xmlns:p14="http://schemas.microsoft.com/office/powerpoint/2010/main" val="411169070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69BE7FFB-80F9-4EAF-B7FE-37340D428A6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AB51DB6-180B-47F5-A565-28150F72C4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1ACC1206-B5A5-428D-BE19-87D76D0F551F}"/>
              </a:ext>
            </a:extLst>
          </p:cNvPr>
          <p:cNvSpPr>
            <a:spLocks noGrp="1"/>
          </p:cNvSpPr>
          <p:nvPr>
            <p:ph type="sldNum" sz="quarter" idx="12"/>
          </p:nvPr>
        </p:nvSpPr>
        <p:spPr/>
        <p:txBody>
          <a:bodyPr/>
          <a:lstStyle>
            <a:lvl1pPr>
              <a:defRPr smtClean="0"/>
            </a:lvl1pPr>
          </a:lstStyle>
          <a:p>
            <a:pPr>
              <a:defRPr/>
            </a:pPr>
            <a:fld id="{0ECD06D4-8360-493F-BE6C-0264124F5730}" type="slidenum">
              <a:rPr lang="en-US" altLang="en-US"/>
              <a:pPr>
                <a:defRPr/>
              </a:pPr>
              <a:t>‹#›</a:t>
            </a:fld>
            <a:endParaRPr lang="en-US" altLang="en-US"/>
          </a:p>
        </p:txBody>
      </p:sp>
    </p:spTree>
    <p:extLst>
      <p:ext uri="{BB962C8B-B14F-4D97-AF65-F5344CB8AC3E}">
        <p14:creationId xmlns:p14="http://schemas.microsoft.com/office/powerpoint/2010/main" val="364849734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5FE60BA-58FE-4EF1-8E6F-99102094834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E65A9A83-89D8-405E-B5D2-BC51571D094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15AA85A-017A-47CB-9E50-58655AB6C64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9F3EFE30-9643-42CE-A4C6-C49DB0EAB91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399AE85B-90CC-4334-88A4-5BB59E892AEC}"/>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1AFAB782-6953-42C8-B736-C56D22563B7B}"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8BF515CC-534D-4019-B95E-9C64CA9D967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97E0AFFA-25B9-4409-90EC-A4E61DE6094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4DCDE65-C241-4589-B67B-813BB0C28C8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29" r:id="rId1"/>
    <p:sldLayoutId id="2147485330" r:id="rId2"/>
    <p:sldLayoutId id="2147485331" r:id="rId3"/>
    <p:sldLayoutId id="2147485326" r:id="rId4"/>
    <p:sldLayoutId id="2147485332" r:id="rId5"/>
    <p:sldLayoutId id="2147485327" r:id="rId6"/>
    <p:sldLayoutId id="2147485333" r:id="rId7"/>
    <p:sldLayoutId id="2147485334" r:id="rId8"/>
    <p:sldLayoutId id="2147485335" r:id="rId9"/>
    <p:sldLayoutId id="2147485328" r:id="rId10"/>
    <p:sldLayoutId id="214748533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81E136F7-9AE4-4FFB-9AB0-8F6D64571337}"/>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what  is</a:t>
            </a:r>
            <a:br>
              <a:rPr lang="en-US" sz="6600" b="1">
                <a:solidFill>
                  <a:srgbClr val="002060"/>
                </a:solidFill>
                <a:effectLst>
                  <a:outerShdw blurRad="38100" dist="38100" dir="2700000" algn="tl">
                    <a:srgbClr val="000000">
                      <a:alpha val="43137"/>
                    </a:srgbClr>
                  </a:outerShdw>
                </a:effectLst>
              </a:rPr>
            </a:br>
            <a:r>
              <a:rPr lang="en-US" sz="6600" b="1">
                <a:solidFill>
                  <a:srgbClr val="002060"/>
                </a:solidFill>
                <a:effectLst>
                  <a:outerShdw blurRad="38100" dist="38100" dir="2700000" algn="tl">
                    <a:srgbClr val="000000">
                      <a:alpha val="43137"/>
                    </a:srgbClr>
                  </a:outerShdw>
                </a:effectLst>
              </a:rPr>
              <a:t>prayer  for?</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Prayer lets God know you believe in His existence &amp; His availability to you.</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Prayer lets God know you trust Him to do what He said He would do.</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Prayer is for the Expression of Faith.</a:t>
            </a:r>
            <a:endParaRPr lang="en-US" dirty="0"/>
          </a:p>
        </p:txBody>
      </p:sp>
    </p:spTree>
    <p:extLst>
      <p:ext uri="{BB962C8B-B14F-4D97-AF65-F5344CB8AC3E}">
        <p14:creationId xmlns:p14="http://schemas.microsoft.com/office/powerpoint/2010/main" val="542719777"/>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Prayer lets God know you trust Him to do what He said He would do.</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21:22 -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If you believe, you will receive whatever you ask for in prayer.</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Prayer is for the Expression of Faith.</a:t>
            </a:r>
            <a:endParaRPr lang="en-US" dirty="0"/>
          </a:p>
        </p:txBody>
      </p:sp>
    </p:spTree>
    <p:extLst>
      <p:ext uri="{BB962C8B-B14F-4D97-AF65-F5344CB8AC3E}">
        <p14:creationId xmlns:p14="http://schemas.microsoft.com/office/powerpoint/2010/main" val="1765755795"/>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Prayer lets God know you trust Him to do what He said He would do.</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21:22 -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If you believe, you will receive whatever you ask for in prayer.</a:t>
            </a:r>
          </a:p>
          <a:p>
            <a:pPr marL="0" indent="0" algn="just">
              <a:spcBef>
                <a:spcPts val="0"/>
              </a:spcBef>
              <a:spcAft>
                <a:spcPts val="0"/>
              </a:spcAft>
              <a:buNone/>
            </a:pPr>
            <a:r>
              <a:rPr lang="en-US" sz="2800" b="1" kern="1400">
                <a:solidFill>
                  <a:schemeClr val="tx1"/>
                </a:solidFill>
                <a:effectLst>
                  <a:outerShdw blurRad="38100" dist="38100" dir="2700000" algn="tl">
                    <a:srgbClr val="000000">
                      <a:alpha val="43137"/>
                    </a:srgbClr>
                  </a:outerShdw>
                </a:effectLst>
                <a:latin typeface="Arial" panose="020B0604020202020204" pitchFamily="34" charset="0"/>
              </a:rPr>
              <a:t>Mark 11:24 -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Therefore I tell you, whatever you ask for in prayer, believe that you have received it, and it will be yours.</a:t>
            </a:r>
            <a:endParaRPr lang="en-US" sz="2800" b="1"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Prayer is for the Expression of Faith.</a:t>
            </a:r>
            <a:endParaRPr lang="en-US" dirty="0"/>
          </a:p>
        </p:txBody>
      </p:sp>
    </p:spTree>
    <p:extLst>
      <p:ext uri="{BB962C8B-B14F-4D97-AF65-F5344CB8AC3E}">
        <p14:creationId xmlns:p14="http://schemas.microsoft.com/office/powerpoint/2010/main" val="3122519092"/>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Prayer is for the Expression of Faith</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 Prayer is for Worship</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217247647"/>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Worship ascribes “Worth” to God.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Worship ascribes “Worth” to God.</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English word </a:t>
            </a:r>
            <a:r>
              <a:rPr lang="en-US" sz="4400" b="1">
                <a:solidFill>
                  <a:srgbClr val="006600"/>
                </a:solidFill>
                <a:effectLst>
                  <a:outerShdw blurRad="38100" dist="38100" dir="2700000" algn="tl">
                    <a:srgbClr val="000000">
                      <a:alpha val="43137"/>
                    </a:srgbClr>
                  </a:outerShdw>
                </a:effectLst>
                <a:latin typeface="Arial Narrow" pitchFamily="34" charset="0"/>
                <a:cs typeface="Arial" pitchFamily="34" charset="0"/>
              </a:rPr>
              <a:t>worship</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is from 	the Old English word “weorth” = 	worthy of honor.</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682368348"/>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Worship ascribes “Worth” to God.</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a:t>
            </a:r>
            <a:r>
              <a:rPr lang="en-US" sz="4400" b="1">
                <a:solidFill>
                  <a:srgbClr val="006600"/>
                </a:solidFill>
                <a:effectLst>
                  <a:outerShdw blurRad="38100" dist="38100" dir="2700000" algn="tl">
                    <a:srgbClr val="000000">
                      <a:alpha val="43137"/>
                    </a:srgbClr>
                  </a:outerShdw>
                </a:effectLst>
                <a:latin typeface="Arial Narrow" pitchFamily="34" charset="0"/>
                <a:cs typeface="Arial" pitchFamily="34" charset="0"/>
              </a:rPr>
              <a:t>Worship</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in  the  original 	language </a:t>
            </a:r>
            <a:r>
              <a:rPr lang="en-US" sz="4400" b="1">
                <a:solidFill>
                  <a:schemeClr val="tx1"/>
                </a:solidFill>
                <a:effectLst>
                  <a:outerShdw blurRad="38100" dist="38100" dir="2700000" algn="tl">
                    <a:srgbClr val="000000">
                      <a:alpha val="43137"/>
                    </a:srgbClr>
                  </a:outerShdw>
                </a:effectLst>
                <a:latin typeface="Arial Narrow" pitchFamily="34" charset="0"/>
                <a:cs typeface="Arial"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(lit.) to kiss like a dog 	licking his master’s hand.</a:t>
            </a: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rPr>
              <a:t>* </a:t>
            </a:r>
            <a:r>
              <a:rPr lang="el-GR" sz="2800" b="1" kern="1400">
                <a:ln>
                  <a:noFill/>
                </a:ln>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προσκυνέω</a:t>
            </a: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1751832538"/>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B. Examples of Prayers of Worship.</a:t>
            </a: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3943510775"/>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B. Examples of Prayers of Worship.</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6:3 -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they were calling to one another: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Holy, holy, holy is the LORD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Almighty</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whole earth is full of his glory.”</a:t>
            </a:r>
            <a:endParaRPr lang="en-US" sz="1800" b="1" kern="1400">
              <a:ln>
                <a:noFill/>
              </a:ln>
              <a:solidFill>
                <a:srgbClr val="000000"/>
              </a:solidFill>
              <a:effectLst/>
              <a:latin typeface="Arial Narrow" panose="020B0606020202030204" pitchFamily="34" charset="0"/>
            </a:endParaRPr>
          </a:p>
          <a:p>
            <a:pPr marL="609600" indent="-609600" algn="just" eaLnBrk="1" fontAlgn="auto" hangingPunct="1">
              <a:spcAft>
                <a:spcPts val="0"/>
              </a:spcAft>
              <a:buNone/>
              <a:defRPr/>
            </a:pPr>
            <a:endParaRPr lang="en-US" sz="1800" kern="1400">
              <a:ln>
                <a:noFill/>
              </a:ln>
              <a:solidFill>
                <a:srgbClr val="000000"/>
              </a:solidFill>
              <a:effectLst/>
              <a:latin typeface="Times New Roman" panose="02020603050405020304" pitchFamily="18"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2916928063"/>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B. Examples of Prayers of Worship.</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6:3 -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they were calling to one another: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Holy, holy, holy is the LORD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Almighty</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whole earth is full of his glory.”</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150:2 -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Praise him for his acts of power; praise him for his surpassing greatness.</a:t>
            </a:r>
            <a:endParaRPr lang="en-US" sz="1800" b="1" kern="1400">
              <a:ln>
                <a:noFill/>
              </a:ln>
              <a:solidFill>
                <a:srgbClr val="000000"/>
              </a:solidFill>
              <a:effectLst/>
              <a:latin typeface="Arial Narrow" panose="020B0606020202030204" pitchFamily="34" charset="0"/>
            </a:endParaRPr>
          </a:p>
          <a:p>
            <a:pPr marL="609600" indent="-609600" algn="just" eaLnBrk="1" fontAlgn="auto" hangingPunct="1">
              <a:spcAft>
                <a:spcPts val="0"/>
              </a:spcAft>
              <a:buNone/>
              <a:defRPr/>
            </a:pPr>
            <a:endParaRPr lang="en-US" sz="1800" kern="1400">
              <a:ln>
                <a:noFill/>
              </a:ln>
              <a:solidFill>
                <a:srgbClr val="000000"/>
              </a:solidFill>
              <a:effectLst/>
              <a:latin typeface="Times New Roman" panose="02020603050405020304" pitchFamily="18"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1958635796"/>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12C580-3195-412C-9F51-ACCBCE866C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EBFB33-F81F-454F-B164-B63EC93958ED}"/>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rPr>
              <a:t>. The prayers of a righteous person are powerful &amp; effective.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5:16 - Therefore confess your sins to each other and pray for each other so that you may be healed.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prayer of a righteous man is powerful and effective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B. Examples of Prayers of Worship.</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6:3 -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they were calling to one another: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Holy, holy, holy is the LORD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Almighty</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whole earth is full of his glory.”</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150:2 -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Praise him for his acts of power; praise him for his surpassing greatness.</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6:9 -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then, is how you should pray: ”‘Our Father in heaven,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hallowed be your name</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a:t>
            </a:r>
          </a:p>
          <a:p>
            <a:pPr marL="609600" indent="-609600" algn="just" eaLnBrk="1" fontAlgn="auto" hangingPunct="1">
              <a:spcAft>
                <a:spcPts val="0"/>
              </a:spcAft>
              <a:buNone/>
              <a:defRPr/>
            </a:pPr>
            <a:endParaRPr lang="en-US" sz="1800" b="1" kern="1400">
              <a:ln>
                <a:noFill/>
              </a:ln>
              <a:solidFill>
                <a:srgbClr val="000000"/>
              </a:solidFill>
              <a:effectLst/>
              <a:latin typeface="Arial Narrow" panose="020B0606020202030204" pitchFamily="34" charset="0"/>
            </a:endParaRPr>
          </a:p>
          <a:p>
            <a:pPr marL="609600" indent="-609600" algn="just" eaLnBrk="1" fontAlgn="auto" hangingPunct="1">
              <a:spcAft>
                <a:spcPts val="0"/>
              </a:spcAft>
              <a:buNone/>
              <a:defRPr/>
            </a:pPr>
            <a:endParaRPr lang="en-US" sz="1800" kern="1400">
              <a:ln>
                <a:noFill/>
              </a:ln>
              <a:solidFill>
                <a:srgbClr val="000000"/>
              </a:solidFill>
              <a:effectLst/>
              <a:latin typeface="Times New Roman" panose="02020603050405020304" pitchFamily="18"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3995433117"/>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C. Prayers of Worship are simply telling the Lord how wonderful He is!</a:t>
            </a: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332156816"/>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C. Prayers of Worship are simply telling the Lord how wonderful He is!</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Nehemiah 9:7-8 -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You are the LORD God, who chose Abram and brought him out of Ur of the Chaldeans and named him Abraham. </a:t>
            </a:r>
            <a:r>
              <a:rPr lang="en-US" sz="28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You found his heart faithful to you, and you made a covenant with him to give to his descendants the land of the Canaanites, Hittites, Amorites, Perizzites, Jebusites and Girgashites.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You have kept your promise because you are righteous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2752190632"/>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EFB9BA-6596-4455-A916-699D76CBB6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204502-F893-463A-82AE-FCCD0BC89843}"/>
              </a:ext>
            </a:extLst>
          </p:cNvPr>
          <p:cNvSpPr>
            <a:spLocks noGrp="1" noChangeArrowheads="1"/>
          </p:cNvSpPr>
          <p:nvPr>
            <p:ph idx="1"/>
          </p:nvPr>
        </p:nvSpPr>
        <p:spPr>
          <a:xfrm>
            <a:off x="22860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C. Prayers of Worship are simply telling the Lord how wonderful He is!</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3:20-21 -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Now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to him who is able to do immeasurably more than all we ask or imagine</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according to his power that is at work within us, </a:t>
            </a:r>
            <a:r>
              <a:rPr lang="en-US" sz="2800" b="1" u="sng"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to him be glory</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in the church and in Christ Jesus throughout all generations, for ever and ever!  Amen.</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D5856260-D8F1-4D65-85AE-1B84010AEB2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Prayer is for Worship.</a:t>
            </a:r>
            <a:endParaRPr lang="en-US" dirty="0"/>
          </a:p>
        </p:txBody>
      </p:sp>
    </p:spTree>
    <p:extLst>
      <p:ext uri="{BB962C8B-B14F-4D97-AF65-F5344CB8AC3E}">
        <p14:creationId xmlns:p14="http://schemas.microsoft.com/office/powerpoint/2010/main" val="2174330624"/>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Prayer is for the Expression of Faith</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Prayer is for Worship</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III. Prayer is for Confession</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230714606"/>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1C2433-689E-4CFF-B0FB-81F50EE586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EEBBE2-5047-4C6D-8ED8-59E0951E2BEF}"/>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You are to confess your sins in prayer to receive forgiveness.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48DD3CA-E30B-4CA7-BC1D-AE7BC93A7D90}"/>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Prayer is for Confession.</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1C2433-689E-4CFF-B0FB-81F50EE586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EEBBE2-5047-4C6D-8ED8-59E0951E2BEF}"/>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You are to confess your sins in prayer to receive forgiveness.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I John 1:9-10 -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If we confess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our sins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he is faithful and just and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will forgive us our sins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and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purify us from all unrighteousness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t>
            </a:r>
            <a:r>
              <a:rPr lang="en-US" sz="28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If we claim we have not sinned, we make him out to be a liar and his word has no place in our lives.</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A48DD3CA-E30B-4CA7-BC1D-AE7BC93A7D90}"/>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Prayer is for Confession.</a:t>
            </a:r>
            <a:endParaRPr lang="en-US" dirty="0"/>
          </a:p>
        </p:txBody>
      </p:sp>
    </p:spTree>
    <p:extLst>
      <p:ext uri="{BB962C8B-B14F-4D97-AF65-F5344CB8AC3E}">
        <p14:creationId xmlns:p14="http://schemas.microsoft.com/office/powerpoint/2010/main" val="1914788718"/>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1C2433-689E-4CFF-B0FB-81F50EE586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EEBBE2-5047-4C6D-8ED8-59E0951E2BEF}"/>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Examples of prayers of confession.</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48DD3CA-E30B-4CA7-BC1D-AE7BC93A7D90}"/>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Prayer is for Confession.</a:t>
            </a:r>
            <a:endParaRPr lang="en-US" dirty="0"/>
          </a:p>
        </p:txBody>
      </p:sp>
    </p:spTree>
    <p:extLst>
      <p:ext uri="{BB962C8B-B14F-4D97-AF65-F5344CB8AC3E}">
        <p14:creationId xmlns:p14="http://schemas.microsoft.com/office/powerpoint/2010/main" val="1006976862"/>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1C2433-689E-4CFF-B0FB-81F50EE586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EEBBE2-5047-4C6D-8ED8-59E0951E2BEF}"/>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Examples of prayers of confession.</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II Samuel 24:10 -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David was conscience-stricken after he had counted the fighting men, and he said to the LORD, “I have sinned greatly in what I have done. Now, O LORD, I beg you, take away the guilt of your servant. I have done a very foolish thing.”</a:t>
            </a: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48DD3CA-E30B-4CA7-BC1D-AE7BC93A7D90}"/>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Prayer is for Confession.</a:t>
            </a:r>
            <a:endParaRPr lang="en-US" dirty="0"/>
          </a:p>
        </p:txBody>
      </p:sp>
    </p:spTree>
    <p:extLst>
      <p:ext uri="{BB962C8B-B14F-4D97-AF65-F5344CB8AC3E}">
        <p14:creationId xmlns:p14="http://schemas.microsoft.com/office/powerpoint/2010/main" val="3456284513"/>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1C2433-689E-4CFF-B0FB-81F50EE586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EEBBE2-5047-4C6D-8ED8-59E0951E2BEF}"/>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Examples of prayers of confession.</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II Samuel 24:10 -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David was conscience-stricken after he had counted the fighting men, and he said to the LORD, “I have sinned greatly in what I have done. Now, O LORD, I beg you, take away the guilt of your servant. I have done a very foolish thing.”</a:t>
            </a: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indent="0" algn="just">
              <a:spcBef>
                <a:spcPts val="0"/>
              </a:spcBef>
              <a:spcAft>
                <a:spcPts val="0"/>
              </a:spcAft>
              <a:buNone/>
            </a:pPr>
            <a:r>
              <a:rPr lang="en-US" sz="2800" b="1" kern="1400">
                <a:ln>
                  <a:noFill/>
                </a:ln>
                <a:solidFill>
                  <a:schemeClr val="tx1"/>
                </a:solidFill>
                <a:effectLst>
                  <a:outerShdw blurRad="38100" dist="38100" dir="2700000" algn="tl">
                    <a:srgbClr val="000000">
                      <a:alpha val="43137"/>
                    </a:srgbClr>
                  </a:outerShdw>
                </a:effectLst>
                <a:latin typeface="Arial" pitchFamily="34" charset="0"/>
                <a:cs typeface="Arial" pitchFamily="34" charset="0"/>
              </a:rPr>
              <a:t>Nehemiah 1:7 -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We have acted very wickedly toward you. We have not obeyed the commands, decrees and laws you gave your servant Moses.</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A48DD3CA-E30B-4CA7-BC1D-AE7BC93A7D90}"/>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Prayer is for Confession.</a:t>
            </a:r>
            <a:endParaRPr lang="en-US" dirty="0"/>
          </a:p>
        </p:txBody>
      </p:sp>
    </p:spTree>
    <p:extLst>
      <p:ext uri="{BB962C8B-B14F-4D97-AF65-F5344CB8AC3E}">
        <p14:creationId xmlns:p14="http://schemas.microsoft.com/office/powerpoint/2010/main" val="2952944635"/>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12C580-3195-412C-9F51-ACCBCE866C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EBFB33-F81F-454F-B164-B63EC93958ED}"/>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a:t>
            </a:r>
            <a:r>
              <a:rPr lang="en-US" sz="4400" b="1">
                <a:solidFill>
                  <a:srgbClr val="990033"/>
                </a:solidFill>
                <a:effectLst>
                  <a:outerShdw blurRad="38100" dist="38100" dir="2700000" algn="tl">
                    <a:srgbClr val="000000">
                      <a:alpha val="43137"/>
                    </a:srgbClr>
                  </a:outerShdw>
                </a:effectLst>
                <a:latin typeface="Arial Narrow" pitchFamily="34" charset="0"/>
              </a:rPr>
              <a:t>. If this is the case, what are prayers for?</a:t>
            </a:r>
          </a:p>
        </p:txBody>
      </p:sp>
    </p:spTree>
    <p:extLst>
      <p:ext uri="{BB962C8B-B14F-4D97-AF65-F5344CB8AC3E}">
        <p14:creationId xmlns:p14="http://schemas.microsoft.com/office/powerpoint/2010/main" val="3935756427"/>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Prayer is for the Expression of Faith</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Prayer is for Worship</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III. Prayer is for Confession</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IV. Prayer is for Thanksgiving</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364787842"/>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7164F-BA81-4F26-83F3-6E815DE835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B38A68-B866-42E7-B107-075A2E8E77D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Ingratitude is a mark of the ungodly.</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4D212C43-6143-4A69-A939-557B0C73CF1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Prayer is for Thanksgiving.</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7164F-BA81-4F26-83F3-6E815DE835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B38A68-B866-42E7-B107-075A2E8E77D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Ingratitude is a mark of the ungodly.</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1:21 -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For although they knew God,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they neither glorified him as God nor gave thanks to him</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but their thinking became futile and their foolish hearts were darkened.</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D212C43-6143-4A69-A939-557B0C73CF1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Prayer is for Thanksgiving.</a:t>
            </a:r>
            <a:endParaRPr lang="en-US" dirty="0"/>
          </a:p>
        </p:txBody>
      </p:sp>
    </p:spTree>
    <p:extLst>
      <p:ext uri="{BB962C8B-B14F-4D97-AF65-F5344CB8AC3E}">
        <p14:creationId xmlns:p14="http://schemas.microsoft.com/office/powerpoint/2010/main" val="2814921330"/>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7164F-BA81-4F26-83F3-6E815DE835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B38A68-B866-42E7-B107-075A2E8E77D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You are encouraged to thank God for all things - even trials!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4D212C43-6143-4A69-A939-557B0C73CF1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Prayer is for Thanksgiving.</a:t>
            </a:r>
            <a:endParaRPr lang="en-US" dirty="0"/>
          </a:p>
        </p:txBody>
      </p:sp>
    </p:spTree>
    <p:extLst>
      <p:ext uri="{BB962C8B-B14F-4D97-AF65-F5344CB8AC3E}">
        <p14:creationId xmlns:p14="http://schemas.microsoft.com/office/powerpoint/2010/main" val="2918206572"/>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7164F-BA81-4F26-83F3-6E815DE835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B38A68-B866-42E7-B107-075A2E8E77D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You are encouraged to thank God for all things - even trials!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kern="1400">
                <a:ln>
                  <a:noFill/>
                </a:ln>
                <a:solidFill>
                  <a:schemeClr val="tx1"/>
                </a:solidFill>
                <a:effectLst>
                  <a:outerShdw blurRad="38100" dist="38100" dir="2700000" algn="tl">
                    <a:srgbClr val="000000">
                      <a:alpha val="43137"/>
                    </a:srgbClr>
                  </a:outerShdw>
                </a:effectLst>
                <a:latin typeface="Arial" pitchFamily="34" charset="0"/>
                <a:cs typeface="Arial" pitchFamily="34" charset="0"/>
              </a:rPr>
              <a:t>Colossians 3:17 -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And whatever you do, whether in word or deed, do it all in the name of the Lord Jesus,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giving thanks to God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the Father through him.</a:t>
            </a:r>
            <a:endParaRPr lang="en-US" sz="2800" b="1" kern="140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D212C43-6143-4A69-A939-557B0C73CF1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Prayer is for Thanksgiving.</a:t>
            </a:r>
            <a:endParaRPr lang="en-US" dirty="0"/>
          </a:p>
        </p:txBody>
      </p:sp>
    </p:spTree>
    <p:extLst>
      <p:ext uri="{BB962C8B-B14F-4D97-AF65-F5344CB8AC3E}">
        <p14:creationId xmlns:p14="http://schemas.microsoft.com/office/powerpoint/2010/main" val="2850206850"/>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87164F-BA81-4F26-83F3-6E815DE835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B38A68-B866-42E7-B107-075A2E8E77D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You are encouraged to thank God for all things - even trials!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kern="1400">
                <a:ln>
                  <a:noFill/>
                </a:ln>
                <a:solidFill>
                  <a:schemeClr val="tx1"/>
                </a:solidFill>
                <a:effectLst>
                  <a:outerShdw blurRad="38100" dist="38100" dir="2700000" algn="tl">
                    <a:srgbClr val="000000">
                      <a:alpha val="43137"/>
                    </a:srgbClr>
                  </a:outerShdw>
                </a:effectLst>
                <a:latin typeface="Arial" pitchFamily="34" charset="0"/>
                <a:cs typeface="Arial" pitchFamily="34" charset="0"/>
              </a:rPr>
              <a:t>Colossians 3:17 -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And whatever you do, whether in word or deed, do it all in the name of the Lord Jesus,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giving thanks to God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the Father through him.</a:t>
            </a:r>
            <a:endParaRPr lang="en-US" sz="2800" b="1" kern="140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indent="0" algn="just">
              <a:spcBef>
                <a:spcPts val="0"/>
              </a:spcBef>
              <a:spcAft>
                <a:spcPts val="0"/>
              </a:spcAft>
              <a:buNone/>
            </a:pPr>
            <a:r>
              <a:rPr lang="en-US" sz="2800" b="1" kern="1400">
                <a:solidFill>
                  <a:schemeClr val="tx1"/>
                </a:solidFill>
                <a:effectLst>
                  <a:outerShdw blurRad="38100" dist="38100" dir="2700000" algn="tl">
                    <a:srgbClr val="000000">
                      <a:alpha val="43137"/>
                    </a:srgbClr>
                  </a:outerShdw>
                </a:effectLst>
                <a:latin typeface="Arial" pitchFamily="34" charset="0"/>
                <a:cs typeface="Arial" pitchFamily="34" charset="0"/>
              </a:rPr>
              <a:t>I Thessalonians 5:16-18 -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Be joyful always; </a:t>
            </a:r>
            <a:r>
              <a:rPr lang="en-US" sz="28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pray continually; </a:t>
            </a:r>
            <a:r>
              <a:rPr lang="en-US" sz="2800" b="1" u="sng"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give thanks in all circumstances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for this is God’s will for you in Christ Jesus.</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D212C43-6143-4A69-A939-557B0C73CF1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Prayer is for Thanksgiving.</a:t>
            </a:r>
            <a:endParaRPr lang="en-US" dirty="0"/>
          </a:p>
        </p:txBody>
      </p:sp>
    </p:spTree>
    <p:extLst>
      <p:ext uri="{BB962C8B-B14F-4D97-AF65-F5344CB8AC3E}">
        <p14:creationId xmlns:p14="http://schemas.microsoft.com/office/powerpoint/2010/main" val="2395236334"/>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Prayer is for the Expression of Faith</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Prayer is for Worship</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III. Prayer is for Confession</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IV. Prayer is for Thanksgiving</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V. Prayer is for Request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340848043"/>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Prayer is requests for your needs &amp; the needs of others.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God has offered to provide your needs.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3894773848"/>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God has offered to provide your needs.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6:31-33 -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So do not worry, saying, ‘What shall 	we eat?’ or ‘What shall we drink?’ or ‘What shall we wear?’ </a:t>
            </a:r>
            <a:r>
              <a:rPr lang="en-US" sz="28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For the pagans run after all these things, and your heavenly Father knows that you need them. </a:t>
            </a:r>
            <a:r>
              <a:rPr lang="en-US" sz="28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But seek first his kingdom and his righteousness, and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all these things will be given to you</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as well.</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3688263335"/>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5:14-16</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 any one of you sick? He should call the elders of the church to pray over him and anoint him with oil in the name of the Lord. And the prayer offered in faith will make the sick person well; the Lord will raise him up. If he has sinned, he will be forgiven. Therefore confess your sins to each other and pray for each other so that you may be healed. The prayer of a righteous man is powerful and effective.</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tells you to ask for your needs to be supplied.</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911090229"/>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tells you to ask for your needs to be supplied.</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Personal needs.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7:7 -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Ask and it will be given to you</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seek and you will find; knock and the door will be opened to you.</a:t>
            </a:r>
            <a:endParaRPr lang="en-US" sz="2800" b="1"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1353064273"/>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tells you to ask for your needs to be supplied.</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The need of the world to have 	witnesses.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9:38 -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Ask the Lord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of the harvest, therefore,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to send out workers into his harvest field</a:t>
            </a:r>
            <a:r>
              <a:rPr lang="en-US" sz="2800" b="1" u="sng" kern="1400">
                <a:solidFill>
                  <a:schemeClr val="tx1"/>
                </a:solidFill>
                <a:effectLst>
                  <a:outerShdw blurRad="38100" dist="38100" dir="2700000" algn="tl">
                    <a:srgbClr val="000000">
                      <a:alpha val="43137"/>
                    </a:srgbClr>
                  </a:outerShdw>
                </a:effectLst>
                <a:latin typeface="Arial" panose="020B0604020202020204" pitchFamily="34" charset="0"/>
              </a:rPr>
              <a:t>.</a:t>
            </a:r>
            <a:endParaRPr lang="en-US" sz="2800" b="1"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171165509"/>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Agreement on the requests have great power!</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1154807834"/>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559C-722C-4DBF-845B-008EBD3E7F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0A5F1D-6F02-434A-96F6-262E80B1C001}"/>
              </a:ext>
            </a:extLst>
          </p:cNvPr>
          <p:cNvSpPr>
            <a:spLocks noGrp="1" noChangeArrowheads="1"/>
          </p:cNvSpPr>
          <p:nvPr>
            <p:ph idx="1"/>
          </p:nvPr>
        </p:nvSpPr>
        <p:spPr>
          <a:xfrm>
            <a:off x="152400" y="1066800"/>
            <a:ext cx="88392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Agreement on the requests have great power!</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18:19 -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Again, I tell you that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if two of you on earth agree about anything you ask for</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it will be done for you by my Father in heaven.</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647F832F-BE87-4886-9680-D38FE42FFE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V</a:t>
            </a:r>
            <a:r>
              <a:rPr lang="en-US">
                <a:solidFill>
                  <a:srgbClr val="002060"/>
                </a:solidFill>
                <a:effectLst>
                  <a:outerShdw blurRad="38100" dist="38100" dir="2700000" algn="tl">
                    <a:srgbClr val="000000">
                      <a:alpha val="43137"/>
                    </a:srgbClr>
                  </a:outerShdw>
                </a:effectLst>
              </a:rPr>
              <a:t>.  Prayer is for Request.</a:t>
            </a:r>
            <a:endParaRPr lang="en-US" dirty="0"/>
          </a:p>
        </p:txBody>
      </p:sp>
    </p:spTree>
    <p:extLst>
      <p:ext uri="{BB962C8B-B14F-4D97-AF65-F5344CB8AC3E}">
        <p14:creationId xmlns:p14="http://schemas.microsoft.com/office/powerpoint/2010/main" val="3071645499"/>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A07D05-7D81-4274-B443-D8A304ABBD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B0AAC0-5518-40DC-887D-5F14CA393C6E}"/>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God is a loving Heavenly Father Who longs for fellowship with His precious child!</a:t>
            </a: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Tell Him about your day!</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5:17-18</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Elijah was a man just like us. He prayed earnestly that it would not rain, and it did not rain on the land for three and a half years. Again he prayed, and the heavens gave rain, and the earth produced its crops.</a:t>
            </a:r>
          </a:p>
        </p:txBody>
      </p:sp>
    </p:spTree>
    <p:extLst>
      <p:ext uri="{BB962C8B-B14F-4D97-AF65-F5344CB8AC3E}">
        <p14:creationId xmlns:p14="http://schemas.microsoft.com/office/powerpoint/2010/main" val="3732448646"/>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a:t>
            </a:r>
            <a:r>
              <a:rPr lang="en-US" sz="4400" b="1">
                <a:solidFill>
                  <a:srgbClr val="002060"/>
                </a:solidFill>
                <a:effectLst>
                  <a:outerShdw blurRad="38100" dist="38100" dir="2700000" algn="tl">
                    <a:srgbClr val="000000">
                      <a:alpha val="43137"/>
                    </a:srgbClr>
                  </a:outerShdw>
                </a:effectLst>
                <a:latin typeface="Arial Narrow" pitchFamily="34" charset="0"/>
              </a:rPr>
              <a:t>. Prayer is for the Expression of Faith</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Prayer let’s God know you believe in His existence &amp; His availability to you.</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Prayer is for the Expression of Faith.</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Prayer lets God know you believe in His existence &amp; His availability to you.</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11:6 -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And without faith it is impossible to please God, because anyone who comes to him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must believe that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he exists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and that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he rewards those who earnestly seek him</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Prayer is for the Expression of Faith.</a:t>
            </a:r>
            <a:endParaRPr lang="en-US" dirty="0"/>
          </a:p>
        </p:txBody>
      </p:sp>
    </p:spTree>
    <p:extLst>
      <p:ext uri="{BB962C8B-B14F-4D97-AF65-F5344CB8AC3E}">
        <p14:creationId xmlns:p14="http://schemas.microsoft.com/office/powerpoint/2010/main" val="2330952319"/>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Prayer lets God know you believe in His existence &amp; His availability to you.</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11:6 -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And without faith it is impossible to please God, because anyone who comes to him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must believe that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he exists</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and that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he rewards those who earnestly seek him</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a:t>
            </a:r>
          </a:p>
          <a:p>
            <a:pPr marL="0" indent="0" algn="just">
              <a:spcBef>
                <a:spcPts val="0"/>
              </a:spcBef>
              <a:spcAft>
                <a:spcPts val="0"/>
              </a:spcAft>
              <a:buNone/>
            </a:pPr>
            <a:r>
              <a:rPr lang="en-US" sz="2800" b="1" kern="1400">
                <a:solidFill>
                  <a:schemeClr val="tx1"/>
                </a:solidFill>
                <a:effectLst>
                  <a:outerShdw blurRad="38100" dist="38100" dir="2700000" algn="tl">
                    <a:srgbClr val="000000">
                      <a:alpha val="43137"/>
                    </a:srgbClr>
                  </a:outerShdw>
                </a:effectLst>
                <a:latin typeface="Arial" panose="020B0604020202020204" pitchFamily="34" charset="0"/>
              </a:rPr>
              <a:t>Genesis 3:8 - . .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walking in the garden in the cool of the day.</a:t>
            </a:r>
            <a:endParaRPr lang="en-US" sz="2800" b="1" kern="140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Prayer is for the Expression of Faith.</a:t>
            </a:r>
            <a:endParaRPr lang="en-US" dirty="0"/>
          </a:p>
        </p:txBody>
      </p:sp>
    </p:spTree>
    <p:extLst>
      <p:ext uri="{BB962C8B-B14F-4D97-AF65-F5344CB8AC3E}">
        <p14:creationId xmlns:p14="http://schemas.microsoft.com/office/powerpoint/2010/main" val="346762590"/>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23984</TotalTime>
  <Words>2099</Words>
  <Application>Microsoft Office PowerPoint</Application>
  <PresentationFormat>On-screen Show (4:3)</PresentationFormat>
  <Paragraphs>229</Paragraphs>
  <Slides>45</Slides>
  <Notes>45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Arial</vt:lpstr>
      <vt:lpstr>Arial Narrow</vt:lpstr>
      <vt:lpstr>Calibri</vt:lpstr>
      <vt:lpstr>Franklin Gothic Medium</vt:lpstr>
      <vt:lpstr>Lucida Sans Unicode</vt:lpstr>
      <vt:lpstr>Segoe UI Symbol</vt:lpstr>
      <vt:lpstr>Times New Roman</vt:lpstr>
      <vt:lpstr>Wingdings 2</vt:lpstr>
      <vt:lpstr>Trek</vt:lpstr>
      <vt:lpstr>what  is prayer  for?</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1440</cp:revision>
  <dcterms:created xsi:type="dcterms:W3CDTF">2005-04-23T22:37:40Z</dcterms:created>
  <dcterms:modified xsi:type="dcterms:W3CDTF">2024-07-06T21:55:58Z</dcterms:modified>
</cp:coreProperties>
</file>