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52"/>
  </p:notesMasterIdLst>
  <p:handoutMasterIdLst>
    <p:handoutMasterId r:id="rId53"/>
  </p:handoutMasterIdLst>
  <p:sldIdLst>
    <p:sldId id="398" r:id="rId2"/>
    <p:sldId id="1704" r:id="rId3"/>
    <p:sldId id="1790" r:id="rId4"/>
    <p:sldId id="1791" r:id="rId5"/>
    <p:sldId id="1362" r:id="rId6"/>
    <p:sldId id="1836" r:id="rId7"/>
    <p:sldId id="1503" r:id="rId8"/>
    <p:sldId id="1793" r:id="rId9"/>
    <p:sldId id="1794" r:id="rId10"/>
    <p:sldId id="1795" r:id="rId11"/>
    <p:sldId id="1796" r:id="rId12"/>
    <p:sldId id="1797" r:id="rId13"/>
    <p:sldId id="1798" r:id="rId14"/>
    <p:sldId id="1799" r:id="rId15"/>
    <p:sldId id="1800" r:id="rId16"/>
    <p:sldId id="1801" r:id="rId17"/>
    <p:sldId id="1802" r:id="rId18"/>
    <p:sldId id="1803" r:id="rId19"/>
    <p:sldId id="1804" r:id="rId20"/>
    <p:sldId id="1805" r:id="rId21"/>
    <p:sldId id="1807" r:id="rId22"/>
    <p:sldId id="1808" r:id="rId23"/>
    <p:sldId id="1809" r:id="rId24"/>
    <p:sldId id="1810" r:id="rId25"/>
    <p:sldId id="1792" r:id="rId26"/>
    <p:sldId id="1787" r:id="rId27"/>
    <p:sldId id="1811" r:id="rId28"/>
    <p:sldId id="1812" r:id="rId29"/>
    <p:sldId id="1813" r:id="rId30"/>
    <p:sldId id="1814" r:id="rId31"/>
    <p:sldId id="1815" r:id="rId32"/>
    <p:sldId id="1816" r:id="rId33"/>
    <p:sldId id="1817" r:id="rId34"/>
    <p:sldId id="1818" r:id="rId35"/>
    <p:sldId id="1820" r:id="rId36"/>
    <p:sldId id="1821" r:id="rId37"/>
    <p:sldId id="1822" r:id="rId38"/>
    <p:sldId id="1819" r:id="rId39"/>
    <p:sldId id="1824" r:id="rId40"/>
    <p:sldId id="1825" r:id="rId41"/>
    <p:sldId id="1826" r:id="rId42"/>
    <p:sldId id="1827" r:id="rId43"/>
    <p:sldId id="1828" r:id="rId44"/>
    <p:sldId id="1837" r:id="rId45"/>
    <p:sldId id="1838" r:id="rId46"/>
    <p:sldId id="1829" r:id="rId47"/>
    <p:sldId id="1830" r:id="rId48"/>
    <p:sldId id="1831" r:id="rId49"/>
    <p:sldId id="1832" r:id="rId50"/>
    <p:sldId id="1833" r:id="rId51"/>
  </p:sldIdLst>
  <p:sldSz cx="9144000" cy="6858000" type="screen4x3"/>
  <p:notesSz cx="6858000" cy="9144000"/>
  <p:defaultTextStyle>
    <a:defPPr>
      <a:defRPr lang="en-US"/>
    </a:defPPr>
    <a:lvl1pPr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1pPr>
    <a:lvl2pPr marL="4572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2pPr>
    <a:lvl3pPr marL="9144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3pPr>
    <a:lvl4pPr marL="13716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4pPr>
    <a:lvl5pPr marL="18288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5pPr>
    <a:lvl6pPr marL="2286000" algn="l" defTabSz="914400" rtl="0" eaLnBrk="1" latinLnBrk="0" hangingPunct="1">
      <a:defRPr sz="2800" b="1" kern="1200">
        <a:solidFill>
          <a:srgbClr val="990033"/>
        </a:solidFill>
        <a:latin typeface="Arial Narrow" panose="020B0606020202030204" pitchFamily="34" charset="0"/>
        <a:ea typeface="+mn-ea"/>
        <a:cs typeface="+mn-cs"/>
      </a:defRPr>
    </a:lvl6pPr>
    <a:lvl7pPr marL="2743200" algn="l" defTabSz="914400" rtl="0" eaLnBrk="1" latinLnBrk="0" hangingPunct="1">
      <a:defRPr sz="2800" b="1" kern="1200">
        <a:solidFill>
          <a:srgbClr val="990033"/>
        </a:solidFill>
        <a:latin typeface="Arial Narrow" panose="020B0606020202030204" pitchFamily="34" charset="0"/>
        <a:ea typeface="+mn-ea"/>
        <a:cs typeface="+mn-cs"/>
      </a:defRPr>
    </a:lvl7pPr>
    <a:lvl8pPr marL="3200400" algn="l" defTabSz="914400" rtl="0" eaLnBrk="1" latinLnBrk="0" hangingPunct="1">
      <a:defRPr sz="2800" b="1" kern="1200">
        <a:solidFill>
          <a:srgbClr val="990033"/>
        </a:solidFill>
        <a:latin typeface="Arial Narrow" panose="020B0606020202030204" pitchFamily="34" charset="0"/>
        <a:ea typeface="+mn-ea"/>
        <a:cs typeface="+mn-cs"/>
      </a:defRPr>
    </a:lvl8pPr>
    <a:lvl9pPr marL="3657600" algn="l" defTabSz="914400" rtl="0" eaLnBrk="1" latinLnBrk="0" hangingPunct="1">
      <a:defRPr sz="2800" b="1" kern="1200">
        <a:solidFill>
          <a:srgbClr val="990033"/>
        </a:solidFill>
        <a:latin typeface="Arial Narrow" panose="020B0606020202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00"/>
    <a:srgbClr val="339966"/>
    <a:srgbClr val="990033"/>
    <a:srgbClr val="FF00FF"/>
    <a:srgbClr val="CC0066"/>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horzBarState="maximized">
    <p:restoredLeft sz="32645" autoAdjust="0"/>
    <p:restoredTop sz="90401" autoAdjust="0"/>
  </p:normalViewPr>
  <p:slideViewPr>
    <p:cSldViewPr>
      <p:cViewPr varScale="1">
        <p:scale>
          <a:sx n="112" d="100"/>
          <a:sy n="112" d="100"/>
        </p:scale>
        <p:origin x="1182" y="96"/>
      </p:cViewPr>
      <p:guideLst>
        <p:guide orient="horz" pos="2160"/>
        <p:guide pos="2880"/>
      </p:guideLst>
    </p:cSldViewPr>
  </p:slideViewPr>
  <p:outlineViewPr>
    <p:cViewPr>
      <p:scale>
        <a:sx n="33" d="100"/>
        <a:sy n="33" d="100"/>
      </p:scale>
      <p:origin x="48" y="1764"/>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1314" name="Rectangle 2">
            <a:extLst>
              <a:ext uri="{FF2B5EF4-FFF2-40B4-BE49-F238E27FC236}">
                <a16:creationId xmlns:a16="http://schemas.microsoft.com/office/drawing/2014/main" id="{C76C96DB-A2EB-4ED6-B306-373A35EB4571}"/>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b="0">
                <a:solidFill>
                  <a:schemeClr val="tx1"/>
                </a:solidFill>
                <a:latin typeface="Times New Roman" pitchFamily="18" charset="0"/>
              </a:defRPr>
            </a:lvl1pPr>
          </a:lstStyle>
          <a:p>
            <a:pPr>
              <a:defRPr/>
            </a:pPr>
            <a:endParaRPr lang="en-US"/>
          </a:p>
        </p:txBody>
      </p:sp>
      <p:sp>
        <p:nvSpPr>
          <p:cNvPr id="141315" name="Rectangle 3">
            <a:extLst>
              <a:ext uri="{FF2B5EF4-FFF2-40B4-BE49-F238E27FC236}">
                <a16:creationId xmlns:a16="http://schemas.microsoft.com/office/drawing/2014/main" id="{1EC0275E-5EE1-4F7E-99B1-6C5A3C0EB5B9}"/>
              </a:ext>
            </a:extLst>
          </p:cNvPr>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b="0">
                <a:solidFill>
                  <a:schemeClr val="tx1"/>
                </a:solidFill>
                <a:latin typeface="Times New Roman" pitchFamily="18" charset="0"/>
              </a:defRPr>
            </a:lvl1pPr>
          </a:lstStyle>
          <a:p>
            <a:pPr>
              <a:defRPr/>
            </a:pPr>
            <a:endParaRPr lang="en-US"/>
          </a:p>
        </p:txBody>
      </p:sp>
      <p:sp>
        <p:nvSpPr>
          <p:cNvPr id="141316" name="Rectangle 4">
            <a:extLst>
              <a:ext uri="{FF2B5EF4-FFF2-40B4-BE49-F238E27FC236}">
                <a16:creationId xmlns:a16="http://schemas.microsoft.com/office/drawing/2014/main" id="{9BEE92B5-70BE-4E5F-9777-D5202179440E}"/>
              </a:ext>
            </a:extLst>
          </p:cNvPr>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b="0">
                <a:solidFill>
                  <a:schemeClr val="tx1"/>
                </a:solidFill>
                <a:latin typeface="Times New Roman" pitchFamily="18" charset="0"/>
              </a:defRPr>
            </a:lvl1pPr>
          </a:lstStyle>
          <a:p>
            <a:pPr>
              <a:defRPr/>
            </a:pPr>
            <a:endParaRPr lang="en-US"/>
          </a:p>
        </p:txBody>
      </p:sp>
      <p:sp>
        <p:nvSpPr>
          <p:cNvPr id="141317" name="Rectangle 5">
            <a:extLst>
              <a:ext uri="{FF2B5EF4-FFF2-40B4-BE49-F238E27FC236}">
                <a16:creationId xmlns:a16="http://schemas.microsoft.com/office/drawing/2014/main" id="{86FC04BC-324B-4D7E-A3D0-92240508CD57}"/>
              </a:ext>
            </a:extLst>
          </p:cNvPr>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b="0" smtClean="0">
                <a:solidFill>
                  <a:schemeClr val="tx1"/>
                </a:solidFill>
                <a:latin typeface="Times New Roman" panose="02020603050405020304" pitchFamily="18" charset="0"/>
              </a:defRPr>
            </a:lvl1pPr>
          </a:lstStyle>
          <a:p>
            <a:pPr>
              <a:defRPr/>
            </a:pPr>
            <a:fld id="{2A6BBD02-EF9C-45C5-8904-06DE5CEB88C4}" type="slidenum">
              <a:rPr lang="en-US" altLang="en-US"/>
              <a:pPr>
                <a:defRPr/>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F7A7B53-0980-4698-9E03-32E24ACAD28F}"/>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a:extLst>
              <a:ext uri="{FF2B5EF4-FFF2-40B4-BE49-F238E27FC236}">
                <a16:creationId xmlns:a16="http://schemas.microsoft.com/office/drawing/2014/main" id="{32E55A57-2203-4C3B-AF63-5FC2F2780B5D}"/>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vl1pPr>
          </a:lstStyle>
          <a:p>
            <a:pPr>
              <a:defRPr/>
            </a:pPr>
            <a:fld id="{1638FB87-4401-4661-84A9-8762F3E1BC51}" type="datetimeFigureOut">
              <a:rPr lang="en-US"/>
              <a:pPr>
                <a:defRPr/>
              </a:pPr>
              <a:t>7/6/2024</a:t>
            </a:fld>
            <a:endParaRPr lang="en-US" dirty="0"/>
          </a:p>
        </p:txBody>
      </p:sp>
      <p:sp>
        <p:nvSpPr>
          <p:cNvPr id="4" name="Slide Image Placeholder 3">
            <a:extLst>
              <a:ext uri="{FF2B5EF4-FFF2-40B4-BE49-F238E27FC236}">
                <a16:creationId xmlns:a16="http://schemas.microsoft.com/office/drawing/2014/main" id="{3B5026E4-29B3-4E3F-A76B-30FF764DE315}"/>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a:extLst>
              <a:ext uri="{FF2B5EF4-FFF2-40B4-BE49-F238E27FC236}">
                <a16:creationId xmlns:a16="http://schemas.microsoft.com/office/drawing/2014/main" id="{01B6C07E-AA03-4651-987E-DAE64E31BA53}"/>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E408270E-44D6-4911-B782-667635BC5F3A}"/>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ide Number Placeholder 6">
            <a:extLst>
              <a:ext uri="{FF2B5EF4-FFF2-40B4-BE49-F238E27FC236}">
                <a16:creationId xmlns:a16="http://schemas.microsoft.com/office/drawing/2014/main" id="{43DCB1FF-FF00-4A3A-B81D-0AAE52E2E722}"/>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2FC27AB4-1414-4392-B089-D042F3250322}"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a:extLst>
              <a:ext uri="{FF2B5EF4-FFF2-40B4-BE49-F238E27FC236}">
                <a16:creationId xmlns:a16="http://schemas.microsoft.com/office/drawing/2014/main" id="{2353316B-C868-4F5F-95DC-85D190BB15A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a:extLst>
              <a:ext uri="{FF2B5EF4-FFF2-40B4-BE49-F238E27FC236}">
                <a16:creationId xmlns:a16="http://schemas.microsoft.com/office/drawing/2014/main" id="{08814015-BCDA-466B-9C57-CDD6BA5F59A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3316" name="Slide Number Placeholder 3">
            <a:extLst>
              <a:ext uri="{FF2B5EF4-FFF2-40B4-BE49-F238E27FC236}">
                <a16:creationId xmlns:a16="http://schemas.microsoft.com/office/drawing/2014/main" id="{A3843DDE-CAB4-4721-9974-870CA4131F1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DED7914-9187-44ED-BC80-24504B320653}" type="slidenum">
              <a:rPr lang="en-US" altLang="en-US">
                <a:solidFill>
                  <a:srgbClr val="990033"/>
                </a:solidFill>
                <a:latin typeface="Arial Narrow" panose="020B0606020202030204" pitchFamily="34" charset="0"/>
              </a:rPr>
              <a:pPr>
                <a:spcBef>
                  <a:spcPct val="0"/>
                </a:spcBef>
              </a:pPr>
              <a:t>1</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49F5CCC5-3383-4990-B476-38D2D8BCB8E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C7ADF77B-61FD-4ED0-A5F0-6FAE2BAB681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7652" name="Slide Number Placeholder 3">
            <a:extLst>
              <a:ext uri="{FF2B5EF4-FFF2-40B4-BE49-F238E27FC236}">
                <a16:creationId xmlns:a16="http://schemas.microsoft.com/office/drawing/2014/main" id="{056299CE-4617-43AD-BD74-111C5040C42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A1B3657-E6CF-48D0-9E20-379830A98F71}" type="slidenum">
              <a:rPr lang="en-US" altLang="en-US">
                <a:solidFill>
                  <a:srgbClr val="990033"/>
                </a:solidFill>
                <a:latin typeface="Arial Narrow" panose="020B0606020202030204" pitchFamily="34" charset="0"/>
              </a:rPr>
              <a:pPr>
                <a:spcBef>
                  <a:spcPct val="0"/>
                </a:spcBef>
              </a:pPr>
              <a:t>10</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274290419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49F5CCC5-3383-4990-B476-38D2D8BCB8E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C7ADF77B-61FD-4ED0-A5F0-6FAE2BAB681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7652" name="Slide Number Placeholder 3">
            <a:extLst>
              <a:ext uri="{FF2B5EF4-FFF2-40B4-BE49-F238E27FC236}">
                <a16:creationId xmlns:a16="http://schemas.microsoft.com/office/drawing/2014/main" id="{056299CE-4617-43AD-BD74-111C5040C42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A1B3657-E6CF-48D0-9E20-379830A98F71}" type="slidenum">
              <a:rPr lang="en-US" altLang="en-US">
                <a:solidFill>
                  <a:srgbClr val="990033"/>
                </a:solidFill>
                <a:latin typeface="Arial Narrow" panose="020B0606020202030204" pitchFamily="34" charset="0"/>
              </a:rPr>
              <a:pPr>
                <a:spcBef>
                  <a:spcPct val="0"/>
                </a:spcBef>
              </a:pPr>
              <a:t>11</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6925219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49F5CCC5-3383-4990-B476-38D2D8BCB8E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C7ADF77B-61FD-4ED0-A5F0-6FAE2BAB681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7652" name="Slide Number Placeholder 3">
            <a:extLst>
              <a:ext uri="{FF2B5EF4-FFF2-40B4-BE49-F238E27FC236}">
                <a16:creationId xmlns:a16="http://schemas.microsoft.com/office/drawing/2014/main" id="{056299CE-4617-43AD-BD74-111C5040C42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A1B3657-E6CF-48D0-9E20-379830A98F71}" type="slidenum">
              <a:rPr lang="en-US" altLang="en-US">
                <a:solidFill>
                  <a:srgbClr val="990033"/>
                </a:solidFill>
                <a:latin typeface="Arial Narrow" panose="020B0606020202030204" pitchFamily="34" charset="0"/>
              </a:rPr>
              <a:pPr>
                <a:spcBef>
                  <a:spcPct val="0"/>
                </a:spcBef>
              </a:pPr>
              <a:t>12</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39461239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49F5CCC5-3383-4990-B476-38D2D8BCB8E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C7ADF77B-61FD-4ED0-A5F0-6FAE2BAB681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7652" name="Slide Number Placeholder 3">
            <a:extLst>
              <a:ext uri="{FF2B5EF4-FFF2-40B4-BE49-F238E27FC236}">
                <a16:creationId xmlns:a16="http://schemas.microsoft.com/office/drawing/2014/main" id="{056299CE-4617-43AD-BD74-111C5040C42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A1B3657-E6CF-48D0-9E20-379830A98F71}" type="slidenum">
              <a:rPr lang="en-US" altLang="en-US">
                <a:solidFill>
                  <a:srgbClr val="990033"/>
                </a:solidFill>
                <a:latin typeface="Arial Narrow" panose="020B0606020202030204" pitchFamily="34" charset="0"/>
              </a:rPr>
              <a:pPr>
                <a:spcBef>
                  <a:spcPct val="0"/>
                </a:spcBef>
              </a:pPr>
              <a:t>13</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340372302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49F5CCC5-3383-4990-B476-38D2D8BCB8E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C7ADF77B-61FD-4ED0-A5F0-6FAE2BAB681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7652" name="Slide Number Placeholder 3">
            <a:extLst>
              <a:ext uri="{FF2B5EF4-FFF2-40B4-BE49-F238E27FC236}">
                <a16:creationId xmlns:a16="http://schemas.microsoft.com/office/drawing/2014/main" id="{056299CE-4617-43AD-BD74-111C5040C42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A1B3657-E6CF-48D0-9E20-379830A98F71}" type="slidenum">
              <a:rPr lang="en-US" altLang="en-US">
                <a:solidFill>
                  <a:srgbClr val="990033"/>
                </a:solidFill>
                <a:latin typeface="Arial Narrow" panose="020B0606020202030204" pitchFamily="34" charset="0"/>
              </a:rPr>
              <a:pPr>
                <a:spcBef>
                  <a:spcPct val="0"/>
                </a:spcBef>
              </a:pPr>
              <a:t>14</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326962379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49F5CCC5-3383-4990-B476-38D2D8BCB8E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C7ADF77B-61FD-4ED0-A5F0-6FAE2BAB681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7652" name="Slide Number Placeholder 3">
            <a:extLst>
              <a:ext uri="{FF2B5EF4-FFF2-40B4-BE49-F238E27FC236}">
                <a16:creationId xmlns:a16="http://schemas.microsoft.com/office/drawing/2014/main" id="{056299CE-4617-43AD-BD74-111C5040C42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A1B3657-E6CF-48D0-9E20-379830A98F71}" type="slidenum">
              <a:rPr lang="en-US" altLang="en-US">
                <a:solidFill>
                  <a:srgbClr val="990033"/>
                </a:solidFill>
                <a:latin typeface="Arial Narrow" panose="020B0606020202030204" pitchFamily="34" charset="0"/>
              </a:rPr>
              <a:pPr>
                <a:spcBef>
                  <a:spcPct val="0"/>
                </a:spcBef>
              </a:pPr>
              <a:t>15</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217252126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49F5CCC5-3383-4990-B476-38D2D8BCB8E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C7ADF77B-61FD-4ED0-A5F0-6FAE2BAB681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7652" name="Slide Number Placeholder 3">
            <a:extLst>
              <a:ext uri="{FF2B5EF4-FFF2-40B4-BE49-F238E27FC236}">
                <a16:creationId xmlns:a16="http://schemas.microsoft.com/office/drawing/2014/main" id="{056299CE-4617-43AD-BD74-111C5040C42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A1B3657-E6CF-48D0-9E20-379830A98F71}" type="slidenum">
              <a:rPr lang="en-US" altLang="en-US">
                <a:solidFill>
                  <a:srgbClr val="990033"/>
                </a:solidFill>
                <a:latin typeface="Arial Narrow" panose="020B0606020202030204" pitchFamily="34" charset="0"/>
              </a:rPr>
              <a:pPr>
                <a:spcBef>
                  <a:spcPct val="0"/>
                </a:spcBef>
              </a:pPr>
              <a:t>16</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170640353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49F5CCC5-3383-4990-B476-38D2D8BCB8E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C7ADF77B-61FD-4ED0-A5F0-6FAE2BAB681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7652" name="Slide Number Placeholder 3">
            <a:extLst>
              <a:ext uri="{FF2B5EF4-FFF2-40B4-BE49-F238E27FC236}">
                <a16:creationId xmlns:a16="http://schemas.microsoft.com/office/drawing/2014/main" id="{056299CE-4617-43AD-BD74-111C5040C42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A1B3657-E6CF-48D0-9E20-379830A98F71}" type="slidenum">
              <a:rPr lang="en-US" altLang="en-US">
                <a:solidFill>
                  <a:srgbClr val="990033"/>
                </a:solidFill>
                <a:latin typeface="Arial Narrow" panose="020B0606020202030204" pitchFamily="34" charset="0"/>
              </a:rPr>
              <a:pPr>
                <a:spcBef>
                  <a:spcPct val="0"/>
                </a:spcBef>
              </a:pPr>
              <a:t>17</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308076239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49F5CCC5-3383-4990-B476-38D2D8BCB8E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C7ADF77B-61FD-4ED0-A5F0-6FAE2BAB681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7652" name="Slide Number Placeholder 3">
            <a:extLst>
              <a:ext uri="{FF2B5EF4-FFF2-40B4-BE49-F238E27FC236}">
                <a16:creationId xmlns:a16="http://schemas.microsoft.com/office/drawing/2014/main" id="{056299CE-4617-43AD-BD74-111C5040C42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A1B3657-E6CF-48D0-9E20-379830A98F71}" type="slidenum">
              <a:rPr lang="en-US" altLang="en-US">
                <a:solidFill>
                  <a:srgbClr val="990033"/>
                </a:solidFill>
                <a:latin typeface="Arial Narrow" panose="020B0606020202030204" pitchFamily="34" charset="0"/>
              </a:rPr>
              <a:pPr>
                <a:spcBef>
                  <a:spcPct val="0"/>
                </a:spcBef>
              </a:pPr>
              <a:t>18</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327524913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49F5CCC5-3383-4990-B476-38D2D8BCB8E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C7ADF77B-61FD-4ED0-A5F0-6FAE2BAB681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7652" name="Slide Number Placeholder 3">
            <a:extLst>
              <a:ext uri="{FF2B5EF4-FFF2-40B4-BE49-F238E27FC236}">
                <a16:creationId xmlns:a16="http://schemas.microsoft.com/office/drawing/2014/main" id="{056299CE-4617-43AD-BD74-111C5040C42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A1B3657-E6CF-48D0-9E20-379830A98F71}" type="slidenum">
              <a:rPr lang="en-US" altLang="en-US">
                <a:solidFill>
                  <a:srgbClr val="990033"/>
                </a:solidFill>
                <a:latin typeface="Arial Narrow" panose="020B0606020202030204" pitchFamily="34" charset="0"/>
              </a:rPr>
              <a:pPr>
                <a:spcBef>
                  <a:spcPct val="0"/>
                </a:spcBef>
              </a:pPr>
              <a:t>19</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40880252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a:extLst>
              <a:ext uri="{FF2B5EF4-FFF2-40B4-BE49-F238E27FC236}">
                <a16:creationId xmlns:a16="http://schemas.microsoft.com/office/drawing/2014/main" id="{2D02090B-51F0-4697-8A95-67F05800D5B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a:extLst>
              <a:ext uri="{FF2B5EF4-FFF2-40B4-BE49-F238E27FC236}">
                <a16:creationId xmlns:a16="http://schemas.microsoft.com/office/drawing/2014/main" id="{EA747D36-F4F7-4B99-8323-6DDFB13844A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5364" name="Slide Number Placeholder 3">
            <a:extLst>
              <a:ext uri="{FF2B5EF4-FFF2-40B4-BE49-F238E27FC236}">
                <a16:creationId xmlns:a16="http://schemas.microsoft.com/office/drawing/2014/main" id="{F66DDA38-DBB9-498C-BB10-A330E6BD784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16E8C9C-5F99-4C7A-8FA2-756E3B5A5FB9}" type="slidenum">
              <a:rPr lang="en-US" altLang="en-US">
                <a:solidFill>
                  <a:srgbClr val="990033"/>
                </a:solidFill>
                <a:latin typeface="Arial Narrow" panose="020B0606020202030204" pitchFamily="34" charset="0"/>
              </a:rPr>
              <a:pPr>
                <a:spcBef>
                  <a:spcPct val="0"/>
                </a:spcBef>
              </a:pPr>
              <a:t>2</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49F5CCC5-3383-4990-B476-38D2D8BCB8E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C7ADF77B-61FD-4ED0-A5F0-6FAE2BAB681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7652" name="Slide Number Placeholder 3">
            <a:extLst>
              <a:ext uri="{FF2B5EF4-FFF2-40B4-BE49-F238E27FC236}">
                <a16:creationId xmlns:a16="http://schemas.microsoft.com/office/drawing/2014/main" id="{056299CE-4617-43AD-BD74-111C5040C42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A1B3657-E6CF-48D0-9E20-379830A98F71}" type="slidenum">
              <a:rPr lang="en-US" altLang="en-US">
                <a:solidFill>
                  <a:srgbClr val="990033"/>
                </a:solidFill>
                <a:latin typeface="Arial Narrow" panose="020B0606020202030204" pitchFamily="34" charset="0"/>
              </a:rPr>
              <a:pPr>
                <a:spcBef>
                  <a:spcPct val="0"/>
                </a:spcBef>
              </a:pPr>
              <a:t>20</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322758286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49F5CCC5-3383-4990-B476-38D2D8BCB8E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C7ADF77B-61FD-4ED0-A5F0-6FAE2BAB681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7652" name="Slide Number Placeholder 3">
            <a:extLst>
              <a:ext uri="{FF2B5EF4-FFF2-40B4-BE49-F238E27FC236}">
                <a16:creationId xmlns:a16="http://schemas.microsoft.com/office/drawing/2014/main" id="{056299CE-4617-43AD-BD74-111C5040C42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A1B3657-E6CF-48D0-9E20-379830A98F71}" type="slidenum">
              <a:rPr lang="en-US" altLang="en-US">
                <a:solidFill>
                  <a:srgbClr val="990033"/>
                </a:solidFill>
                <a:latin typeface="Arial Narrow" panose="020B0606020202030204" pitchFamily="34" charset="0"/>
              </a:rPr>
              <a:pPr>
                <a:spcBef>
                  <a:spcPct val="0"/>
                </a:spcBef>
              </a:pPr>
              <a:t>21</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386598095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49F5CCC5-3383-4990-B476-38D2D8BCB8E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C7ADF77B-61FD-4ED0-A5F0-6FAE2BAB681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7652" name="Slide Number Placeholder 3">
            <a:extLst>
              <a:ext uri="{FF2B5EF4-FFF2-40B4-BE49-F238E27FC236}">
                <a16:creationId xmlns:a16="http://schemas.microsoft.com/office/drawing/2014/main" id="{056299CE-4617-43AD-BD74-111C5040C42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A1B3657-E6CF-48D0-9E20-379830A98F71}" type="slidenum">
              <a:rPr lang="en-US" altLang="en-US">
                <a:solidFill>
                  <a:srgbClr val="990033"/>
                </a:solidFill>
                <a:latin typeface="Arial Narrow" panose="020B0606020202030204" pitchFamily="34" charset="0"/>
              </a:rPr>
              <a:pPr>
                <a:spcBef>
                  <a:spcPct val="0"/>
                </a:spcBef>
              </a:pPr>
              <a:t>22</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193044709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49F5CCC5-3383-4990-B476-38D2D8BCB8E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C7ADF77B-61FD-4ED0-A5F0-6FAE2BAB681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7652" name="Slide Number Placeholder 3">
            <a:extLst>
              <a:ext uri="{FF2B5EF4-FFF2-40B4-BE49-F238E27FC236}">
                <a16:creationId xmlns:a16="http://schemas.microsoft.com/office/drawing/2014/main" id="{056299CE-4617-43AD-BD74-111C5040C42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A1B3657-E6CF-48D0-9E20-379830A98F71}" type="slidenum">
              <a:rPr lang="en-US" altLang="en-US">
                <a:solidFill>
                  <a:srgbClr val="990033"/>
                </a:solidFill>
                <a:latin typeface="Arial Narrow" panose="020B0606020202030204" pitchFamily="34" charset="0"/>
              </a:rPr>
              <a:pPr>
                <a:spcBef>
                  <a:spcPct val="0"/>
                </a:spcBef>
              </a:pPr>
              <a:t>23</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9570095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49F5CCC5-3383-4990-B476-38D2D8BCB8E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C7ADF77B-61FD-4ED0-A5F0-6FAE2BAB681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7652" name="Slide Number Placeholder 3">
            <a:extLst>
              <a:ext uri="{FF2B5EF4-FFF2-40B4-BE49-F238E27FC236}">
                <a16:creationId xmlns:a16="http://schemas.microsoft.com/office/drawing/2014/main" id="{056299CE-4617-43AD-BD74-111C5040C42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A1B3657-E6CF-48D0-9E20-379830A98F71}" type="slidenum">
              <a:rPr lang="en-US" altLang="en-US">
                <a:solidFill>
                  <a:srgbClr val="990033"/>
                </a:solidFill>
                <a:latin typeface="Arial Narrow" panose="020B0606020202030204" pitchFamily="34" charset="0"/>
              </a:rPr>
              <a:pPr>
                <a:spcBef>
                  <a:spcPct val="0"/>
                </a:spcBef>
              </a:pPr>
              <a:t>24</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146231266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a:extLst>
              <a:ext uri="{FF2B5EF4-FFF2-40B4-BE49-F238E27FC236}">
                <a16:creationId xmlns:a16="http://schemas.microsoft.com/office/drawing/2014/main" id="{12A12B95-FB9A-461E-8208-CF3E9D9648B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a:extLst>
              <a:ext uri="{FF2B5EF4-FFF2-40B4-BE49-F238E27FC236}">
                <a16:creationId xmlns:a16="http://schemas.microsoft.com/office/drawing/2014/main" id="{FF5B6941-8D3C-46FA-94A8-3E3CB9D64A5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5604" name="Slide Number Placeholder 3">
            <a:extLst>
              <a:ext uri="{FF2B5EF4-FFF2-40B4-BE49-F238E27FC236}">
                <a16:creationId xmlns:a16="http://schemas.microsoft.com/office/drawing/2014/main" id="{4F99FB6A-964F-436D-B94E-8B7560BB855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1FC7ACA-22E2-4475-A37B-D1DAA8482FC6}" type="slidenum">
              <a:rPr lang="en-US" altLang="en-US">
                <a:solidFill>
                  <a:srgbClr val="990033"/>
                </a:solidFill>
                <a:latin typeface="Arial Narrow" panose="020B0606020202030204" pitchFamily="34" charset="0"/>
              </a:rPr>
              <a:pPr>
                <a:spcBef>
                  <a:spcPct val="0"/>
                </a:spcBef>
              </a:pPr>
              <a:t>25</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44200763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Slide Image Placeholder 1">
            <a:extLst>
              <a:ext uri="{FF2B5EF4-FFF2-40B4-BE49-F238E27FC236}">
                <a16:creationId xmlns:a16="http://schemas.microsoft.com/office/drawing/2014/main" id="{93332544-0068-4B88-8847-3FC7BFF017E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9811" name="Notes Placeholder 2">
            <a:extLst>
              <a:ext uri="{FF2B5EF4-FFF2-40B4-BE49-F238E27FC236}">
                <a16:creationId xmlns:a16="http://schemas.microsoft.com/office/drawing/2014/main" id="{545ACAE2-1EAA-45EF-9FC9-83B3A5B94A7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19812" name="Slide Number Placeholder 3">
            <a:extLst>
              <a:ext uri="{FF2B5EF4-FFF2-40B4-BE49-F238E27FC236}">
                <a16:creationId xmlns:a16="http://schemas.microsoft.com/office/drawing/2014/main" id="{77DB2783-F27C-4992-BA76-86CDD408359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AA882B7-3736-4EFA-A111-8371E59C597E}" type="slidenum">
              <a:rPr lang="en-US" altLang="en-US">
                <a:solidFill>
                  <a:srgbClr val="990033"/>
                </a:solidFill>
                <a:latin typeface="Arial Narrow" panose="020B0606020202030204" pitchFamily="34" charset="0"/>
              </a:rPr>
              <a:pPr>
                <a:spcBef>
                  <a:spcPct val="0"/>
                </a:spcBef>
              </a:pPr>
              <a:t>26</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Slide Image Placeholder 1">
            <a:extLst>
              <a:ext uri="{FF2B5EF4-FFF2-40B4-BE49-F238E27FC236}">
                <a16:creationId xmlns:a16="http://schemas.microsoft.com/office/drawing/2014/main" id="{93332544-0068-4B88-8847-3FC7BFF017E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9811" name="Notes Placeholder 2">
            <a:extLst>
              <a:ext uri="{FF2B5EF4-FFF2-40B4-BE49-F238E27FC236}">
                <a16:creationId xmlns:a16="http://schemas.microsoft.com/office/drawing/2014/main" id="{545ACAE2-1EAA-45EF-9FC9-83B3A5B94A7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19812" name="Slide Number Placeholder 3">
            <a:extLst>
              <a:ext uri="{FF2B5EF4-FFF2-40B4-BE49-F238E27FC236}">
                <a16:creationId xmlns:a16="http://schemas.microsoft.com/office/drawing/2014/main" id="{77DB2783-F27C-4992-BA76-86CDD408359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AA882B7-3736-4EFA-A111-8371E59C597E}" type="slidenum">
              <a:rPr lang="en-US" altLang="en-US">
                <a:solidFill>
                  <a:srgbClr val="990033"/>
                </a:solidFill>
                <a:latin typeface="Arial Narrow" panose="020B0606020202030204" pitchFamily="34" charset="0"/>
              </a:rPr>
              <a:pPr>
                <a:spcBef>
                  <a:spcPct val="0"/>
                </a:spcBef>
              </a:pPr>
              <a:t>27</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141818918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Slide Image Placeholder 1">
            <a:extLst>
              <a:ext uri="{FF2B5EF4-FFF2-40B4-BE49-F238E27FC236}">
                <a16:creationId xmlns:a16="http://schemas.microsoft.com/office/drawing/2014/main" id="{93332544-0068-4B88-8847-3FC7BFF017E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9811" name="Notes Placeholder 2">
            <a:extLst>
              <a:ext uri="{FF2B5EF4-FFF2-40B4-BE49-F238E27FC236}">
                <a16:creationId xmlns:a16="http://schemas.microsoft.com/office/drawing/2014/main" id="{545ACAE2-1EAA-45EF-9FC9-83B3A5B94A7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19812" name="Slide Number Placeholder 3">
            <a:extLst>
              <a:ext uri="{FF2B5EF4-FFF2-40B4-BE49-F238E27FC236}">
                <a16:creationId xmlns:a16="http://schemas.microsoft.com/office/drawing/2014/main" id="{77DB2783-F27C-4992-BA76-86CDD408359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AA882B7-3736-4EFA-A111-8371E59C597E}" type="slidenum">
              <a:rPr lang="en-US" altLang="en-US">
                <a:solidFill>
                  <a:srgbClr val="990033"/>
                </a:solidFill>
                <a:latin typeface="Arial Narrow" panose="020B0606020202030204" pitchFamily="34" charset="0"/>
              </a:rPr>
              <a:pPr>
                <a:spcBef>
                  <a:spcPct val="0"/>
                </a:spcBef>
              </a:pPr>
              <a:t>28</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412152400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Slide Image Placeholder 1">
            <a:extLst>
              <a:ext uri="{FF2B5EF4-FFF2-40B4-BE49-F238E27FC236}">
                <a16:creationId xmlns:a16="http://schemas.microsoft.com/office/drawing/2014/main" id="{93332544-0068-4B88-8847-3FC7BFF017E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9811" name="Notes Placeholder 2">
            <a:extLst>
              <a:ext uri="{FF2B5EF4-FFF2-40B4-BE49-F238E27FC236}">
                <a16:creationId xmlns:a16="http://schemas.microsoft.com/office/drawing/2014/main" id="{545ACAE2-1EAA-45EF-9FC9-83B3A5B94A7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19812" name="Slide Number Placeholder 3">
            <a:extLst>
              <a:ext uri="{FF2B5EF4-FFF2-40B4-BE49-F238E27FC236}">
                <a16:creationId xmlns:a16="http://schemas.microsoft.com/office/drawing/2014/main" id="{77DB2783-F27C-4992-BA76-86CDD408359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AA882B7-3736-4EFA-A111-8371E59C597E}" type="slidenum">
              <a:rPr lang="en-US" altLang="en-US">
                <a:solidFill>
                  <a:srgbClr val="990033"/>
                </a:solidFill>
                <a:latin typeface="Arial Narrow" panose="020B0606020202030204" pitchFamily="34" charset="0"/>
              </a:rPr>
              <a:pPr>
                <a:spcBef>
                  <a:spcPct val="0"/>
                </a:spcBef>
              </a:pPr>
              <a:t>29</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9604559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a:extLst>
              <a:ext uri="{FF2B5EF4-FFF2-40B4-BE49-F238E27FC236}">
                <a16:creationId xmlns:a16="http://schemas.microsoft.com/office/drawing/2014/main" id="{2D02090B-51F0-4697-8A95-67F05800D5B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a:extLst>
              <a:ext uri="{FF2B5EF4-FFF2-40B4-BE49-F238E27FC236}">
                <a16:creationId xmlns:a16="http://schemas.microsoft.com/office/drawing/2014/main" id="{EA747D36-F4F7-4B99-8323-6DDFB13844A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5364" name="Slide Number Placeholder 3">
            <a:extLst>
              <a:ext uri="{FF2B5EF4-FFF2-40B4-BE49-F238E27FC236}">
                <a16:creationId xmlns:a16="http://schemas.microsoft.com/office/drawing/2014/main" id="{F66DDA38-DBB9-498C-BB10-A330E6BD784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16E8C9C-5F99-4C7A-8FA2-756E3B5A5FB9}" type="slidenum">
              <a:rPr lang="en-US" altLang="en-US">
                <a:solidFill>
                  <a:srgbClr val="990033"/>
                </a:solidFill>
                <a:latin typeface="Arial Narrow" panose="020B0606020202030204" pitchFamily="34" charset="0"/>
              </a:rPr>
              <a:pPr>
                <a:spcBef>
                  <a:spcPct val="0"/>
                </a:spcBef>
              </a:pPr>
              <a:t>3</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257150210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Slide Image Placeholder 1">
            <a:extLst>
              <a:ext uri="{FF2B5EF4-FFF2-40B4-BE49-F238E27FC236}">
                <a16:creationId xmlns:a16="http://schemas.microsoft.com/office/drawing/2014/main" id="{93332544-0068-4B88-8847-3FC7BFF017E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9811" name="Notes Placeholder 2">
            <a:extLst>
              <a:ext uri="{FF2B5EF4-FFF2-40B4-BE49-F238E27FC236}">
                <a16:creationId xmlns:a16="http://schemas.microsoft.com/office/drawing/2014/main" id="{545ACAE2-1EAA-45EF-9FC9-83B3A5B94A7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19812" name="Slide Number Placeholder 3">
            <a:extLst>
              <a:ext uri="{FF2B5EF4-FFF2-40B4-BE49-F238E27FC236}">
                <a16:creationId xmlns:a16="http://schemas.microsoft.com/office/drawing/2014/main" id="{77DB2783-F27C-4992-BA76-86CDD408359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AA882B7-3736-4EFA-A111-8371E59C597E}" type="slidenum">
              <a:rPr lang="en-US" altLang="en-US">
                <a:solidFill>
                  <a:srgbClr val="990033"/>
                </a:solidFill>
                <a:latin typeface="Arial Narrow" panose="020B0606020202030204" pitchFamily="34" charset="0"/>
              </a:rPr>
              <a:pPr>
                <a:spcBef>
                  <a:spcPct val="0"/>
                </a:spcBef>
              </a:pPr>
              <a:t>30</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79815364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Slide Image Placeholder 1">
            <a:extLst>
              <a:ext uri="{FF2B5EF4-FFF2-40B4-BE49-F238E27FC236}">
                <a16:creationId xmlns:a16="http://schemas.microsoft.com/office/drawing/2014/main" id="{93332544-0068-4B88-8847-3FC7BFF017E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9811" name="Notes Placeholder 2">
            <a:extLst>
              <a:ext uri="{FF2B5EF4-FFF2-40B4-BE49-F238E27FC236}">
                <a16:creationId xmlns:a16="http://schemas.microsoft.com/office/drawing/2014/main" id="{545ACAE2-1EAA-45EF-9FC9-83B3A5B94A7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19812" name="Slide Number Placeholder 3">
            <a:extLst>
              <a:ext uri="{FF2B5EF4-FFF2-40B4-BE49-F238E27FC236}">
                <a16:creationId xmlns:a16="http://schemas.microsoft.com/office/drawing/2014/main" id="{77DB2783-F27C-4992-BA76-86CDD408359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AA882B7-3736-4EFA-A111-8371E59C597E}" type="slidenum">
              <a:rPr lang="en-US" altLang="en-US">
                <a:solidFill>
                  <a:srgbClr val="990033"/>
                </a:solidFill>
                <a:latin typeface="Arial Narrow" panose="020B0606020202030204" pitchFamily="34" charset="0"/>
              </a:rPr>
              <a:pPr>
                <a:spcBef>
                  <a:spcPct val="0"/>
                </a:spcBef>
              </a:pPr>
              <a:t>31</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373015482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Slide Image Placeholder 1">
            <a:extLst>
              <a:ext uri="{FF2B5EF4-FFF2-40B4-BE49-F238E27FC236}">
                <a16:creationId xmlns:a16="http://schemas.microsoft.com/office/drawing/2014/main" id="{93332544-0068-4B88-8847-3FC7BFF017E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9811" name="Notes Placeholder 2">
            <a:extLst>
              <a:ext uri="{FF2B5EF4-FFF2-40B4-BE49-F238E27FC236}">
                <a16:creationId xmlns:a16="http://schemas.microsoft.com/office/drawing/2014/main" id="{545ACAE2-1EAA-45EF-9FC9-83B3A5B94A7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19812" name="Slide Number Placeholder 3">
            <a:extLst>
              <a:ext uri="{FF2B5EF4-FFF2-40B4-BE49-F238E27FC236}">
                <a16:creationId xmlns:a16="http://schemas.microsoft.com/office/drawing/2014/main" id="{77DB2783-F27C-4992-BA76-86CDD408359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AA882B7-3736-4EFA-A111-8371E59C597E}" type="slidenum">
              <a:rPr lang="en-US" altLang="en-US">
                <a:solidFill>
                  <a:srgbClr val="990033"/>
                </a:solidFill>
                <a:latin typeface="Arial Narrow" panose="020B0606020202030204" pitchFamily="34" charset="0"/>
              </a:rPr>
              <a:pPr>
                <a:spcBef>
                  <a:spcPct val="0"/>
                </a:spcBef>
              </a:pPr>
              <a:t>32</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144961407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Slide Image Placeholder 1">
            <a:extLst>
              <a:ext uri="{FF2B5EF4-FFF2-40B4-BE49-F238E27FC236}">
                <a16:creationId xmlns:a16="http://schemas.microsoft.com/office/drawing/2014/main" id="{93332544-0068-4B88-8847-3FC7BFF017E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9811" name="Notes Placeholder 2">
            <a:extLst>
              <a:ext uri="{FF2B5EF4-FFF2-40B4-BE49-F238E27FC236}">
                <a16:creationId xmlns:a16="http://schemas.microsoft.com/office/drawing/2014/main" id="{545ACAE2-1EAA-45EF-9FC9-83B3A5B94A7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19812" name="Slide Number Placeholder 3">
            <a:extLst>
              <a:ext uri="{FF2B5EF4-FFF2-40B4-BE49-F238E27FC236}">
                <a16:creationId xmlns:a16="http://schemas.microsoft.com/office/drawing/2014/main" id="{77DB2783-F27C-4992-BA76-86CDD408359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AA882B7-3736-4EFA-A111-8371E59C597E}" type="slidenum">
              <a:rPr lang="en-US" altLang="en-US">
                <a:solidFill>
                  <a:srgbClr val="990033"/>
                </a:solidFill>
                <a:latin typeface="Arial Narrow" panose="020B0606020202030204" pitchFamily="34" charset="0"/>
              </a:rPr>
              <a:pPr>
                <a:spcBef>
                  <a:spcPct val="0"/>
                </a:spcBef>
              </a:pPr>
              <a:t>33</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384468200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Slide Image Placeholder 1">
            <a:extLst>
              <a:ext uri="{FF2B5EF4-FFF2-40B4-BE49-F238E27FC236}">
                <a16:creationId xmlns:a16="http://schemas.microsoft.com/office/drawing/2014/main" id="{93332544-0068-4B88-8847-3FC7BFF017E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9811" name="Notes Placeholder 2">
            <a:extLst>
              <a:ext uri="{FF2B5EF4-FFF2-40B4-BE49-F238E27FC236}">
                <a16:creationId xmlns:a16="http://schemas.microsoft.com/office/drawing/2014/main" id="{545ACAE2-1EAA-45EF-9FC9-83B3A5B94A7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19812" name="Slide Number Placeholder 3">
            <a:extLst>
              <a:ext uri="{FF2B5EF4-FFF2-40B4-BE49-F238E27FC236}">
                <a16:creationId xmlns:a16="http://schemas.microsoft.com/office/drawing/2014/main" id="{77DB2783-F27C-4992-BA76-86CDD408359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AA882B7-3736-4EFA-A111-8371E59C597E}" type="slidenum">
              <a:rPr lang="en-US" altLang="en-US">
                <a:solidFill>
                  <a:srgbClr val="990033"/>
                </a:solidFill>
                <a:latin typeface="Arial Narrow" panose="020B0606020202030204" pitchFamily="34" charset="0"/>
              </a:rPr>
              <a:pPr>
                <a:spcBef>
                  <a:spcPct val="0"/>
                </a:spcBef>
              </a:pPr>
              <a:t>34</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118728120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Slide Image Placeholder 1">
            <a:extLst>
              <a:ext uri="{FF2B5EF4-FFF2-40B4-BE49-F238E27FC236}">
                <a16:creationId xmlns:a16="http://schemas.microsoft.com/office/drawing/2014/main" id="{93332544-0068-4B88-8847-3FC7BFF017E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9811" name="Notes Placeholder 2">
            <a:extLst>
              <a:ext uri="{FF2B5EF4-FFF2-40B4-BE49-F238E27FC236}">
                <a16:creationId xmlns:a16="http://schemas.microsoft.com/office/drawing/2014/main" id="{545ACAE2-1EAA-45EF-9FC9-83B3A5B94A7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19812" name="Slide Number Placeholder 3">
            <a:extLst>
              <a:ext uri="{FF2B5EF4-FFF2-40B4-BE49-F238E27FC236}">
                <a16:creationId xmlns:a16="http://schemas.microsoft.com/office/drawing/2014/main" id="{77DB2783-F27C-4992-BA76-86CDD408359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AA882B7-3736-4EFA-A111-8371E59C597E}" type="slidenum">
              <a:rPr lang="en-US" altLang="en-US">
                <a:solidFill>
                  <a:srgbClr val="990033"/>
                </a:solidFill>
                <a:latin typeface="Arial Narrow" panose="020B0606020202030204" pitchFamily="34" charset="0"/>
              </a:rPr>
              <a:pPr>
                <a:spcBef>
                  <a:spcPct val="0"/>
                </a:spcBef>
              </a:pPr>
              <a:t>35</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162424722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Slide Image Placeholder 1">
            <a:extLst>
              <a:ext uri="{FF2B5EF4-FFF2-40B4-BE49-F238E27FC236}">
                <a16:creationId xmlns:a16="http://schemas.microsoft.com/office/drawing/2014/main" id="{93332544-0068-4B88-8847-3FC7BFF017E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9811" name="Notes Placeholder 2">
            <a:extLst>
              <a:ext uri="{FF2B5EF4-FFF2-40B4-BE49-F238E27FC236}">
                <a16:creationId xmlns:a16="http://schemas.microsoft.com/office/drawing/2014/main" id="{545ACAE2-1EAA-45EF-9FC9-83B3A5B94A7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19812" name="Slide Number Placeholder 3">
            <a:extLst>
              <a:ext uri="{FF2B5EF4-FFF2-40B4-BE49-F238E27FC236}">
                <a16:creationId xmlns:a16="http://schemas.microsoft.com/office/drawing/2014/main" id="{77DB2783-F27C-4992-BA76-86CDD408359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AA882B7-3736-4EFA-A111-8371E59C597E}" type="slidenum">
              <a:rPr lang="en-US" altLang="en-US">
                <a:solidFill>
                  <a:srgbClr val="990033"/>
                </a:solidFill>
                <a:latin typeface="Arial Narrow" panose="020B0606020202030204" pitchFamily="34" charset="0"/>
              </a:rPr>
              <a:pPr>
                <a:spcBef>
                  <a:spcPct val="0"/>
                </a:spcBef>
              </a:pPr>
              <a:t>36</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222331902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Slide Image Placeholder 1">
            <a:extLst>
              <a:ext uri="{FF2B5EF4-FFF2-40B4-BE49-F238E27FC236}">
                <a16:creationId xmlns:a16="http://schemas.microsoft.com/office/drawing/2014/main" id="{93332544-0068-4B88-8847-3FC7BFF017E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9811" name="Notes Placeholder 2">
            <a:extLst>
              <a:ext uri="{FF2B5EF4-FFF2-40B4-BE49-F238E27FC236}">
                <a16:creationId xmlns:a16="http://schemas.microsoft.com/office/drawing/2014/main" id="{545ACAE2-1EAA-45EF-9FC9-83B3A5B94A7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19812" name="Slide Number Placeholder 3">
            <a:extLst>
              <a:ext uri="{FF2B5EF4-FFF2-40B4-BE49-F238E27FC236}">
                <a16:creationId xmlns:a16="http://schemas.microsoft.com/office/drawing/2014/main" id="{77DB2783-F27C-4992-BA76-86CDD408359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AA882B7-3736-4EFA-A111-8371E59C597E}" type="slidenum">
              <a:rPr lang="en-US" altLang="en-US">
                <a:solidFill>
                  <a:srgbClr val="990033"/>
                </a:solidFill>
                <a:latin typeface="Arial Narrow" panose="020B0606020202030204" pitchFamily="34" charset="0"/>
              </a:rPr>
              <a:pPr>
                <a:spcBef>
                  <a:spcPct val="0"/>
                </a:spcBef>
              </a:pPr>
              <a:t>37</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2961306124"/>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Slide Image Placeholder 1">
            <a:extLst>
              <a:ext uri="{FF2B5EF4-FFF2-40B4-BE49-F238E27FC236}">
                <a16:creationId xmlns:a16="http://schemas.microsoft.com/office/drawing/2014/main" id="{93332544-0068-4B88-8847-3FC7BFF017E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9811" name="Notes Placeholder 2">
            <a:extLst>
              <a:ext uri="{FF2B5EF4-FFF2-40B4-BE49-F238E27FC236}">
                <a16:creationId xmlns:a16="http://schemas.microsoft.com/office/drawing/2014/main" id="{545ACAE2-1EAA-45EF-9FC9-83B3A5B94A7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19812" name="Slide Number Placeholder 3">
            <a:extLst>
              <a:ext uri="{FF2B5EF4-FFF2-40B4-BE49-F238E27FC236}">
                <a16:creationId xmlns:a16="http://schemas.microsoft.com/office/drawing/2014/main" id="{77DB2783-F27C-4992-BA76-86CDD408359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AA882B7-3736-4EFA-A111-8371E59C597E}" type="slidenum">
              <a:rPr lang="en-US" altLang="en-US">
                <a:solidFill>
                  <a:srgbClr val="990033"/>
                </a:solidFill>
                <a:latin typeface="Arial Narrow" panose="020B0606020202030204" pitchFamily="34" charset="0"/>
              </a:rPr>
              <a:pPr>
                <a:spcBef>
                  <a:spcPct val="0"/>
                </a:spcBef>
              </a:pPr>
              <a:t>38</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899573187"/>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Slide Image Placeholder 1">
            <a:extLst>
              <a:ext uri="{FF2B5EF4-FFF2-40B4-BE49-F238E27FC236}">
                <a16:creationId xmlns:a16="http://schemas.microsoft.com/office/drawing/2014/main" id="{93332544-0068-4B88-8847-3FC7BFF017E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9811" name="Notes Placeholder 2">
            <a:extLst>
              <a:ext uri="{FF2B5EF4-FFF2-40B4-BE49-F238E27FC236}">
                <a16:creationId xmlns:a16="http://schemas.microsoft.com/office/drawing/2014/main" id="{545ACAE2-1EAA-45EF-9FC9-83B3A5B94A7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19812" name="Slide Number Placeholder 3">
            <a:extLst>
              <a:ext uri="{FF2B5EF4-FFF2-40B4-BE49-F238E27FC236}">
                <a16:creationId xmlns:a16="http://schemas.microsoft.com/office/drawing/2014/main" id="{77DB2783-F27C-4992-BA76-86CDD408359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AA882B7-3736-4EFA-A111-8371E59C597E}" type="slidenum">
              <a:rPr lang="en-US" altLang="en-US">
                <a:solidFill>
                  <a:srgbClr val="990033"/>
                </a:solidFill>
                <a:latin typeface="Arial Narrow" panose="020B0606020202030204" pitchFamily="34" charset="0"/>
              </a:rPr>
              <a:pPr>
                <a:spcBef>
                  <a:spcPct val="0"/>
                </a:spcBef>
              </a:pPr>
              <a:t>39</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9686712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a:extLst>
              <a:ext uri="{FF2B5EF4-FFF2-40B4-BE49-F238E27FC236}">
                <a16:creationId xmlns:a16="http://schemas.microsoft.com/office/drawing/2014/main" id="{2D02090B-51F0-4697-8A95-67F05800D5B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a:extLst>
              <a:ext uri="{FF2B5EF4-FFF2-40B4-BE49-F238E27FC236}">
                <a16:creationId xmlns:a16="http://schemas.microsoft.com/office/drawing/2014/main" id="{EA747D36-F4F7-4B99-8323-6DDFB13844A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5364" name="Slide Number Placeholder 3">
            <a:extLst>
              <a:ext uri="{FF2B5EF4-FFF2-40B4-BE49-F238E27FC236}">
                <a16:creationId xmlns:a16="http://schemas.microsoft.com/office/drawing/2014/main" id="{F66DDA38-DBB9-498C-BB10-A330E6BD784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16E8C9C-5F99-4C7A-8FA2-756E3B5A5FB9}" type="slidenum">
              <a:rPr lang="en-US" altLang="en-US">
                <a:solidFill>
                  <a:srgbClr val="990033"/>
                </a:solidFill>
                <a:latin typeface="Arial Narrow" panose="020B0606020202030204" pitchFamily="34" charset="0"/>
              </a:rPr>
              <a:pPr>
                <a:spcBef>
                  <a:spcPct val="0"/>
                </a:spcBef>
              </a:pPr>
              <a:t>4</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219574779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Slide Image Placeholder 1">
            <a:extLst>
              <a:ext uri="{FF2B5EF4-FFF2-40B4-BE49-F238E27FC236}">
                <a16:creationId xmlns:a16="http://schemas.microsoft.com/office/drawing/2014/main" id="{93332544-0068-4B88-8847-3FC7BFF017E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9811" name="Notes Placeholder 2">
            <a:extLst>
              <a:ext uri="{FF2B5EF4-FFF2-40B4-BE49-F238E27FC236}">
                <a16:creationId xmlns:a16="http://schemas.microsoft.com/office/drawing/2014/main" id="{545ACAE2-1EAA-45EF-9FC9-83B3A5B94A7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19812" name="Slide Number Placeholder 3">
            <a:extLst>
              <a:ext uri="{FF2B5EF4-FFF2-40B4-BE49-F238E27FC236}">
                <a16:creationId xmlns:a16="http://schemas.microsoft.com/office/drawing/2014/main" id="{77DB2783-F27C-4992-BA76-86CDD408359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AA882B7-3736-4EFA-A111-8371E59C597E}" type="slidenum">
              <a:rPr lang="en-US" altLang="en-US">
                <a:solidFill>
                  <a:srgbClr val="990033"/>
                </a:solidFill>
                <a:latin typeface="Arial Narrow" panose="020B0606020202030204" pitchFamily="34" charset="0"/>
              </a:rPr>
              <a:pPr>
                <a:spcBef>
                  <a:spcPct val="0"/>
                </a:spcBef>
              </a:pPr>
              <a:t>40</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2582347429"/>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Slide Image Placeholder 1">
            <a:extLst>
              <a:ext uri="{FF2B5EF4-FFF2-40B4-BE49-F238E27FC236}">
                <a16:creationId xmlns:a16="http://schemas.microsoft.com/office/drawing/2014/main" id="{93332544-0068-4B88-8847-3FC7BFF017E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9811" name="Notes Placeholder 2">
            <a:extLst>
              <a:ext uri="{FF2B5EF4-FFF2-40B4-BE49-F238E27FC236}">
                <a16:creationId xmlns:a16="http://schemas.microsoft.com/office/drawing/2014/main" id="{545ACAE2-1EAA-45EF-9FC9-83B3A5B94A7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19812" name="Slide Number Placeholder 3">
            <a:extLst>
              <a:ext uri="{FF2B5EF4-FFF2-40B4-BE49-F238E27FC236}">
                <a16:creationId xmlns:a16="http://schemas.microsoft.com/office/drawing/2014/main" id="{77DB2783-F27C-4992-BA76-86CDD408359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AA882B7-3736-4EFA-A111-8371E59C597E}" type="slidenum">
              <a:rPr lang="en-US" altLang="en-US">
                <a:solidFill>
                  <a:srgbClr val="990033"/>
                </a:solidFill>
                <a:latin typeface="Arial Narrow" panose="020B0606020202030204" pitchFamily="34" charset="0"/>
              </a:rPr>
              <a:pPr>
                <a:spcBef>
                  <a:spcPct val="0"/>
                </a:spcBef>
              </a:pPr>
              <a:t>41</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3378321991"/>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Slide Image Placeholder 1">
            <a:extLst>
              <a:ext uri="{FF2B5EF4-FFF2-40B4-BE49-F238E27FC236}">
                <a16:creationId xmlns:a16="http://schemas.microsoft.com/office/drawing/2014/main" id="{93332544-0068-4B88-8847-3FC7BFF017E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9811" name="Notes Placeholder 2">
            <a:extLst>
              <a:ext uri="{FF2B5EF4-FFF2-40B4-BE49-F238E27FC236}">
                <a16:creationId xmlns:a16="http://schemas.microsoft.com/office/drawing/2014/main" id="{545ACAE2-1EAA-45EF-9FC9-83B3A5B94A7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19812" name="Slide Number Placeholder 3">
            <a:extLst>
              <a:ext uri="{FF2B5EF4-FFF2-40B4-BE49-F238E27FC236}">
                <a16:creationId xmlns:a16="http://schemas.microsoft.com/office/drawing/2014/main" id="{77DB2783-F27C-4992-BA76-86CDD408359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AA882B7-3736-4EFA-A111-8371E59C597E}" type="slidenum">
              <a:rPr lang="en-US" altLang="en-US">
                <a:solidFill>
                  <a:srgbClr val="990033"/>
                </a:solidFill>
                <a:latin typeface="Arial Narrow" panose="020B0606020202030204" pitchFamily="34" charset="0"/>
              </a:rPr>
              <a:pPr>
                <a:spcBef>
                  <a:spcPct val="0"/>
                </a:spcBef>
              </a:pPr>
              <a:t>42</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33494774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Slide Image Placeholder 1">
            <a:extLst>
              <a:ext uri="{FF2B5EF4-FFF2-40B4-BE49-F238E27FC236}">
                <a16:creationId xmlns:a16="http://schemas.microsoft.com/office/drawing/2014/main" id="{93332544-0068-4B88-8847-3FC7BFF017E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9811" name="Notes Placeholder 2">
            <a:extLst>
              <a:ext uri="{FF2B5EF4-FFF2-40B4-BE49-F238E27FC236}">
                <a16:creationId xmlns:a16="http://schemas.microsoft.com/office/drawing/2014/main" id="{545ACAE2-1EAA-45EF-9FC9-83B3A5B94A7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19812" name="Slide Number Placeholder 3">
            <a:extLst>
              <a:ext uri="{FF2B5EF4-FFF2-40B4-BE49-F238E27FC236}">
                <a16:creationId xmlns:a16="http://schemas.microsoft.com/office/drawing/2014/main" id="{77DB2783-F27C-4992-BA76-86CDD408359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AA882B7-3736-4EFA-A111-8371E59C597E}" type="slidenum">
              <a:rPr lang="en-US" altLang="en-US">
                <a:solidFill>
                  <a:srgbClr val="990033"/>
                </a:solidFill>
                <a:latin typeface="Arial Narrow" panose="020B0606020202030204" pitchFamily="34" charset="0"/>
              </a:rPr>
              <a:pPr>
                <a:spcBef>
                  <a:spcPct val="0"/>
                </a:spcBef>
              </a:pPr>
              <a:t>43</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221986094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Slide Image Placeholder 1">
            <a:extLst>
              <a:ext uri="{FF2B5EF4-FFF2-40B4-BE49-F238E27FC236}">
                <a16:creationId xmlns:a16="http://schemas.microsoft.com/office/drawing/2014/main" id="{93332544-0068-4B88-8847-3FC7BFF017E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9811" name="Notes Placeholder 2">
            <a:extLst>
              <a:ext uri="{FF2B5EF4-FFF2-40B4-BE49-F238E27FC236}">
                <a16:creationId xmlns:a16="http://schemas.microsoft.com/office/drawing/2014/main" id="{545ACAE2-1EAA-45EF-9FC9-83B3A5B94A7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19812" name="Slide Number Placeholder 3">
            <a:extLst>
              <a:ext uri="{FF2B5EF4-FFF2-40B4-BE49-F238E27FC236}">
                <a16:creationId xmlns:a16="http://schemas.microsoft.com/office/drawing/2014/main" id="{77DB2783-F27C-4992-BA76-86CDD408359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AA882B7-3736-4EFA-A111-8371E59C597E}" type="slidenum">
              <a:rPr lang="en-US" altLang="en-US">
                <a:solidFill>
                  <a:srgbClr val="990033"/>
                </a:solidFill>
                <a:latin typeface="Arial Narrow" panose="020B0606020202030204" pitchFamily="34" charset="0"/>
              </a:rPr>
              <a:pPr>
                <a:spcBef>
                  <a:spcPct val="0"/>
                </a:spcBef>
              </a:pPr>
              <a:t>44</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3322527442"/>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Slide Image Placeholder 1">
            <a:extLst>
              <a:ext uri="{FF2B5EF4-FFF2-40B4-BE49-F238E27FC236}">
                <a16:creationId xmlns:a16="http://schemas.microsoft.com/office/drawing/2014/main" id="{93332544-0068-4B88-8847-3FC7BFF017E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9811" name="Notes Placeholder 2">
            <a:extLst>
              <a:ext uri="{FF2B5EF4-FFF2-40B4-BE49-F238E27FC236}">
                <a16:creationId xmlns:a16="http://schemas.microsoft.com/office/drawing/2014/main" id="{545ACAE2-1EAA-45EF-9FC9-83B3A5B94A7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19812" name="Slide Number Placeholder 3">
            <a:extLst>
              <a:ext uri="{FF2B5EF4-FFF2-40B4-BE49-F238E27FC236}">
                <a16:creationId xmlns:a16="http://schemas.microsoft.com/office/drawing/2014/main" id="{77DB2783-F27C-4992-BA76-86CDD408359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AA882B7-3736-4EFA-A111-8371E59C597E}" type="slidenum">
              <a:rPr lang="en-US" altLang="en-US">
                <a:solidFill>
                  <a:srgbClr val="990033"/>
                </a:solidFill>
                <a:latin typeface="Arial Narrow" panose="020B0606020202030204" pitchFamily="34" charset="0"/>
              </a:rPr>
              <a:pPr>
                <a:spcBef>
                  <a:spcPct val="0"/>
                </a:spcBef>
              </a:pPr>
              <a:t>45</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520987971"/>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Slide Image Placeholder 1">
            <a:extLst>
              <a:ext uri="{FF2B5EF4-FFF2-40B4-BE49-F238E27FC236}">
                <a16:creationId xmlns:a16="http://schemas.microsoft.com/office/drawing/2014/main" id="{93332544-0068-4B88-8847-3FC7BFF017E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9811" name="Notes Placeholder 2">
            <a:extLst>
              <a:ext uri="{FF2B5EF4-FFF2-40B4-BE49-F238E27FC236}">
                <a16:creationId xmlns:a16="http://schemas.microsoft.com/office/drawing/2014/main" id="{545ACAE2-1EAA-45EF-9FC9-83B3A5B94A7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19812" name="Slide Number Placeholder 3">
            <a:extLst>
              <a:ext uri="{FF2B5EF4-FFF2-40B4-BE49-F238E27FC236}">
                <a16:creationId xmlns:a16="http://schemas.microsoft.com/office/drawing/2014/main" id="{77DB2783-F27C-4992-BA76-86CDD408359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AA882B7-3736-4EFA-A111-8371E59C597E}" type="slidenum">
              <a:rPr lang="en-US" altLang="en-US">
                <a:solidFill>
                  <a:srgbClr val="990033"/>
                </a:solidFill>
                <a:latin typeface="Arial Narrow" panose="020B0606020202030204" pitchFamily="34" charset="0"/>
              </a:rPr>
              <a:pPr>
                <a:spcBef>
                  <a:spcPct val="0"/>
                </a:spcBef>
              </a:pPr>
              <a:t>46</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3899164972"/>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Slide Image Placeholder 1">
            <a:extLst>
              <a:ext uri="{FF2B5EF4-FFF2-40B4-BE49-F238E27FC236}">
                <a16:creationId xmlns:a16="http://schemas.microsoft.com/office/drawing/2014/main" id="{93332544-0068-4B88-8847-3FC7BFF017E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9811" name="Notes Placeholder 2">
            <a:extLst>
              <a:ext uri="{FF2B5EF4-FFF2-40B4-BE49-F238E27FC236}">
                <a16:creationId xmlns:a16="http://schemas.microsoft.com/office/drawing/2014/main" id="{545ACAE2-1EAA-45EF-9FC9-83B3A5B94A7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19812" name="Slide Number Placeholder 3">
            <a:extLst>
              <a:ext uri="{FF2B5EF4-FFF2-40B4-BE49-F238E27FC236}">
                <a16:creationId xmlns:a16="http://schemas.microsoft.com/office/drawing/2014/main" id="{77DB2783-F27C-4992-BA76-86CDD408359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AA882B7-3736-4EFA-A111-8371E59C597E}" type="slidenum">
              <a:rPr lang="en-US" altLang="en-US">
                <a:solidFill>
                  <a:srgbClr val="990033"/>
                </a:solidFill>
                <a:latin typeface="Arial Narrow" panose="020B0606020202030204" pitchFamily="34" charset="0"/>
              </a:rPr>
              <a:pPr>
                <a:spcBef>
                  <a:spcPct val="0"/>
                </a:spcBef>
              </a:pPr>
              <a:t>47</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2256411777"/>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Slide Image Placeholder 1">
            <a:extLst>
              <a:ext uri="{FF2B5EF4-FFF2-40B4-BE49-F238E27FC236}">
                <a16:creationId xmlns:a16="http://schemas.microsoft.com/office/drawing/2014/main" id="{93332544-0068-4B88-8847-3FC7BFF017E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9811" name="Notes Placeholder 2">
            <a:extLst>
              <a:ext uri="{FF2B5EF4-FFF2-40B4-BE49-F238E27FC236}">
                <a16:creationId xmlns:a16="http://schemas.microsoft.com/office/drawing/2014/main" id="{545ACAE2-1EAA-45EF-9FC9-83B3A5B94A7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19812" name="Slide Number Placeholder 3">
            <a:extLst>
              <a:ext uri="{FF2B5EF4-FFF2-40B4-BE49-F238E27FC236}">
                <a16:creationId xmlns:a16="http://schemas.microsoft.com/office/drawing/2014/main" id="{77DB2783-F27C-4992-BA76-86CDD408359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AA882B7-3736-4EFA-A111-8371E59C597E}" type="slidenum">
              <a:rPr lang="en-US" altLang="en-US">
                <a:solidFill>
                  <a:srgbClr val="990033"/>
                </a:solidFill>
                <a:latin typeface="Arial Narrow" panose="020B0606020202030204" pitchFamily="34" charset="0"/>
              </a:rPr>
              <a:pPr>
                <a:spcBef>
                  <a:spcPct val="0"/>
                </a:spcBef>
              </a:pPr>
              <a:t>48</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2452317186"/>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Slide Image Placeholder 1">
            <a:extLst>
              <a:ext uri="{FF2B5EF4-FFF2-40B4-BE49-F238E27FC236}">
                <a16:creationId xmlns:a16="http://schemas.microsoft.com/office/drawing/2014/main" id="{93332544-0068-4B88-8847-3FC7BFF017E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9811" name="Notes Placeholder 2">
            <a:extLst>
              <a:ext uri="{FF2B5EF4-FFF2-40B4-BE49-F238E27FC236}">
                <a16:creationId xmlns:a16="http://schemas.microsoft.com/office/drawing/2014/main" id="{545ACAE2-1EAA-45EF-9FC9-83B3A5B94A7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19812" name="Slide Number Placeholder 3">
            <a:extLst>
              <a:ext uri="{FF2B5EF4-FFF2-40B4-BE49-F238E27FC236}">
                <a16:creationId xmlns:a16="http://schemas.microsoft.com/office/drawing/2014/main" id="{77DB2783-F27C-4992-BA76-86CDD408359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AA882B7-3736-4EFA-A111-8371E59C597E}" type="slidenum">
              <a:rPr lang="en-US" altLang="en-US">
                <a:solidFill>
                  <a:srgbClr val="990033"/>
                </a:solidFill>
                <a:latin typeface="Arial Narrow" panose="020B0606020202030204" pitchFamily="34" charset="0"/>
              </a:rPr>
              <a:pPr>
                <a:spcBef>
                  <a:spcPct val="0"/>
                </a:spcBef>
              </a:pPr>
              <a:t>49</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33084180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a:extLst>
              <a:ext uri="{FF2B5EF4-FFF2-40B4-BE49-F238E27FC236}">
                <a16:creationId xmlns:a16="http://schemas.microsoft.com/office/drawing/2014/main" id="{12A12B95-FB9A-461E-8208-CF3E9D9648B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a:extLst>
              <a:ext uri="{FF2B5EF4-FFF2-40B4-BE49-F238E27FC236}">
                <a16:creationId xmlns:a16="http://schemas.microsoft.com/office/drawing/2014/main" id="{FF5B6941-8D3C-46FA-94A8-3E3CB9D64A5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5604" name="Slide Number Placeholder 3">
            <a:extLst>
              <a:ext uri="{FF2B5EF4-FFF2-40B4-BE49-F238E27FC236}">
                <a16:creationId xmlns:a16="http://schemas.microsoft.com/office/drawing/2014/main" id="{4F99FB6A-964F-436D-B94E-8B7560BB855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1FC7ACA-22E2-4475-A37B-D1DAA8482FC6}" type="slidenum">
              <a:rPr lang="en-US" altLang="en-US">
                <a:solidFill>
                  <a:srgbClr val="990033"/>
                </a:solidFill>
                <a:latin typeface="Arial Narrow" panose="020B0606020202030204" pitchFamily="34" charset="0"/>
              </a:rPr>
              <a:pPr>
                <a:spcBef>
                  <a:spcPct val="0"/>
                </a:spcBef>
              </a:pPr>
              <a:t>5</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Slide Image Placeholder 1">
            <a:extLst>
              <a:ext uri="{FF2B5EF4-FFF2-40B4-BE49-F238E27FC236}">
                <a16:creationId xmlns:a16="http://schemas.microsoft.com/office/drawing/2014/main" id="{93332544-0068-4B88-8847-3FC7BFF017E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9811" name="Notes Placeholder 2">
            <a:extLst>
              <a:ext uri="{FF2B5EF4-FFF2-40B4-BE49-F238E27FC236}">
                <a16:creationId xmlns:a16="http://schemas.microsoft.com/office/drawing/2014/main" id="{545ACAE2-1EAA-45EF-9FC9-83B3A5B94A7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19812" name="Slide Number Placeholder 3">
            <a:extLst>
              <a:ext uri="{FF2B5EF4-FFF2-40B4-BE49-F238E27FC236}">
                <a16:creationId xmlns:a16="http://schemas.microsoft.com/office/drawing/2014/main" id="{77DB2783-F27C-4992-BA76-86CDD408359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AA882B7-3736-4EFA-A111-8371E59C597E}" type="slidenum">
              <a:rPr lang="en-US" altLang="en-US">
                <a:solidFill>
                  <a:srgbClr val="990033"/>
                </a:solidFill>
                <a:latin typeface="Arial Narrow" panose="020B0606020202030204" pitchFamily="34" charset="0"/>
              </a:rPr>
              <a:pPr>
                <a:spcBef>
                  <a:spcPct val="0"/>
                </a:spcBef>
              </a:pPr>
              <a:t>50</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39394107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a:extLst>
              <a:ext uri="{FF2B5EF4-FFF2-40B4-BE49-F238E27FC236}">
                <a16:creationId xmlns:a16="http://schemas.microsoft.com/office/drawing/2014/main" id="{12A12B95-FB9A-461E-8208-CF3E9D9648B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a:extLst>
              <a:ext uri="{FF2B5EF4-FFF2-40B4-BE49-F238E27FC236}">
                <a16:creationId xmlns:a16="http://schemas.microsoft.com/office/drawing/2014/main" id="{FF5B6941-8D3C-46FA-94A8-3E3CB9D64A5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5604" name="Slide Number Placeholder 3">
            <a:extLst>
              <a:ext uri="{FF2B5EF4-FFF2-40B4-BE49-F238E27FC236}">
                <a16:creationId xmlns:a16="http://schemas.microsoft.com/office/drawing/2014/main" id="{4F99FB6A-964F-436D-B94E-8B7560BB855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1FC7ACA-22E2-4475-A37B-D1DAA8482FC6}" type="slidenum">
              <a:rPr lang="en-US" altLang="en-US">
                <a:solidFill>
                  <a:srgbClr val="990033"/>
                </a:solidFill>
                <a:latin typeface="Arial Narrow" panose="020B0606020202030204" pitchFamily="34" charset="0"/>
              </a:rPr>
              <a:pPr>
                <a:spcBef>
                  <a:spcPct val="0"/>
                </a:spcBef>
              </a:pPr>
              <a:t>6</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23826145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49F5CCC5-3383-4990-B476-38D2D8BCB8E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C7ADF77B-61FD-4ED0-A5F0-6FAE2BAB681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7652" name="Slide Number Placeholder 3">
            <a:extLst>
              <a:ext uri="{FF2B5EF4-FFF2-40B4-BE49-F238E27FC236}">
                <a16:creationId xmlns:a16="http://schemas.microsoft.com/office/drawing/2014/main" id="{056299CE-4617-43AD-BD74-111C5040C42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A1B3657-E6CF-48D0-9E20-379830A98F71}" type="slidenum">
              <a:rPr lang="en-US" altLang="en-US">
                <a:solidFill>
                  <a:srgbClr val="990033"/>
                </a:solidFill>
                <a:latin typeface="Arial Narrow" panose="020B0606020202030204" pitchFamily="34" charset="0"/>
              </a:rPr>
              <a:pPr>
                <a:spcBef>
                  <a:spcPct val="0"/>
                </a:spcBef>
              </a:pPr>
              <a:t>7</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49F5CCC5-3383-4990-B476-38D2D8BCB8E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C7ADF77B-61FD-4ED0-A5F0-6FAE2BAB681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7652" name="Slide Number Placeholder 3">
            <a:extLst>
              <a:ext uri="{FF2B5EF4-FFF2-40B4-BE49-F238E27FC236}">
                <a16:creationId xmlns:a16="http://schemas.microsoft.com/office/drawing/2014/main" id="{056299CE-4617-43AD-BD74-111C5040C42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A1B3657-E6CF-48D0-9E20-379830A98F71}" type="slidenum">
              <a:rPr lang="en-US" altLang="en-US">
                <a:solidFill>
                  <a:srgbClr val="990033"/>
                </a:solidFill>
                <a:latin typeface="Arial Narrow" panose="020B0606020202030204" pitchFamily="34" charset="0"/>
              </a:rPr>
              <a:pPr>
                <a:spcBef>
                  <a:spcPct val="0"/>
                </a:spcBef>
              </a:pPr>
              <a:t>8</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38667529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49F5CCC5-3383-4990-B476-38D2D8BCB8E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C7ADF77B-61FD-4ED0-A5F0-6FAE2BAB681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7652" name="Slide Number Placeholder 3">
            <a:extLst>
              <a:ext uri="{FF2B5EF4-FFF2-40B4-BE49-F238E27FC236}">
                <a16:creationId xmlns:a16="http://schemas.microsoft.com/office/drawing/2014/main" id="{056299CE-4617-43AD-BD74-111C5040C42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A1B3657-E6CF-48D0-9E20-379830A98F71}" type="slidenum">
              <a:rPr lang="en-US" altLang="en-US">
                <a:solidFill>
                  <a:srgbClr val="990033"/>
                </a:solidFill>
                <a:latin typeface="Arial Narrow" panose="020B0606020202030204" pitchFamily="34" charset="0"/>
              </a:rPr>
              <a:pPr>
                <a:spcBef>
                  <a:spcPct val="0"/>
                </a:spcBef>
              </a:pPr>
              <a:t>9</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25863400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Straight Connector 3">
            <a:extLst>
              <a:ext uri="{FF2B5EF4-FFF2-40B4-BE49-F238E27FC236}">
                <a16:creationId xmlns:a16="http://schemas.microsoft.com/office/drawing/2014/main" id="{EB0F4967-E8AA-4588-A42D-E8EF9D639400}"/>
              </a:ext>
            </a:extLst>
          </p:cNvPr>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29" name="Title 28"/>
          <p:cNvSpPr>
            <a:spLocks noGrp="1"/>
          </p:cNvSpPr>
          <p:nvPr>
            <p:ph type="ctrTitle"/>
          </p:nvPr>
        </p:nvSpPr>
        <p:spPr>
          <a:xfrm>
            <a:off x="381000" y="4853411"/>
            <a:ext cx="8458200" cy="1222375"/>
          </a:xfrm>
        </p:spPr>
        <p:txBody>
          <a:bodyPr anchor="t"/>
          <a:lstStyle/>
          <a:p>
            <a:r>
              <a:rPr lang="en-US"/>
              <a:t>Click to edit Master title style</a:t>
            </a:r>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5" name="Date Placeholder 15">
            <a:extLst>
              <a:ext uri="{FF2B5EF4-FFF2-40B4-BE49-F238E27FC236}">
                <a16:creationId xmlns:a16="http://schemas.microsoft.com/office/drawing/2014/main" id="{7DBD6DA4-EE41-43EF-9210-4CBF6FBA33B9}"/>
              </a:ext>
            </a:extLst>
          </p:cNvPr>
          <p:cNvSpPr>
            <a:spLocks noGrp="1"/>
          </p:cNvSpPr>
          <p:nvPr>
            <p:ph type="dt" sz="half" idx="10"/>
          </p:nvPr>
        </p:nvSpPr>
        <p:spPr/>
        <p:txBody>
          <a:bodyPr/>
          <a:lstStyle>
            <a:lvl1pPr>
              <a:defRPr/>
            </a:lvl1pPr>
          </a:lstStyle>
          <a:p>
            <a:pPr>
              <a:defRPr/>
            </a:pPr>
            <a:endParaRPr lang="en-US"/>
          </a:p>
        </p:txBody>
      </p:sp>
      <p:sp>
        <p:nvSpPr>
          <p:cNvPr id="6" name="Footer Placeholder 1">
            <a:extLst>
              <a:ext uri="{FF2B5EF4-FFF2-40B4-BE49-F238E27FC236}">
                <a16:creationId xmlns:a16="http://schemas.microsoft.com/office/drawing/2014/main" id="{5C2DE9E2-E3FF-4962-BA7A-F22C32A7B3CA}"/>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14">
            <a:extLst>
              <a:ext uri="{FF2B5EF4-FFF2-40B4-BE49-F238E27FC236}">
                <a16:creationId xmlns:a16="http://schemas.microsoft.com/office/drawing/2014/main" id="{43171CAD-1229-44C8-9617-820092A20E89}"/>
              </a:ext>
            </a:extLst>
          </p:cNvPr>
          <p:cNvSpPr>
            <a:spLocks noGrp="1"/>
          </p:cNvSpPr>
          <p:nvPr>
            <p:ph type="sldNum" sz="quarter" idx="12"/>
          </p:nvPr>
        </p:nvSpPr>
        <p:spPr>
          <a:xfrm>
            <a:off x="8229600" y="6473825"/>
            <a:ext cx="758825" cy="247650"/>
          </a:xfrm>
        </p:spPr>
        <p:txBody>
          <a:bodyPr/>
          <a:lstStyle>
            <a:lvl1pPr>
              <a:defRPr smtClean="0"/>
            </a:lvl1pPr>
          </a:lstStyle>
          <a:p>
            <a:pPr>
              <a:defRPr/>
            </a:pPr>
            <a:fld id="{5064ED5C-7565-470B-88BF-C23CD7A069FE}" type="slidenum">
              <a:rPr lang="en-US" altLang="en-US"/>
              <a:pPr>
                <a:defRPr/>
              </a:pPr>
              <a:t>‹#›</a:t>
            </a:fld>
            <a:endParaRPr lang="en-US" altLang="en-US"/>
          </a:p>
        </p:txBody>
      </p:sp>
    </p:spTree>
    <p:extLst>
      <p:ext uri="{BB962C8B-B14F-4D97-AF65-F5344CB8AC3E}">
        <p14:creationId xmlns:p14="http://schemas.microsoft.com/office/powerpoint/2010/main" val="3160034638"/>
      </p:ext>
    </p:extLst>
  </p:cSld>
  <p:clrMapOvr>
    <a:masterClrMapping/>
  </p:clrMapOvr>
  <p:transition>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0">
            <a:extLst>
              <a:ext uri="{FF2B5EF4-FFF2-40B4-BE49-F238E27FC236}">
                <a16:creationId xmlns:a16="http://schemas.microsoft.com/office/drawing/2014/main" id="{00F38BB4-BEE8-48BC-8DF1-DC5999EA3013}"/>
              </a:ext>
            </a:extLst>
          </p:cNvPr>
          <p:cNvSpPr>
            <a:spLocks noGrp="1"/>
          </p:cNvSpPr>
          <p:nvPr>
            <p:ph type="dt" sz="half" idx="10"/>
          </p:nvPr>
        </p:nvSpPr>
        <p:spPr/>
        <p:txBody>
          <a:bodyPr/>
          <a:lstStyle>
            <a:lvl1pPr>
              <a:defRPr/>
            </a:lvl1pPr>
          </a:lstStyle>
          <a:p>
            <a:pPr>
              <a:defRPr/>
            </a:pPr>
            <a:endParaRPr lang="en-US"/>
          </a:p>
        </p:txBody>
      </p:sp>
      <p:sp>
        <p:nvSpPr>
          <p:cNvPr id="5" name="Footer Placeholder 27">
            <a:extLst>
              <a:ext uri="{FF2B5EF4-FFF2-40B4-BE49-F238E27FC236}">
                <a16:creationId xmlns:a16="http://schemas.microsoft.com/office/drawing/2014/main" id="{1887676A-3ABB-4FCB-AC11-A04C27CC1578}"/>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4">
            <a:extLst>
              <a:ext uri="{FF2B5EF4-FFF2-40B4-BE49-F238E27FC236}">
                <a16:creationId xmlns:a16="http://schemas.microsoft.com/office/drawing/2014/main" id="{F9E70B2D-9ADE-4A8E-8FD3-32DD5847123C}"/>
              </a:ext>
            </a:extLst>
          </p:cNvPr>
          <p:cNvSpPr>
            <a:spLocks noGrp="1"/>
          </p:cNvSpPr>
          <p:nvPr>
            <p:ph type="sldNum" sz="quarter" idx="12"/>
          </p:nvPr>
        </p:nvSpPr>
        <p:spPr/>
        <p:txBody>
          <a:bodyPr/>
          <a:lstStyle>
            <a:lvl1pPr>
              <a:defRPr/>
            </a:lvl1pPr>
          </a:lstStyle>
          <a:p>
            <a:pPr>
              <a:defRPr/>
            </a:pPr>
            <a:fld id="{1BA69323-0AB5-4329-AD15-623B10CC4028}" type="slidenum">
              <a:rPr lang="en-US" altLang="en-US"/>
              <a:pPr>
                <a:defRPr/>
              </a:pPr>
              <a:t>‹#›</a:t>
            </a:fld>
            <a:endParaRPr lang="en-US" altLang="en-US"/>
          </a:p>
        </p:txBody>
      </p:sp>
    </p:spTree>
    <p:extLst>
      <p:ext uri="{BB962C8B-B14F-4D97-AF65-F5344CB8AC3E}">
        <p14:creationId xmlns:p14="http://schemas.microsoft.com/office/powerpoint/2010/main" val="3405919540"/>
      </p:ext>
    </p:extLst>
  </p:cSld>
  <p:clrMapOvr>
    <a:masterClrMapping/>
  </p:clrMapOvr>
  <p:transition>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549276"/>
            <a:ext cx="6248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452DA4C-751D-46FA-9A97-D060ECCD6EB0}"/>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1D1BB824-FA95-4FEB-A21C-B71E285FE2A3}"/>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E595D62C-7980-4A02-B032-699E897DF35C}"/>
              </a:ext>
            </a:extLst>
          </p:cNvPr>
          <p:cNvSpPr>
            <a:spLocks noGrp="1"/>
          </p:cNvSpPr>
          <p:nvPr>
            <p:ph type="sldNum" sz="quarter" idx="12"/>
          </p:nvPr>
        </p:nvSpPr>
        <p:spPr/>
        <p:txBody>
          <a:bodyPr/>
          <a:lstStyle>
            <a:lvl1pPr>
              <a:defRPr smtClean="0"/>
            </a:lvl1pPr>
          </a:lstStyle>
          <a:p>
            <a:pPr>
              <a:defRPr/>
            </a:pPr>
            <a:fld id="{94E1332B-A40B-4622-A01B-336CE3C0BBEE}" type="slidenum">
              <a:rPr lang="en-US" altLang="en-US"/>
              <a:pPr>
                <a:defRPr/>
              </a:pPr>
              <a:t>‹#›</a:t>
            </a:fld>
            <a:endParaRPr lang="en-US" altLang="en-US"/>
          </a:p>
        </p:txBody>
      </p:sp>
    </p:spTree>
    <p:extLst>
      <p:ext uri="{BB962C8B-B14F-4D97-AF65-F5344CB8AC3E}">
        <p14:creationId xmlns:p14="http://schemas.microsoft.com/office/powerpoint/2010/main" val="2141538133"/>
      </p:ext>
    </p:extLst>
  </p:cSld>
  <p:clrMapOvr>
    <a:masterClrMapping/>
  </p:clrMapOvr>
  <p:transition>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lang="en-US"/>
              <a:t>Click to edit Master title style</a:t>
            </a:r>
          </a:p>
        </p:txBody>
      </p:sp>
      <p:sp>
        <p:nvSpPr>
          <p:cNvPr id="27" name="Content Placeholder 26"/>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24">
            <a:extLst>
              <a:ext uri="{FF2B5EF4-FFF2-40B4-BE49-F238E27FC236}">
                <a16:creationId xmlns:a16="http://schemas.microsoft.com/office/drawing/2014/main" id="{C0F730E7-4C7A-46D1-BAC3-25DC4FB9C037}"/>
              </a:ext>
            </a:extLst>
          </p:cNvPr>
          <p:cNvSpPr>
            <a:spLocks noGrp="1"/>
          </p:cNvSpPr>
          <p:nvPr>
            <p:ph type="dt" sz="half" idx="10"/>
          </p:nvPr>
        </p:nvSpPr>
        <p:spPr/>
        <p:txBody>
          <a:bodyPr/>
          <a:lstStyle>
            <a:lvl1pPr>
              <a:defRPr/>
            </a:lvl1pPr>
          </a:lstStyle>
          <a:p>
            <a:pPr>
              <a:defRPr/>
            </a:pPr>
            <a:endParaRPr lang="en-US"/>
          </a:p>
        </p:txBody>
      </p:sp>
      <p:sp>
        <p:nvSpPr>
          <p:cNvPr id="5" name="Footer Placeholder 18">
            <a:extLst>
              <a:ext uri="{FF2B5EF4-FFF2-40B4-BE49-F238E27FC236}">
                <a16:creationId xmlns:a16="http://schemas.microsoft.com/office/drawing/2014/main" id="{AA6DBDF1-65B2-4C44-BC9B-D5AC74E452B5}"/>
              </a:ext>
            </a:extLst>
          </p:cNvPr>
          <p:cNvSpPr>
            <a:spLocks noGrp="1"/>
          </p:cNvSpPr>
          <p:nvPr>
            <p:ph type="ftr" sz="quarter" idx="11"/>
          </p:nvPr>
        </p:nvSpPr>
        <p:spPr>
          <a:xfrm>
            <a:off x="3581400" y="76200"/>
            <a:ext cx="2895600" cy="288925"/>
          </a:xfrm>
        </p:spPr>
        <p:txBody>
          <a:bodyPr/>
          <a:lstStyle>
            <a:lvl1pPr>
              <a:defRPr/>
            </a:lvl1pPr>
          </a:lstStyle>
          <a:p>
            <a:pPr>
              <a:defRPr/>
            </a:pPr>
            <a:endParaRPr lang="en-US"/>
          </a:p>
        </p:txBody>
      </p:sp>
      <p:sp>
        <p:nvSpPr>
          <p:cNvPr id="6" name="Slide Number Placeholder 15">
            <a:extLst>
              <a:ext uri="{FF2B5EF4-FFF2-40B4-BE49-F238E27FC236}">
                <a16:creationId xmlns:a16="http://schemas.microsoft.com/office/drawing/2014/main" id="{B78A8354-2B40-4B7D-916C-59D779FB9652}"/>
              </a:ext>
            </a:extLst>
          </p:cNvPr>
          <p:cNvSpPr>
            <a:spLocks noGrp="1"/>
          </p:cNvSpPr>
          <p:nvPr>
            <p:ph type="sldNum" sz="quarter" idx="12"/>
          </p:nvPr>
        </p:nvSpPr>
        <p:spPr>
          <a:xfrm>
            <a:off x="8229600" y="6473825"/>
            <a:ext cx="758825" cy="247650"/>
          </a:xfrm>
        </p:spPr>
        <p:txBody>
          <a:bodyPr/>
          <a:lstStyle>
            <a:lvl1pPr>
              <a:defRPr smtClean="0"/>
            </a:lvl1pPr>
          </a:lstStyle>
          <a:p>
            <a:pPr>
              <a:defRPr/>
            </a:pPr>
            <a:fld id="{E225BAD8-3C8B-4612-9853-6FBF4810EFF4}" type="slidenum">
              <a:rPr lang="en-US" altLang="en-US"/>
              <a:pPr>
                <a:defRPr/>
              </a:pPr>
              <a:t>‹#›</a:t>
            </a:fld>
            <a:endParaRPr lang="en-US" altLang="en-US"/>
          </a:p>
        </p:txBody>
      </p:sp>
    </p:spTree>
    <p:extLst>
      <p:ext uri="{BB962C8B-B14F-4D97-AF65-F5344CB8AC3E}">
        <p14:creationId xmlns:p14="http://schemas.microsoft.com/office/powerpoint/2010/main" val="1623532573"/>
      </p:ext>
    </p:extLst>
  </p:cSld>
  <p:clrMapOvr>
    <a:masterClrMapping/>
  </p:clrMapOvr>
  <p:transition>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Straight Connector 3">
            <a:extLst>
              <a:ext uri="{FF2B5EF4-FFF2-40B4-BE49-F238E27FC236}">
                <a16:creationId xmlns:a16="http://schemas.microsoft.com/office/drawing/2014/main" id="{C285231D-23BC-4318-9FD6-69BDB5EC5198}"/>
              </a:ext>
            </a:extLst>
          </p:cNvPr>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lang="en-US"/>
              <a:t>Click to edit Master title style</a:t>
            </a:r>
          </a:p>
        </p:txBody>
      </p:sp>
      <p:sp>
        <p:nvSpPr>
          <p:cNvPr id="5" name="Date Placeholder 18">
            <a:extLst>
              <a:ext uri="{FF2B5EF4-FFF2-40B4-BE49-F238E27FC236}">
                <a16:creationId xmlns:a16="http://schemas.microsoft.com/office/drawing/2014/main" id="{12A4F5FA-EF75-48C4-A9F3-4F1AD33E10D0}"/>
              </a:ext>
            </a:extLst>
          </p:cNvPr>
          <p:cNvSpPr>
            <a:spLocks noGrp="1"/>
          </p:cNvSpPr>
          <p:nvPr>
            <p:ph type="dt" sz="half" idx="10"/>
          </p:nvPr>
        </p:nvSpPr>
        <p:spPr/>
        <p:txBody>
          <a:bodyPr/>
          <a:lstStyle>
            <a:lvl1pPr>
              <a:defRPr/>
            </a:lvl1pPr>
          </a:lstStyle>
          <a:p>
            <a:pPr>
              <a:defRPr/>
            </a:pPr>
            <a:endParaRPr lang="en-US"/>
          </a:p>
        </p:txBody>
      </p:sp>
      <p:sp>
        <p:nvSpPr>
          <p:cNvPr id="7" name="Footer Placeholder 10">
            <a:extLst>
              <a:ext uri="{FF2B5EF4-FFF2-40B4-BE49-F238E27FC236}">
                <a16:creationId xmlns:a16="http://schemas.microsoft.com/office/drawing/2014/main" id="{32514080-C739-42F1-AC8E-9A37935591FC}"/>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15">
            <a:extLst>
              <a:ext uri="{FF2B5EF4-FFF2-40B4-BE49-F238E27FC236}">
                <a16:creationId xmlns:a16="http://schemas.microsoft.com/office/drawing/2014/main" id="{2C6A58C6-6D17-43CC-965B-37D8E9C2019E}"/>
              </a:ext>
            </a:extLst>
          </p:cNvPr>
          <p:cNvSpPr>
            <a:spLocks noGrp="1"/>
          </p:cNvSpPr>
          <p:nvPr>
            <p:ph type="sldNum" sz="quarter" idx="12"/>
          </p:nvPr>
        </p:nvSpPr>
        <p:spPr/>
        <p:txBody>
          <a:bodyPr/>
          <a:lstStyle>
            <a:lvl1pPr>
              <a:defRPr smtClean="0"/>
            </a:lvl1pPr>
          </a:lstStyle>
          <a:p>
            <a:pPr>
              <a:defRPr/>
            </a:pPr>
            <a:fld id="{7E552FA0-2965-45FA-861E-2C647859F142}" type="slidenum">
              <a:rPr lang="en-US" altLang="en-US"/>
              <a:pPr>
                <a:defRPr/>
              </a:pPr>
              <a:t>‹#›</a:t>
            </a:fld>
            <a:endParaRPr lang="en-US" altLang="en-US"/>
          </a:p>
        </p:txBody>
      </p:sp>
    </p:spTree>
    <p:extLst>
      <p:ext uri="{BB962C8B-B14F-4D97-AF65-F5344CB8AC3E}">
        <p14:creationId xmlns:p14="http://schemas.microsoft.com/office/powerpoint/2010/main" val="2301061169"/>
      </p:ext>
    </p:extLst>
  </p:cSld>
  <p:clrMapOvr>
    <a:overrideClrMapping bg1="dk1" tx1="lt1" bg2="dk2" tx2="lt2" accent1="accent1" accent2="accent2" accent3="accent3" accent4="accent4" accent5="accent5" accent6="accent6" hlink="hlink" folHlink="folHlink"/>
  </p:clrMapOvr>
  <p:transition>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lang="en-US"/>
              <a:t>Click to edit Master title style</a:t>
            </a:r>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0">
            <a:extLst>
              <a:ext uri="{FF2B5EF4-FFF2-40B4-BE49-F238E27FC236}">
                <a16:creationId xmlns:a16="http://schemas.microsoft.com/office/drawing/2014/main" id="{79B8AF88-995A-4614-BBD1-6026CF868633}"/>
              </a:ext>
            </a:extLst>
          </p:cNvPr>
          <p:cNvSpPr>
            <a:spLocks noGrp="1"/>
          </p:cNvSpPr>
          <p:nvPr>
            <p:ph type="dt" sz="half" idx="10"/>
          </p:nvPr>
        </p:nvSpPr>
        <p:spPr/>
        <p:txBody>
          <a:bodyPr/>
          <a:lstStyle>
            <a:lvl1pPr>
              <a:defRPr/>
            </a:lvl1pPr>
          </a:lstStyle>
          <a:p>
            <a:pPr>
              <a:defRPr/>
            </a:pPr>
            <a:endParaRPr lang="en-US"/>
          </a:p>
        </p:txBody>
      </p:sp>
      <p:sp>
        <p:nvSpPr>
          <p:cNvPr id="6" name="Footer Placeholder 27">
            <a:extLst>
              <a:ext uri="{FF2B5EF4-FFF2-40B4-BE49-F238E27FC236}">
                <a16:creationId xmlns:a16="http://schemas.microsoft.com/office/drawing/2014/main" id="{758C8810-479E-46DD-85F5-73A2B50D7CDF}"/>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4">
            <a:extLst>
              <a:ext uri="{FF2B5EF4-FFF2-40B4-BE49-F238E27FC236}">
                <a16:creationId xmlns:a16="http://schemas.microsoft.com/office/drawing/2014/main" id="{A80A4CAC-F4A0-457A-B418-78BA5EA8997C}"/>
              </a:ext>
            </a:extLst>
          </p:cNvPr>
          <p:cNvSpPr>
            <a:spLocks noGrp="1"/>
          </p:cNvSpPr>
          <p:nvPr>
            <p:ph type="sldNum" sz="quarter" idx="12"/>
          </p:nvPr>
        </p:nvSpPr>
        <p:spPr/>
        <p:txBody>
          <a:bodyPr/>
          <a:lstStyle>
            <a:lvl1pPr>
              <a:defRPr/>
            </a:lvl1pPr>
          </a:lstStyle>
          <a:p>
            <a:pPr>
              <a:defRPr/>
            </a:pPr>
            <a:fld id="{75E8507E-9AA8-4C52-AF4B-1986A976B31A}" type="slidenum">
              <a:rPr lang="en-US" altLang="en-US"/>
              <a:pPr>
                <a:defRPr/>
              </a:pPr>
              <a:t>‹#›</a:t>
            </a:fld>
            <a:endParaRPr lang="en-US" altLang="en-US"/>
          </a:p>
        </p:txBody>
      </p:sp>
    </p:spTree>
    <p:extLst>
      <p:ext uri="{BB962C8B-B14F-4D97-AF65-F5344CB8AC3E}">
        <p14:creationId xmlns:p14="http://schemas.microsoft.com/office/powerpoint/2010/main" val="4276519131"/>
      </p:ext>
    </p:extLst>
  </p:cSld>
  <p:clrMapOvr>
    <a:masterClrMapping/>
  </p:clrMapOvr>
  <p:transition>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7" name="Straight Connector 6">
            <a:extLst>
              <a:ext uri="{FF2B5EF4-FFF2-40B4-BE49-F238E27FC236}">
                <a16:creationId xmlns:a16="http://schemas.microsoft.com/office/drawing/2014/main" id="{A85CD051-CD51-4D08-A6CB-8015F46CAC93}"/>
              </a:ext>
            </a:extLst>
          </p:cNvPr>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29" name="Title 28"/>
          <p:cNvSpPr>
            <a:spLocks noGrp="1"/>
          </p:cNvSpPr>
          <p:nvPr>
            <p:ph type="title"/>
          </p:nvPr>
        </p:nvSpPr>
        <p:spPr>
          <a:xfrm>
            <a:off x="304800" y="5410200"/>
            <a:ext cx="8610600" cy="882650"/>
          </a:xfrm>
        </p:spPr>
        <p:txBody>
          <a:bodyPr/>
          <a:lstStyle>
            <a:lvl1pPr>
              <a:defRPr/>
            </a:lvl1pPr>
          </a:lstStyle>
          <a:p>
            <a:r>
              <a:rPr lang="en-US"/>
              <a:t>Click to edit Master title style</a:t>
            </a:r>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9">
            <a:extLst>
              <a:ext uri="{FF2B5EF4-FFF2-40B4-BE49-F238E27FC236}">
                <a16:creationId xmlns:a16="http://schemas.microsoft.com/office/drawing/2014/main" id="{449F8F9B-977E-4FC9-AEC2-E4359627E0F7}"/>
              </a:ext>
            </a:extLst>
          </p:cNvPr>
          <p:cNvSpPr>
            <a:spLocks noGrp="1"/>
          </p:cNvSpPr>
          <p:nvPr>
            <p:ph type="dt" sz="half" idx="10"/>
          </p:nvPr>
        </p:nvSpPr>
        <p:spPr/>
        <p:txBody>
          <a:bodyPr/>
          <a:lstStyle>
            <a:lvl1pPr>
              <a:defRPr/>
            </a:lvl1pPr>
          </a:lstStyle>
          <a:p>
            <a:pPr>
              <a:defRPr/>
            </a:pPr>
            <a:endParaRPr lang="en-US"/>
          </a:p>
        </p:txBody>
      </p:sp>
      <p:sp>
        <p:nvSpPr>
          <p:cNvPr id="9" name="Footer Placeholder 5">
            <a:extLst>
              <a:ext uri="{FF2B5EF4-FFF2-40B4-BE49-F238E27FC236}">
                <a16:creationId xmlns:a16="http://schemas.microsoft.com/office/drawing/2014/main" id="{DC28C57E-8901-4029-B052-A7114F7C87A2}"/>
              </a:ext>
            </a:extLst>
          </p:cNvPr>
          <p:cNvSpPr>
            <a:spLocks noGrp="1"/>
          </p:cNvSpPr>
          <p:nvPr>
            <p:ph type="ftr" sz="quarter" idx="11"/>
          </p:nvPr>
        </p:nvSpPr>
        <p:spPr/>
        <p:txBody>
          <a:bodyPr/>
          <a:lstStyle>
            <a:lvl1pPr>
              <a:defRPr/>
            </a:lvl1pPr>
          </a:lstStyle>
          <a:p>
            <a:pPr>
              <a:defRPr/>
            </a:pPr>
            <a:endParaRPr lang="en-US"/>
          </a:p>
        </p:txBody>
      </p:sp>
      <p:sp>
        <p:nvSpPr>
          <p:cNvPr id="10" name="Slide Number Placeholder 6">
            <a:extLst>
              <a:ext uri="{FF2B5EF4-FFF2-40B4-BE49-F238E27FC236}">
                <a16:creationId xmlns:a16="http://schemas.microsoft.com/office/drawing/2014/main" id="{061650A7-A3DA-467E-AE83-249621E810E5}"/>
              </a:ext>
            </a:extLst>
          </p:cNvPr>
          <p:cNvSpPr>
            <a:spLocks noGrp="1"/>
          </p:cNvSpPr>
          <p:nvPr>
            <p:ph type="sldNum" sz="quarter" idx="12"/>
          </p:nvPr>
        </p:nvSpPr>
        <p:spPr>
          <a:xfrm>
            <a:off x="8229600" y="6477000"/>
            <a:ext cx="762000" cy="247650"/>
          </a:xfrm>
        </p:spPr>
        <p:txBody>
          <a:bodyPr/>
          <a:lstStyle>
            <a:lvl1pPr>
              <a:defRPr smtClean="0"/>
            </a:lvl1pPr>
          </a:lstStyle>
          <a:p>
            <a:pPr>
              <a:defRPr/>
            </a:pPr>
            <a:fld id="{4A97E02C-EEFA-474A-85C9-50B993AE4533}" type="slidenum">
              <a:rPr lang="en-US" altLang="en-US"/>
              <a:pPr>
                <a:defRPr/>
              </a:pPr>
              <a:t>‹#›</a:t>
            </a:fld>
            <a:endParaRPr lang="en-US" altLang="en-US"/>
          </a:p>
        </p:txBody>
      </p:sp>
    </p:spTree>
    <p:extLst>
      <p:ext uri="{BB962C8B-B14F-4D97-AF65-F5344CB8AC3E}">
        <p14:creationId xmlns:p14="http://schemas.microsoft.com/office/powerpoint/2010/main" val="1922851348"/>
      </p:ext>
    </p:extLst>
  </p:cSld>
  <p:clrMapOvr>
    <a:masterClrMapping/>
  </p:clrMapOvr>
  <p:transition>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lang="en-US"/>
              <a:t>Click to edit Master title style</a:t>
            </a:r>
          </a:p>
        </p:txBody>
      </p:sp>
      <p:sp>
        <p:nvSpPr>
          <p:cNvPr id="3" name="Date Placeholder 10">
            <a:extLst>
              <a:ext uri="{FF2B5EF4-FFF2-40B4-BE49-F238E27FC236}">
                <a16:creationId xmlns:a16="http://schemas.microsoft.com/office/drawing/2014/main" id="{B45492AB-7AC7-4671-970A-81111BCDBB5C}"/>
              </a:ext>
            </a:extLst>
          </p:cNvPr>
          <p:cNvSpPr>
            <a:spLocks noGrp="1"/>
          </p:cNvSpPr>
          <p:nvPr>
            <p:ph type="dt" sz="half" idx="10"/>
          </p:nvPr>
        </p:nvSpPr>
        <p:spPr/>
        <p:txBody>
          <a:bodyPr/>
          <a:lstStyle>
            <a:lvl1pPr>
              <a:defRPr/>
            </a:lvl1pPr>
          </a:lstStyle>
          <a:p>
            <a:pPr>
              <a:defRPr/>
            </a:pPr>
            <a:endParaRPr lang="en-US"/>
          </a:p>
        </p:txBody>
      </p:sp>
      <p:sp>
        <p:nvSpPr>
          <p:cNvPr id="4" name="Footer Placeholder 27">
            <a:extLst>
              <a:ext uri="{FF2B5EF4-FFF2-40B4-BE49-F238E27FC236}">
                <a16:creationId xmlns:a16="http://schemas.microsoft.com/office/drawing/2014/main" id="{BA555612-9E8A-47B6-A03A-7456F973E1D6}"/>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4">
            <a:extLst>
              <a:ext uri="{FF2B5EF4-FFF2-40B4-BE49-F238E27FC236}">
                <a16:creationId xmlns:a16="http://schemas.microsoft.com/office/drawing/2014/main" id="{30EEB749-153B-4562-9091-C37809DDACF5}"/>
              </a:ext>
            </a:extLst>
          </p:cNvPr>
          <p:cNvSpPr>
            <a:spLocks noGrp="1"/>
          </p:cNvSpPr>
          <p:nvPr>
            <p:ph type="sldNum" sz="quarter" idx="12"/>
          </p:nvPr>
        </p:nvSpPr>
        <p:spPr/>
        <p:txBody>
          <a:bodyPr/>
          <a:lstStyle>
            <a:lvl1pPr>
              <a:defRPr/>
            </a:lvl1pPr>
          </a:lstStyle>
          <a:p>
            <a:pPr>
              <a:defRPr/>
            </a:pPr>
            <a:fld id="{28E31407-5485-4D31-B10D-4A4A79791948}" type="slidenum">
              <a:rPr lang="en-US" altLang="en-US"/>
              <a:pPr>
                <a:defRPr/>
              </a:pPr>
              <a:t>‹#›</a:t>
            </a:fld>
            <a:endParaRPr lang="en-US" altLang="en-US"/>
          </a:p>
        </p:txBody>
      </p:sp>
    </p:spTree>
    <p:extLst>
      <p:ext uri="{BB962C8B-B14F-4D97-AF65-F5344CB8AC3E}">
        <p14:creationId xmlns:p14="http://schemas.microsoft.com/office/powerpoint/2010/main" val="3625393434"/>
      </p:ext>
    </p:extLst>
  </p:cSld>
  <p:clrMapOvr>
    <a:masterClrMapping/>
  </p:clrMapOvr>
  <p:transition>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2">
            <a:extLst>
              <a:ext uri="{FF2B5EF4-FFF2-40B4-BE49-F238E27FC236}">
                <a16:creationId xmlns:a16="http://schemas.microsoft.com/office/drawing/2014/main" id="{117C7DD2-417D-440E-AF33-A0F05197655A}"/>
              </a:ext>
            </a:extLst>
          </p:cNvPr>
          <p:cNvSpPr>
            <a:spLocks noGrp="1"/>
          </p:cNvSpPr>
          <p:nvPr>
            <p:ph type="dt" sz="half" idx="10"/>
          </p:nvPr>
        </p:nvSpPr>
        <p:spPr/>
        <p:txBody>
          <a:bodyPr/>
          <a:lstStyle>
            <a:lvl1pPr>
              <a:defRPr/>
            </a:lvl1pPr>
          </a:lstStyle>
          <a:p>
            <a:pPr>
              <a:defRPr/>
            </a:pPr>
            <a:endParaRPr lang="en-US"/>
          </a:p>
        </p:txBody>
      </p:sp>
      <p:sp>
        <p:nvSpPr>
          <p:cNvPr id="3" name="Footer Placeholder 23">
            <a:extLst>
              <a:ext uri="{FF2B5EF4-FFF2-40B4-BE49-F238E27FC236}">
                <a16:creationId xmlns:a16="http://schemas.microsoft.com/office/drawing/2014/main" id="{4C9B441A-E4FD-4497-9B63-89C41C0D9B32}"/>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6">
            <a:extLst>
              <a:ext uri="{FF2B5EF4-FFF2-40B4-BE49-F238E27FC236}">
                <a16:creationId xmlns:a16="http://schemas.microsoft.com/office/drawing/2014/main" id="{A3B5A72D-CA95-4BF2-B2B7-DC7EA67BD8F6}"/>
              </a:ext>
            </a:extLst>
          </p:cNvPr>
          <p:cNvSpPr>
            <a:spLocks noGrp="1"/>
          </p:cNvSpPr>
          <p:nvPr>
            <p:ph type="sldNum" sz="quarter" idx="12"/>
          </p:nvPr>
        </p:nvSpPr>
        <p:spPr/>
        <p:txBody>
          <a:bodyPr/>
          <a:lstStyle>
            <a:lvl1pPr>
              <a:defRPr smtClean="0"/>
            </a:lvl1pPr>
          </a:lstStyle>
          <a:p>
            <a:pPr>
              <a:defRPr/>
            </a:pPr>
            <a:fld id="{B0BCAB82-6363-4294-9864-4AF76C1D4FE4}" type="slidenum">
              <a:rPr lang="en-US" altLang="en-US"/>
              <a:pPr>
                <a:defRPr/>
              </a:pPr>
              <a:t>‹#›</a:t>
            </a:fld>
            <a:endParaRPr lang="en-US" altLang="en-US"/>
          </a:p>
        </p:txBody>
      </p:sp>
    </p:spTree>
    <p:extLst>
      <p:ext uri="{BB962C8B-B14F-4D97-AF65-F5344CB8AC3E}">
        <p14:creationId xmlns:p14="http://schemas.microsoft.com/office/powerpoint/2010/main" val="2768704009"/>
      </p:ext>
    </p:extLst>
  </p:cSld>
  <p:clrMapOvr>
    <a:masterClrMapping/>
  </p:clrMapOvr>
  <p:transition>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4">
            <a:extLst>
              <a:ext uri="{FF2B5EF4-FFF2-40B4-BE49-F238E27FC236}">
                <a16:creationId xmlns:a16="http://schemas.microsoft.com/office/drawing/2014/main" id="{B1367CF9-5784-465E-AA97-08C1CD74CF80}"/>
              </a:ext>
            </a:extLst>
          </p:cNvPr>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12" name="Title 11"/>
          <p:cNvSpPr>
            <a:spLocks noGrp="1"/>
          </p:cNvSpPr>
          <p:nvPr>
            <p:ph type="title"/>
          </p:nvPr>
        </p:nvSpPr>
        <p:spPr>
          <a:xfrm>
            <a:off x="457200" y="5486400"/>
            <a:ext cx="8458200" cy="520700"/>
          </a:xfrm>
        </p:spPr>
        <p:txBody>
          <a:bodyPr/>
          <a:lstStyle>
            <a:lvl1pPr algn="l">
              <a:buNone/>
              <a:defRPr sz="2000" b="1"/>
            </a:lvl1pPr>
          </a:lstStyle>
          <a:p>
            <a:r>
              <a:rPr lang="en-US"/>
              <a:t>Click to edit Master title style</a:t>
            </a:r>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24">
            <a:extLst>
              <a:ext uri="{FF2B5EF4-FFF2-40B4-BE49-F238E27FC236}">
                <a16:creationId xmlns:a16="http://schemas.microsoft.com/office/drawing/2014/main" id="{E6029BB3-56F3-4718-B722-B852088C523C}"/>
              </a:ext>
            </a:extLst>
          </p:cNvPr>
          <p:cNvSpPr>
            <a:spLocks noGrp="1"/>
          </p:cNvSpPr>
          <p:nvPr>
            <p:ph type="dt" sz="half" idx="10"/>
          </p:nvPr>
        </p:nvSpPr>
        <p:spPr/>
        <p:txBody>
          <a:bodyPr/>
          <a:lstStyle>
            <a:lvl1pPr>
              <a:defRPr/>
            </a:lvl1pPr>
          </a:lstStyle>
          <a:p>
            <a:pPr>
              <a:defRPr/>
            </a:pPr>
            <a:endParaRPr lang="en-US"/>
          </a:p>
        </p:txBody>
      </p:sp>
      <p:sp>
        <p:nvSpPr>
          <p:cNvPr id="7" name="Footer Placeholder 28">
            <a:extLst>
              <a:ext uri="{FF2B5EF4-FFF2-40B4-BE49-F238E27FC236}">
                <a16:creationId xmlns:a16="http://schemas.microsoft.com/office/drawing/2014/main" id="{AED4FBDF-8C9C-4799-BB8B-84E8AD9FBAFF}"/>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6">
            <a:extLst>
              <a:ext uri="{FF2B5EF4-FFF2-40B4-BE49-F238E27FC236}">
                <a16:creationId xmlns:a16="http://schemas.microsoft.com/office/drawing/2014/main" id="{0E7B0251-9CC6-4720-9996-95E2E227DD6C}"/>
              </a:ext>
            </a:extLst>
          </p:cNvPr>
          <p:cNvSpPr>
            <a:spLocks noGrp="1"/>
          </p:cNvSpPr>
          <p:nvPr>
            <p:ph type="sldNum" sz="quarter" idx="12"/>
          </p:nvPr>
        </p:nvSpPr>
        <p:spPr/>
        <p:txBody>
          <a:bodyPr/>
          <a:lstStyle>
            <a:lvl1pPr>
              <a:defRPr smtClean="0"/>
            </a:lvl1pPr>
          </a:lstStyle>
          <a:p>
            <a:pPr>
              <a:defRPr/>
            </a:pPr>
            <a:fld id="{CE52E296-046A-4AC8-A093-741BA2FEC421}" type="slidenum">
              <a:rPr lang="en-US" altLang="en-US"/>
              <a:pPr>
                <a:defRPr/>
              </a:pPr>
              <a:t>‹#›</a:t>
            </a:fld>
            <a:endParaRPr lang="en-US" altLang="en-US"/>
          </a:p>
        </p:txBody>
      </p:sp>
    </p:spTree>
    <p:extLst>
      <p:ext uri="{BB962C8B-B14F-4D97-AF65-F5344CB8AC3E}">
        <p14:creationId xmlns:p14="http://schemas.microsoft.com/office/powerpoint/2010/main" val="4111690703"/>
      </p:ext>
    </p:extLst>
  </p:cSld>
  <p:clrMapOvr>
    <a:masterClrMapping/>
  </p:clrMapOvr>
  <p:transition>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normAutofit/>
          </a:bodyPr>
          <a:lstStyle>
            <a:lvl1pPr marL="0" indent="0">
              <a:buNone/>
              <a:defRPr sz="3200"/>
            </a:lvl1pPr>
          </a:lstStyle>
          <a:p>
            <a:pPr lvl="0"/>
            <a:r>
              <a:rPr lang="en-US" noProof="0" dirty="0"/>
              <a:t>Click icon to add picture</a:t>
            </a:r>
          </a:p>
        </p:txBody>
      </p:sp>
      <p:sp>
        <p:nvSpPr>
          <p:cNvPr id="17" name="Title 16"/>
          <p:cNvSpPr>
            <a:spLocks noGrp="1"/>
          </p:cNvSpPr>
          <p:nvPr>
            <p:ph type="title"/>
          </p:nvPr>
        </p:nvSpPr>
        <p:spPr>
          <a:xfrm>
            <a:off x="381000" y="4993760"/>
            <a:ext cx="5867400" cy="522288"/>
          </a:xfrm>
        </p:spPr>
        <p:txBody>
          <a:bodyPr/>
          <a:lstStyle>
            <a:lvl1pPr algn="l">
              <a:buNone/>
              <a:defRPr sz="2000" b="1"/>
            </a:lvl1pPr>
          </a:lstStyle>
          <a:p>
            <a:r>
              <a:rPr lang="en-US"/>
              <a:t>Click to edit Master title style</a:t>
            </a:r>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a:r>
              <a:rPr lang="en-US"/>
              <a:t>Click to edit Master text styles</a:t>
            </a:r>
          </a:p>
        </p:txBody>
      </p:sp>
      <p:sp>
        <p:nvSpPr>
          <p:cNvPr id="5" name="Date Placeholder 6">
            <a:extLst>
              <a:ext uri="{FF2B5EF4-FFF2-40B4-BE49-F238E27FC236}">
                <a16:creationId xmlns:a16="http://schemas.microsoft.com/office/drawing/2014/main" id="{69BE7FFB-80F9-4EAF-B7FE-37340D428A65}"/>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EAB51DB6-180B-47F5-A565-28150F72C49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30">
            <a:extLst>
              <a:ext uri="{FF2B5EF4-FFF2-40B4-BE49-F238E27FC236}">
                <a16:creationId xmlns:a16="http://schemas.microsoft.com/office/drawing/2014/main" id="{1ACC1206-B5A5-428D-BE19-87D76D0F551F}"/>
              </a:ext>
            </a:extLst>
          </p:cNvPr>
          <p:cNvSpPr>
            <a:spLocks noGrp="1"/>
          </p:cNvSpPr>
          <p:nvPr>
            <p:ph type="sldNum" sz="quarter" idx="12"/>
          </p:nvPr>
        </p:nvSpPr>
        <p:spPr/>
        <p:txBody>
          <a:bodyPr/>
          <a:lstStyle>
            <a:lvl1pPr>
              <a:defRPr smtClean="0"/>
            </a:lvl1pPr>
          </a:lstStyle>
          <a:p>
            <a:pPr>
              <a:defRPr/>
            </a:pPr>
            <a:fld id="{0ECD06D4-8360-493F-BE6C-0264124F5730}" type="slidenum">
              <a:rPr lang="en-US" altLang="en-US"/>
              <a:pPr>
                <a:defRPr/>
              </a:pPr>
              <a:t>‹#›</a:t>
            </a:fld>
            <a:endParaRPr lang="en-US" altLang="en-US"/>
          </a:p>
        </p:txBody>
      </p:sp>
    </p:spTree>
    <p:extLst>
      <p:ext uri="{BB962C8B-B14F-4D97-AF65-F5344CB8AC3E}">
        <p14:creationId xmlns:p14="http://schemas.microsoft.com/office/powerpoint/2010/main" val="3648497345"/>
      </p:ext>
    </p:extLst>
  </p:cSld>
  <p:clrMapOvr>
    <a:masterClrMapping/>
  </p:clrMapOvr>
  <p:transition>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Straight Connector 6">
            <a:extLst>
              <a:ext uri="{FF2B5EF4-FFF2-40B4-BE49-F238E27FC236}">
                <a16:creationId xmlns:a16="http://schemas.microsoft.com/office/drawing/2014/main" id="{A5FE60BA-58FE-4EF1-8E6F-991020948343}"/>
              </a:ext>
            </a:extLst>
          </p:cNvPr>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1029" name="Text Placeholder 7">
            <a:extLst>
              <a:ext uri="{FF2B5EF4-FFF2-40B4-BE49-F238E27FC236}">
                <a16:creationId xmlns:a16="http://schemas.microsoft.com/office/drawing/2014/main" id="{E65A9A83-89D8-405E-B5D2-BC51571D0946}"/>
              </a:ext>
            </a:extLst>
          </p:cNvPr>
          <p:cNvSpPr>
            <a:spLocks noGrp="1"/>
          </p:cNvSpPr>
          <p:nvPr>
            <p:ph type="body" idx="1"/>
          </p:nvPr>
        </p:nvSpPr>
        <p:spPr bwMode="auto">
          <a:xfrm>
            <a:off x="304800" y="1554163"/>
            <a:ext cx="86868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1" name="Date Placeholder 10">
            <a:extLst>
              <a:ext uri="{FF2B5EF4-FFF2-40B4-BE49-F238E27FC236}">
                <a16:creationId xmlns:a16="http://schemas.microsoft.com/office/drawing/2014/main" id="{A15AA85A-017A-47CB-9E50-58655AB6C641}"/>
              </a:ext>
            </a:extLst>
          </p:cNvPr>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pPr>
              <a:defRPr/>
            </a:pPr>
            <a:endParaRPr lang="en-US"/>
          </a:p>
        </p:txBody>
      </p:sp>
      <p:sp>
        <p:nvSpPr>
          <p:cNvPr id="28" name="Footer Placeholder 27">
            <a:extLst>
              <a:ext uri="{FF2B5EF4-FFF2-40B4-BE49-F238E27FC236}">
                <a16:creationId xmlns:a16="http://schemas.microsoft.com/office/drawing/2014/main" id="{9F3EFE30-9643-42CE-A4C6-C49DB0EAB91C}"/>
              </a:ext>
            </a:extLst>
          </p:cNvPr>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pPr>
              <a:defRPr/>
            </a:pPr>
            <a:endParaRPr lang="en-US"/>
          </a:p>
        </p:txBody>
      </p:sp>
      <p:sp>
        <p:nvSpPr>
          <p:cNvPr id="5" name="Slide Number Placeholder 4">
            <a:extLst>
              <a:ext uri="{FF2B5EF4-FFF2-40B4-BE49-F238E27FC236}">
                <a16:creationId xmlns:a16="http://schemas.microsoft.com/office/drawing/2014/main" id="{399AE85B-90CC-4334-88A4-5BB59E892AEC}"/>
              </a:ext>
            </a:extLst>
          </p:cNvPr>
          <p:cNvSpPr>
            <a:spLocks noGrp="1"/>
          </p:cNvSpPr>
          <p:nvPr>
            <p:ph type="sldNum" sz="quarter" idx="4"/>
          </p:nvPr>
        </p:nvSpPr>
        <p:spPr>
          <a:xfrm>
            <a:off x="8229600" y="6477000"/>
            <a:ext cx="762000" cy="244475"/>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smtClean="0">
                <a:solidFill>
                  <a:srgbClr val="D38E27"/>
                </a:solidFill>
              </a:defRPr>
            </a:lvl1pPr>
          </a:lstStyle>
          <a:p>
            <a:pPr>
              <a:defRPr/>
            </a:pPr>
            <a:fld id="{1AFAB782-6953-42C8-B736-C56D22563B7B}" type="slidenum">
              <a:rPr lang="en-US" altLang="en-US"/>
              <a:pPr>
                <a:defRPr/>
              </a:pPr>
              <a:t>‹#›</a:t>
            </a:fld>
            <a:endParaRPr lang="en-US" altLang="en-US"/>
          </a:p>
        </p:txBody>
      </p:sp>
      <p:sp>
        <p:nvSpPr>
          <p:cNvPr id="10" name="Title Placeholder 9">
            <a:extLst>
              <a:ext uri="{FF2B5EF4-FFF2-40B4-BE49-F238E27FC236}">
                <a16:creationId xmlns:a16="http://schemas.microsoft.com/office/drawing/2014/main" id="{8BF515CC-534D-4019-B95E-9C64CA9D9676}"/>
              </a:ext>
            </a:extLst>
          </p:cNvPr>
          <p:cNvSpPr>
            <a:spLocks noGrp="1"/>
          </p:cNvSpPr>
          <p:nvPr>
            <p:ph type="title"/>
          </p:nvPr>
        </p:nvSpPr>
        <p:spPr>
          <a:xfrm>
            <a:off x="304800" y="457200"/>
            <a:ext cx="8686800" cy="838200"/>
          </a:xfrm>
          <a:prstGeom prst="rect">
            <a:avLst/>
          </a:prstGeom>
        </p:spPr>
        <p:txBody>
          <a:bodyPr vert="horz" anchor="ctr">
            <a:normAutofit/>
          </a:bodyPr>
          <a:lstStyle/>
          <a:p>
            <a:r>
              <a:rPr lang="en-US"/>
              <a:t>Click to edit Master title style</a:t>
            </a:r>
          </a:p>
        </p:txBody>
      </p:sp>
      <p:sp>
        <p:nvSpPr>
          <p:cNvPr id="9" name="Straight Connector 8">
            <a:extLst>
              <a:ext uri="{FF2B5EF4-FFF2-40B4-BE49-F238E27FC236}">
                <a16:creationId xmlns:a16="http://schemas.microsoft.com/office/drawing/2014/main" id="{97E0AFFA-25B9-4409-90EC-A4E61DE60942}"/>
              </a:ext>
            </a:extLst>
          </p:cNvPr>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12" name="Straight Connector 11">
            <a:extLst>
              <a:ext uri="{FF2B5EF4-FFF2-40B4-BE49-F238E27FC236}">
                <a16:creationId xmlns:a16="http://schemas.microsoft.com/office/drawing/2014/main" id="{F4DCDE65-C241-4589-B67B-813BB0C28C89}"/>
              </a:ext>
            </a:extLst>
          </p:cNvPr>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Tree>
  </p:cSld>
  <p:clrMap bg1="lt1" tx1="dk1" bg2="lt2" tx2="dk2" accent1="accent1" accent2="accent2" accent3="accent3" accent4="accent4" accent5="accent5" accent6="accent6" hlink="hlink" folHlink="folHlink"/>
  <p:sldLayoutIdLst>
    <p:sldLayoutId id="2147485329" r:id="rId1"/>
    <p:sldLayoutId id="2147485330" r:id="rId2"/>
    <p:sldLayoutId id="2147485331" r:id="rId3"/>
    <p:sldLayoutId id="2147485326" r:id="rId4"/>
    <p:sldLayoutId id="2147485332" r:id="rId5"/>
    <p:sldLayoutId id="2147485327" r:id="rId6"/>
    <p:sldLayoutId id="2147485333" r:id="rId7"/>
    <p:sldLayoutId id="2147485334" r:id="rId8"/>
    <p:sldLayoutId id="2147485335" r:id="rId9"/>
    <p:sldLayoutId id="2147485328" r:id="rId10"/>
    <p:sldLayoutId id="2147485336" r:id="rId11"/>
  </p:sldLayoutIdLst>
  <p:transition>
    <p:dissolve/>
  </p:transition>
  <p:txStyles>
    <p:titleStyle>
      <a:lvl1pPr algn="l" rtl="0" eaLnBrk="0" fontAlgn="base" hangingPunct="0">
        <a:spcBef>
          <a:spcPct val="0"/>
        </a:spcBef>
        <a:spcAft>
          <a:spcPct val="0"/>
        </a:spcAft>
        <a:defRPr sz="3600" kern="1200" cap="all">
          <a:solidFill>
            <a:schemeClr val="tx2"/>
          </a:solidFill>
          <a:effectLst>
            <a:reflection blurRad="12700" stA="48000" endA="300" endPos="55000" dir="5400000" sy="-90000" algn="bl" rotWithShape="0"/>
          </a:effectLst>
          <a:latin typeface="+mj-lt"/>
          <a:ea typeface="+mj-ea"/>
          <a:cs typeface="+mj-cs"/>
        </a:defRPr>
      </a:lvl1pPr>
      <a:lvl2pPr algn="l" rtl="0" eaLnBrk="0" fontAlgn="base" hangingPunct="0">
        <a:spcBef>
          <a:spcPct val="0"/>
        </a:spcBef>
        <a:spcAft>
          <a:spcPct val="0"/>
        </a:spcAft>
        <a:defRPr sz="3600">
          <a:solidFill>
            <a:schemeClr val="tx2"/>
          </a:solidFill>
          <a:latin typeface="Lucida Sans Unicode" pitchFamily="34" charset="0"/>
        </a:defRPr>
      </a:lvl2pPr>
      <a:lvl3pPr algn="l" rtl="0" eaLnBrk="0" fontAlgn="base" hangingPunct="0">
        <a:spcBef>
          <a:spcPct val="0"/>
        </a:spcBef>
        <a:spcAft>
          <a:spcPct val="0"/>
        </a:spcAft>
        <a:defRPr sz="3600">
          <a:solidFill>
            <a:schemeClr val="tx2"/>
          </a:solidFill>
          <a:latin typeface="Lucida Sans Unicode" pitchFamily="34" charset="0"/>
        </a:defRPr>
      </a:lvl3pPr>
      <a:lvl4pPr algn="l" rtl="0" eaLnBrk="0" fontAlgn="base" hangingPunct="0">
        <a:spcBef>
          <a:spcPct val="0"/>
        </a:spcBef>
        <a:spcAft>
          <a:spcPct val="0"/>
        </a:spcAft>
        <a:defRPr sz="3600">
          <a:solidFill>
            <a:schemeClr val="tx2"/>
          </a:solidFill>
          <a:latin typeface="Lucida Sans Unicode" pitchFamily="34" charset="0"/>
        </a:defRPr>
      </a:lvl4pPr>
      <a:lvl5pPr algn="l" rtl="0" eaLnBrk="0" fontAlgn="base" hangingPunct="0">
        <a:spcBef>
          <a:spcPct val="0"/>
        </a:spcBef>
        <a:spcAft>
          <a:spcPct val="0"/>
        </a:spcAft>
        <a:defRPr sz="3600">
          <a:solidFill>
            <a:schemeClr val="tx2"/>
          </a:solidFill>
          <a:latin typeface="Lucida Sans Unicode" pitchFamily="34" charset="0"/>
        </a:defRPr>
      </a:lvl5pPr>
      <a:lvl6pPr marL="457200" algn="l" rtl="0" fontAlgn="base">
        <a:spcBef>
          <a:spcPct val="0"/>
        </a:spcBef>
        <a:spcAft>
          <a:spcPct val="0"/>
        </a:spcAft>
        <a:defRPr sz="3600">
          <a:solidFill>
            <a:schemeClr val="tx2"/>
          </a:solidFill>
          <a:latin typeface="Franklin Gothic Medium" pitchFamily="34" charset="0"/>
        </a:defRPr>
      </a:lvl6pPr>
      <a:lvl7pPr marL="914400" algn="l" rtl="0" fontAlgn="base">
        <a:spcBef>
          <a:spcPct val="0"/>
        </a:spcBef>
        <a:spcAft>
          <a:spcPct val="0"/>
        </a:spcAft>
        <a:defRPr sz="3600">
          <a:solidFill>
            <a:schemeClr val="tx2"/>
          </a:solidFill>
          <a:latin typeface="Franklin Gothic Medium" pitchFamily="34" charset="0"/>
        </a:defRPr>
      </a:lvl7pPr>
      <a:lvl8pPr marL="1371600" algn="l" rtl="0" fontAlgn="base">
        <a:spcBef>
          <a:spcPct val="0"/>
        </a:spcBef>
        <a:spcAft>
          <a:spcPct val="0"/>
        </a:spcAft>
        <a:defRPr sz="3600">
          <a:solidFill>
            <a:schemeClr val="tx2"/>
          </a:solidFill>
          <a:latin typeface="Franklin Gothic Medium" pitchFamily="34" charset="0"/>
        </a:defRPr>
      </a:lvl8pPr>
      <a:lvl9pPr marL="1828800" algn="l" rtl="0" fontAlgn="base">
        <a:spcBef>
          <a:spcPct val="0"/>
        </a:spcBef>
        <a:spcAft>
          <a:spcPct val="0"/>
        </a:spcAft>
        <a:defRPr sz="3600">
          <a:solidFill>
            <a:schemeClr val="tx2"/>
          </a:solidFill>
          <a:latin typeface="Franklin Gothic Medium" pitchFamily="34" charset="0"/>
        </a:defRPr>
      </a:lvl9pPr>
    </p:titleStyle>
    <p:bodyStyle>
      <a:lvl1pPr marL="342900" indent="-342900" algn="l" rtl="0" eaLnBrk="0" fontAlgn="base" hangingPunct="0">
        <a:spcBef>
          <a:spcPct val="20000"/>
        </a:spcBef>
        <a:spcAft>
          <a:spcPct val="0"/>
        </a:spcAft>
        <a:buClr>
          <a:schemeClr val="accent1"/>
        </a:buClr>
        <a:buSzPct val="70000"/>
        <a:buFont typeface="Wingdings 2" panose="05020102010507070707" pitchFamily="18" charset="2"/>
        <a:buChar char=""/>
        <a:defRPr sz="3200" kern="1200">
          <a:solidFill>
            <a:schemeClr val="tx2"/>
          </a:solidFill>
          <a:latin typeface="+mn-lt"/>
          <a:ea typeface="+mn-ea"/>
          <a:cs typeface="+mn-cs"/>
        </a:defRPr>
      </a:lvl1pPr>
      <a:lvl2pPr marL="742950" indent="-285750" algn="l" rtl="0" eaLnBrk="0" fontAlgn="base" hangingPunct="0">
        <a:spcBef>
          <a:spcPct val="20000"/>
        </a:spcBef>
        <a:spcAft>
          <a:spcPct val="0"/>
        </a:spcAft>
        <a:buClr>
          <a:schemeClr val="accent1"/>
        </a:buClr>
        <a:buSzPct val="70000"/>
        <a:buFont typeface="Wingdings 2" panose="05020102010507070707" pitchFamily="18" charset="2"/>
        <a:buChar char=""/>
        <a:defRPr sz="2800" kern="1200">
          <a:solidFill>
            <a:schemeClr val="tx2"/>
          </a:solidFill>
          <a:latin typeface="+mn-lt"/>
          <a:ea typeface="+mn-ea"/>
          <a:cs typeface="+mn-cs"/>
        </a:defRPr>
      </a:lvl2pPr>
      <a:lvl3pPr marL="1143000" indent="-228600" algn="l" rtl="0" eaLnBrk="0" fontAlgn="base" hangingPunct="0">
        <a:spcBef>
          <a:spcPct val="20000"/>
        </a:spcBef>
        <a:spcAft>
          <a:spcPct val="0"/>
        </a:spcAft>
        <a:buClr>
          <a:schemeClr val="accent1"/>
        </a:buClr>
        <a:buSzPct val="70000"/>
        <a:buFont typeface="Wingdings 2" panose="05020102010507070707" pitchFamily="18" charset="2"/>
        <a:buChar char=""/>
        <a:defRPr sz="2400" kern="1200">
          <a:solidFill>
            <a:schemeClr val="tx2"/>
          </a:solidFill>
          <a:latin typeface="+mn-lt"/>
          <a:ea typeface="+mn-ea"/>
          <a:cs typeface="+mn-cs"/>
        </a:defRPr>
      </a:lvl3pPr>
      <a:lvl4pPr marL="1600200" indent="-228600" algn="l" rtl="0" eaLnBrk="0" fontAlgn="base" hangingPunct="0">
        <a:spcBef>
          <a:spcPct val="20000"/>
        </a:spcBef>
        <a:spcAft>
          <a:spcPct val="0"/>
        </a:spcAft>
        <a:buClr>
          <a:schemeClr val="accent1"/>
        </a:buClr>
        <a:buSzPct val="70000"/>
        <a:buFont typeface="Wingdings 2" panose="05020102010507070707" pitchFamily="18" charset="2"/>
        <a:buChar char=""/>
        <a:defRPr sz="2000" kern="1200">
          <a:solidFill>
            <a:schemeClr val="tx2"/>
          </a:solidFill>
          <a:latin typeface="+mn-lt"/>
          <a:ea typeface="+mn-ea"/>
          <a:cs typeface="+mn-cs"/>
        </a:defRPr>
      </a:lvl4pPr>
      <a:lvl5pPr marL="2057400" indent="-228600" algn="l" rtl="0" eaLnBrk="0" fontAlgn="base" hangingPunct="0">
        <a:spcBef>
          <a:spcPct val="20000"/>
        </a:spcBef>
        <a:spcAft>
          <a:spcPct val="0"/>
        </a:spcAft>
        <a:buClr>
          <a:schemeClr val="accent1"/>
        </a:buClr>
        <a:buSzPct val="60000"/>
        <a:buFont typeface="Wingdings 2" panose="05020102010507070707" pitchFamily="18" charset="2"/>
        <a:buChar char=""/>
        <a:defRPr sz="20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Rectangle 1026">
            <a:extLst>
              <a:ext uri="{FF2B5EF4-FFF2-40B4-BE49-F238E27FC236}">
                <a16:creationId xmlns:a16="http://schemas.microsoft.com/office/drawing/2014/main" id="{81E136F7-9AE4-4FFB-9AB0-8F6D64571337}"/>
              </a:ext>
            </a:extLst>
          </p:cNvPr>
          <p:cNvSpPr>
            <a:spLocks noGrp="1" noChangeArrowheads="1"/>
          </p:cNvSpPr>
          <p:nvPr>
            <p:ph type="title"/>
          </p:nvPr>
        </p:nvSpPr>
        <p:spPr>
          <a:xfrm>
            <a:off x="533400" y="1143000"/>
            <a:ext cx="7772400" cy="4800600"/>
          </a:xfrm>
        </p:spPr>
        <p:txBody>
          <a:bodyPr/>
          <a:lstStyle/>
          <a:p>
            <a:pPr algn="ctr" eaLnBrk="1" fontAlgn="auto" hangingPunct="1">
              <a:spcAft>
                <a:spcPts val="0"/>
              </a:spcAft>
              <a:defRPr/>
            </a:pPr>
            <a:r>
              <a:rPr lang="en-US" sz="6600" b="1">
                <a:solidFill>
                  <a:srgbClr val="002060"/>
                </a:solidFill>
                <a:effectLst>
                  <a:outerShdw blurRad="38100" dist="38100" dir="2700000" algn="tl">
                    <a:srgbClr val="000000">
                      <a:alpha val="43137"/>
                    </a:srgbClr>
                  </a:outerShdw>
                </a:effectLst>
              </a:rPr>
              <a:t>how  to  use your  tongue wisely</a:t>
            </a:r>
            <a:endParaRPr lang="en-US" sz="6600" b="1"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AAE2B5A6-FA46-4E47-9171-9754DBE5259A}"/>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F49B843-1AF1-4B22-A59D-1C5F18769C09}"/>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a:t>
            </a:r>
            <a:r>
              <a:rPr lang="en-US" sz="4400" b="1">
                <a:solidFill>
                  <a:srgbClr val="990033"/>
                </a:solidFill>
                <a:effectLst>
                  <a:outerShdw blurRad="38100" dist="38100" dir="2700000" algn="tl">
                    <a:srgbClr val="000000">
                      <a:alpha val="43137"/>
                    </a:srgbClr>
                  </a:outerShdw>
                </a:effectLst>
                <a:latin typeface="Arial Narrow" pitchFamily="34" charset="0"/>
              </a:rPr>
              <a:t>. Swearing.</a:t>
            </a: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		a.  </a:t>
            </a:r>
            <a:r>
              <a:rPr lang="en-US" sz="4400" b="1">
                <a:solidFill>
                  <a:srgbClr val="006600"/>
                </a:solidFill>
                <a:effectLst>
                  <a:outerShdw blurRad="38100" dist="38100" dir="2700000" algn="tl">
                    <a:srgbClr val="000000">
                      <a:alpha val="43137"/>
                    </a:srgbClr>
                  </a:outerShdw>
                </a:effectLst>
                <a:latin typeface="Arial Narrow" pitchFamily="34" charset="0"/>
              </a:rPr>
              <a:t>Blasphemy</a:t>
            </a:r>
            <a:r>
              <a:rPr lang="en-US" sz="4400" b="1">
                <a:solidFill>
                  <a:srgbClr val="990033"/>
                </a:solidFill>
                <a:effectLst>
                  <a:outerShdw blurRad="38100" dist="38100" dir="2700000" algn="tl">
                    <a:srgbClr val="000000">
                      <a:alpha val="43137"/>
                    </a:srgbClr>
                  </a:outerShdw>
                </a:effectLst>
                <a:latin typeface="Arial Narrow" pitchFamily="34" charset="0"/>
              </a:rPr>
              <a:t>  </a:t>
            </a:r>
            <a:r>
              <a:rPr lang="en-US" sz="4400" b="1">
                <a:solidFill>
                  <a:schemeClr val="tx1"/>
                </a:solidFill>
                <a:effectLst>
                  <a:outerShdw blurRad="38100" dist="38100" dir="2700000" algn="tl">
                    <a:srgbClr val="000000">
                      <a:alpha val="43137"/>
                    </a:srgbClr>
                  </a:outerShdw>
                </a:effectLst>
                <a:latin typeface="Arial Narrow" pitchFamily="34" charset="0"/>
              </a:rPr>
              <a:t>*</a:t>
            </a:r>
            <a:r>
              <a:rPr lang="en-US" sz="4400" b="1">
                <a:solidFill>
                  <a:srgbClr val="990033"/>
                </a:solidFill>
                <a:effectLst>
                  <a:outerShdw blurRad="38100" dist="38100" dir="2700000" algn="tl">
                    <a:srgbClr val="000000">
                      <a:alpha val="43137"/>
                    </a:srgbClr>
                  </a:outerShdw>
                </a:effectLst>
                <a:latin typeface="Arial Narrow" pitchFamily="34" charset="0"/>
              </a:rPr>
              <a:t>  =  abusive 			speech, personal mockery; 		speaking  lightly  or  pro-			fanely  of  sacred  things.</a:t>
            </a:r>
          </a:p>
          <a:p>
            <a:pPr marL="609600" indent="-609600" algn="just" eaLnBrk="1" fontAlgn="auto" hangingPunct="1">
              <a:spcAft>
                <a:spcPts val="0"/>
              </a:spcAft>
              <a:buFont typeface="Wingdings 2" panose="05020102010507070707" pitchFamily="18" charset="2"/>
              <a:buNone/>
              <a:defRPr/>
            </a:pPr>
            <a:endParaRPr lang="en-US" sz="2800" b="1">
              <a:solidFill>
                <a:srgbClr val="990033"/>
              </a:solidFill>
              <a:effectLst>
                <a:outerShdw blurRad="38100" dist="38100" dir="2700000" algn="tl">
                  <a:srgbClr val="000000">
                    <a:alpha val="43137"/>
                  </a:srgbClr>
                </a:outerShdw>
              </a:effectLst>
              <a:latin typeface="Arial Narrow" pitchFamily="34" charset="0"/>
            </a:endParaRPr>
          </a:p>
          <a:p>
            <a:pPr marL="609600" indent="-609600" algn="just" eaLnBrk="1" fontAlgn="auto" hangingPunct="1">
              <a:spcAft>
                <a:spcPts val="0"/>
              </a:spcAft>
              <a:buNone/>
              <a:defRPr/>
            </a:pPr>
            <a:r>
              <a:rPr 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rPr>
              <a:t>* </a:t>
            </a:r>
            <a:r>
              <a:rPr lang="el-GR" sz="2800" b="1" kern="1400">
                <a:ln>
                  <a:noFill/>
                </a:ln>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rPr>
              <a:t>βλασφημέω</a:t>
            </a:r>
            <a:endParaRPr lang="el-GR" sz="2800" kern="1400">
              <a:ln>
                <a:noFill/>
              </a:ln>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endParaRPr>
          </a:p>
        </p:txBody>
      </p:sp>
      <p:sp>
        <p:nvSpPr>
          <p:cNvPr id="4" name="Rectangle 3">
            <a:extLst>
              <a:ext uri="{FF2B5EF4-FFF2-40B4-BE49-F238E27FC236}">
                <a16:creationId xmlns:a16="http://schemas.microsoft.com/office/drawing/2014/main" id="{C96D881D-5EF4-47EB-9B54-CC029E2D7000}"/>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a:t>
            </a:r>
            <a:r>
              <a:rPr lang="en-US">
                <a:solidFill>
                  <a:srgbClr val="002060"/>
                </a:solidFill>
                <a:effectLst>
                  <a:outerShdw blurRad="38100" dist="38100" dir="2700000" algn="tl">
                    <a:srgbClr val="000000">
                      <a:alpha val="43137"/>
                    </a:srgbClr>
                  </a:outerShdw>
                </a:effectLst>
              </a:rPr>
              <a:t>.  The Wrong Way to Use Your Tongue.</a:t>
            </a:r>
            <a:endParaRPr lang="en-US" dirty="0"/>
          </a:p>
        </p:txBody>
      </p:sp>
    </p:spTree>
    <p:extLst>
      <p:ext uri="{BB962C8B-B14F-4D97-AF65-F5344CB8AC3E}">
        <p14:creationId xmlns:p14="http://schemas.microsoft.com/office/powerpoint/2010/main" val="2385505697"/>
      </p:ext>
    </p:extLst>
  </p:cSld>
  <p:clrMapOvr>
    <a:masterClrMapping/>
  </p:clrMapOvr>
  <p:transition>
    <p:dissolv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AAE2B5A6-FA46-4E47-9171-9754DBE5259A}"/>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F49B843-1AF1-4B22-A59D-1C5F18769C09}"/>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a:t>
            </a:r>
            <a:r>
              <a:rPr lang="en-US" sz="4400" b="1">
                <a:solidFill>
                  <a:srgbClr val="990033"/>
                </a:solidFill>
                <a:effectLst>
                  <a:outerShdw blurRad="38100" dist="38100" dir="2700000" algn="tl">
                    <a:srgbClr val="000000">
                      <a:alpha val="43137"/>
                    </a:srgbClr>
                  </a:outerShdw>
                </a:effectLst>
                <a:latin typeface="Arial Narrow" pitchFamily="34" charset="0"/>
              </a:rPr>
              <a:t>. Swearing.</a:t>
            </a: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		b. Lord Jesus was accused of  		</a:t>
            </a:r>
            <a:r>
              <a:rPr lang="en-US" sz="4400" b="1">
                <a:solidFill>
                  <a:srgbClr val="006600"/>
                </a:solidFill>
                <a:effectLst>
                  <a:outerShdw blurRad="38100" dist="38100" dir="2700000" algn="tl">
                    <a:srgbClr val="000000">
                      <a:alpha val="43137"/>
                    </a:srgbClr>
                  </a:outerShdw>
                </a:effectLst>
                <a:latin typeface="Arial Narrow" pitchFamily="34" charset="0"/>
              </a:rPr>
              <a:t>Blasphemy.</a:t>
            </a:r>
            <a:endParaRPr lang="el-GR" sz="2800" kern="1400">
              <a:ln>
                <a:noFill/>
              </a:ln>
              <a:solidFill>
                <a:srgbClr val="006600"/>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endParaRPr>
          </a:p>
        </p:txBody>
      </p:sp>
      <p:sp>
        <p:nvSpPr>
          <p:cNvPr id="4" name="Rectangle 3">
            <a:extLst>
              <a:ext uri="{FF2B5EF4-FFF2-40B4-BE49-F238E27FC236}">
                <a16:creationId xmlns:a16="http://schemas.microsoft.com/office/drawing/2014/main" id="{C96D881D-5EF4-47EB-9B54-CC029E2D7000}"/>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a:t>
            </a:r>
            <a:r>
              <a:rPr lang="en-US">
                <a:solidFill>
                  <a:srgbClr val="002060"/>
                </a:solidFill>
                <a:effectLst>
                  <a:outerShdw blurRad="38100" dist="38100" dir="2700000" algn="tl">
                    <a:srgbClr val="000000">
                      <a:alpha val="43137"/>
                    </a:srgbClr>
                  </a:outerShdw>
                </a:effectLst>
              </a:rPr>
              <a:t>.  The Wrong Way to Use Your Tongue.</a:t>
            </a:r>
            <a:endParaRPr lang="en-US" dirty="0"/>
          </a:p>
        </p:txBody>
      </p:sp>
    </p:spTree>
    <p:extLst>
      <p:ext uri="{BB962C8B-B14F-4D97-AF65-F5344CB8AC3E}">
        <p14:creationId xmlns:p14="http://schemas.microsoft.com/office/powerpoint/2010/main" val="3873778928"/>
      </p:ext>
    </p:extLst>
  </p:cSld>
  <p:clrMapOvr>
    <a:masterClrMapping/>
  </p:clrMapOvr>
  <p:transition>
    <p:dissolv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AAE2B5A6-FA46-4E47-9171-9754DBE5259A}"/>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F49B843-1AF1-4B22-A59D-1C5F18769C09}"/>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a:t>
            </a:r>
            <a:r>
              <a:rPr lang="en-US" sz="4400" b="1">
                <a:solidFill>
                  <a:srgbClr val="990033"/>
                </a:solidFill>
                <a:effectLst>
                  <a:outerShdw blurRad="38100" dist="38100" dir="2700000" algn="tl">
                    <a:srgbClr val="000000">
                      <a:alpha val="43137"/>
                    </a:srgbClr>
                  </a:outerShdw>
                </a:effectLst>
                <a:latin typeface="Arial Narrow" pitchFamily="34" charset="0"/>
              </a:rPr>
              <a:t>. Swearing.</a:t>
            </a: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		b. Lord Jesus was accused of  		</a:t>
            </a:r>
            <a:r>
              <a:rPr lang="en-US" sz="4400" b="1">
                <a:solidFill>
                  <a:srgbClr val="006600"/>
                </a:solidFill>
                <a:effectLst>
                  <a:outerShdw blurRad="38100" dist="38100" dir="2700000" algn="tl">
                    <a:srgbClr val="000000">
                      <a:alpha val="43137"/>
                    </a:srgbClr>
                  </a:outerShdw>
                </a:effectLst>
                <a:latin typeface="Arial Narrow" pitchFamily="34" charset="0"/>
              </a:rPr>
              <a:t>Blasphemy.</a:t>
            </a:r>
          </a:p>
          <a:p>
            <a:pPr marL="0" indent="0" algn="just">
              <a:buNone/>
            </a:pPr>
            <a:r>
              <a:rPr lang="en-US" sz="2800" b="1" kern="1400">
                <a:ln>
                  <a:noFill/>
                </a:ln>
                <a:solidFill>
                  <a:schemeClr val="tx1"/>
                </a:solidFill>
                <a:effectLst>
                  <a:outerShdw blurRad="38100" dist="38100" dir="2700000" algn="tl">
                    <a:srgbClr val="000000">
                      <a:alpha val="43137"/>
                    </a:srgbClr>
                  </a:outerShdw>
                </a:effectLst>
                <a:latin typeface="Arial" panose="020B0604020202020204" pitchFamily="34" charset="0"/>
                <a:ea typeface="Segoe UI Symbol" panose="020B0502040204020203" pitchFamily="34" charset="0"/>
                <a:cs typeface="Arial" panose="020B0604020202020204" pitchFamily="34" charset="0"/>
              </a:rPr>
              <a:t>Mark 2:6-7 - </a:t>
            </a: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Now some teachers of the law were sitting there, thinking to themselves, “Why does this fellow talk like that? He’s blaspheming! Who can forgive sins but God alone?”</a:t>
            </a:r>
            <a:endParaRPr lang="en-US" sz="2800" b="1" kern="1400">
              <a:ln>
                <a:noFill/>
              </a:ln>
              <a:solidFill>
                <a:schemeClr val="tx1"/>
              </a:solidFill>
              <a:effectLst>
                <a:outerShdw blurRad="38100" dist="38100" dir="2700000" algn="tl">
                  <a:srgbClr val="000000">
                    <a:alpha val="43137"/>
                  </a:srgbClr>
                </a:outerShdw>
              </a:effectLst>
              <a:latin typeface="Arial" panose="020B0604020202020204" pitchFamily="34" charset="0"/>
              <a:ea typeface="Segoe UI Symbol" panose="020B0502040204020203" pitchFamily="34" charset="0"/>
              <a:cs typeface="Arial" panose="020B0604020202020204" pitchFamily="34" charset="0"/>
            </a:endParaRPr>
          </a:p>
        </p:txBody>
      </p:sp>
      <p:sp>
        <p:nvSpPr>
          <p:cNvPr id="4" name="Rectangle 3">
            <a:extLst>
              <a:ext uri="{FF2B5EF4-FFF2-40B4-BE49-F238E27FC236}">
                <a16:creationId xmlns:a16="http://schemas.microsoft.com/office/drawing/2014/main" id="{C96D881D-5EF4-47EB-9B54-CC029E2D7000}"/>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a:t>
            </a:r>
            <a:r>
              <a:rPr lang="en-US">
                <a:solidFill>
                  <a:srgbClr val="002060"/>
                </a:solidFill>
                <a:effectLst>
                  <a:outerShdw blurRad="38100" dist="38100" dir="2700000" algn="tl">
                    <a:srgbClr val="000000">
                      <a:alpha val="43137"/>
                    </a:srgbClr>
                  </a:outerShdw>
                </a:effectLst>
              </a:rPr>
              <a:t>.  The Wrong Way to Use Your Tongue.</a:t>
            </a:r>
            <a:endParaRPr lang="en-US" dirty="0"/>
          </a:p>
        </p:txBody>
      </p:sp>
    </p:spTree>
    <p:extLst>
      <p:ext uri="{BB962C8B-B14F-4D97-AF65-F5344CB8AC3E}">
        <p14:creationId xmlns:p14="http://schemas.microsoft.com/office/powerpoint/2010/main" val="2683695471"/>
      </p:ext>
    </p:extLst>
  </p:cSld>
  <p:clrMapOvr>
    <a:masterClrMapping/>
  </p:clrMapOvr>
  <p:transition>
    <p:dissolv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AAE2B5A6-FA46-4E47-9171-9754DBE5259A}"/>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F49B843-1AF1-4B22-A59D-1C5F18769C09}"/>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a:t>
            </a:r>
            <a:r>
              <a:rPr lang="en-US" sz="4400" b="1">
                <a:solidFill>
                  <a:srgbClr val="990033"/>
                </a:solidFill>
                <a:effectLst>
                  <a:outerShdw blurRad="38100" dist="38100" dir="2700000" algn="tl">
                    <a:srgbClr val="000000">
                      <a:alpha val="43137"/>
                    </a:srgbClr>
                  </a:outerShdw>
                </a:effectLst>
                <a:latin typeface="Arial Narrow" pitchFamily="34" charset="0"/>
              </a:rPr>
              <a:t>. Swearing.</a:t>
            </a: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		b. Lord Jesus was accused of  		</a:t>
            </a:r>
            <a:r>
              <a:rPr lang="en-US" sz="4400" b="1">
                <a:solidFill>
                  <a:srgbClr val="006600"/>
                </a:solidFill>
                <a:effectLst>
                  <a:outerShdw blurRad="38100" dist="38100" dir="2700000" algn="tl">
                    <a:srgbClr val="000000">
                      <a:alpha val="43137"/>
                    </a:srgbClr>
                  </a:outerShdw>
                </a:effectLst>
                <a:latin typeface="Arial Narrow" pitchFamily="34" charset="0"/>
              </a:rPr>
              <a:t>Blasphemy.</a:t>
            </a:r>
          </a:p>
          <a:p>
            <a:pPr marL="0" indent="0" algn="just">
              <a:buNone/>
            </a:pPr>
            <a:r>
              <a:rPr lang="en-US" sz="2800" b="1" kern="1400">
                <a:solidFill>
                  <a:schemeClr val="tx1"/>
                </a:solidFill>
                <a:effectLst>
                  <a:outerShdw blurRad="38100" dist="38100" dir="2700000" algn="tl">
                    <a:srgbClr val="000000">
                      <a:alpha val="43137"/>
                    </a:srgbClr>
                  </a:outerShdw>
                </a:effectLst>
                <a:latin typeface="Arial" panose="020B0604020202020204" pitchFamily="34" charset="0"/>
                <a:ea typeface="Segoe UI Symbol" panose="020B0502040204020203" pitchFamily="34" charset="0"/>
                <a:cs typeface="Arial" panose="020B0604020202020204" pitchFamily="34" charset="0"/>
              </a:rPr>
              <a:t>Mark 14:63-64 - </a:t>
            </a: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The high priest tore his clothes. “Why do we need any more witnesses?” he asked. “You have heard the blasphemy. What do you think?”</a:t>
            </a:r>
            <a:endParaRPr lang="en-US" sz="2800" b="1" kern="1400">
              <a:solidFill>
                <a:schemeClr val="tx1"/>
              </a:solidFill>
              <a:effectLst>
                <a:outerShdw blurRad="38100" dist="38100" dir="2700000" algn="tl">
                  <a:srgbClr val="000000">
                    <a:alpha val="43137"/>
                  </a:srgbClr>
                </a:outerShdw>
              </a:effectLst>
              <a:latin typeface="Arial" panose="020B0604020202020204" pitchFamily="34" charset="0"/>
              <a:ea typeface="Segoe UI Symbol" panose="020B0502040204020203" pitchFamily="34" charset="0"/>
              <a:cs typeface="Arial" panose="020B0604020202020204" pitchFamily="34" charset="0"/>
            </a:endParaRPr>
          </a:p>
        </p:txBody>
      </p:sp>
      <p:sp>
        <p:nvSpPr>
          <p:cNvPr id="4" name="Rectangle 3">
            <a:extLst>
              <a:ext uri="{FF2B5EF4-FFF2-40B4-BE49-F238E27FC236}">
                <a16:creationId xmlns:a16="http://schemas.microsoft.com/office/drawing/2014/main" id="{C96D881D-5EF4-47EB-9B54-CC029E2D7000}"/>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a:t>
            </a:r>
            <a:r>
              <a:rPr lang="en-US">
                <a:solidFill>
                  <a:srgbClr val="002060"/>
                </a:solidFill>
                <a:effectLst>
                  <a:outerShdw blurRad="38100" dist="38100" dir="2700000" algn="tl">
                    <a:srgbClr val="000000">
                      <a:alpha val="43137"/>
                    </a:srgbClr>
                  </a:outerShdw>
                </a:effectLst>
              </a:rPr>
              <a:t>.  The Wrong Way to Use Your Tongue.</a:t>
            </a:r>
            <a:endParaRPr lang="en-US" dirty="0"/>
          </a:p>
        </p:txBody>
      </p:sp>
    </p:spTree>
    <p:extLst>
      <p:ext uri="{BB962C8B-B14F-4D97-AF65-F5344CB8AC3E}">
        <p14:creationId xmlns:p14="http://schemas.microsoft.com/office/powerpoint/2010/main" val="1704306273"/>
      </p:ext>
    </p:extLst>
  </p:cSld>
  <p:clrMapOvr>
    <a:masterClrMapping/>
  </p:clrMapOvr>
  <p:transition>
    <p:dissolv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AAE2B5A6-FA46-4E47-9171-9754DBE5259A}"/>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F49B843-1AF1-4B22-A59D-1C5F18769C09}"/>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a:t>
            </a:r>
            <a:r>
              <a:rPr lang="en-US" sz="4400" b="1">
                <a:solidFill>
                  <a:srgbClr val="990033"/>
                </a:solidFill>
                <a:effectLst>
                  <a:outerShdw blurRad="38100" dist="38100" dir="2700000" algn="tl">
                    <a:srgbClr val="000000">
                      <a:alpha val="43137"/>
                    </a:srgbClr>
                  </a:outerShdw>
                </a:effectLst>
                <a:latin typeface="Arial Narrow" pitchFamily="34" charset="0"/>
              </a:rPr>
              <a:t>. Swearing.</a:t>
            </a: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		b. Lord Jesus was accused of  		</a:t>
            </a:r>
            <a:r>
              <a:rPr lang="en-US" sz="4400" b="1">
                <a:solidFill>
                  <a:srgbClr val="006600"/>
                </a:solidFill>
                <a:effectLst>
                  <a:outerShdw blurRad="38100" dist="38100" dir="2700000" algn="tl">
                    <a:srgbClr val="000000">
                      <a:alpha val="43137"/>
                    </a:srgbClr>
                  </a:outerShdw>
                </a:effectLst>
                <a:latin typeface="Arial Narrow" pitchFamily="34" charset="0"/>
              </a:rPr>
              <a:t>Blasphemy.</a:t>
            </a:r>
          </a:p>
          <a:p>
            <a:pPr marL="0" indent="0" algn="just">
              <a:buNone/>
            </a:pPr>
            <a:r>
              <a:rPr lang="en-US" sz="2800" b="1" kern="1400">
                <a:solidFill>
                  <a:schemeClr val="tx1"/>
                </a:solidFill>
                <a:effectLst>
                  <a:outerShdw blurRad="38100" dist="38100" dir="2700000" algn="tl">
                    <a:srgbClr val="000000">
                      <a:alpha val="43137"/>
                    </a:srgbClr>
                  </a:outerShdw>
                </a:effectLst>
                <a:latin typeface="Arial" panose="020B0604020202020204" pitchFamily="34" charset="0"/>
                <a:ea typeface="Segoe UI Symbol" panose="020B0502040204020203" pitchFamily="34" charset="0"/>
                <a:cs typeface="Arial" panose="020B0604020202020204" pitchFamily="34" charset="0"/>
              </a:rPr>
              <a:t>Mark 14:63-64 - </a:t>
            </a: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The high priest tore his clothes. “Why do we need any more witnesses?” he asked. “You have heard the blasphemy. What do you think?”</a:t>
            </a:r>
            <a:endParaRPr lang="en-US" sz="2800" b="1" kern="1400">
              <a:solidFill>
                <a:schemeClr val="tx1"/>
              </a:solidFill>
              <a:effectLst>
                <a:outerShdw blurRad="38100" dist="38100" dir="2700000" algn="tl">
                  <a:srgbClr val="000000">
                    <a:alpha val="43137"/>
                  </a:srgbClr>
                </a:outerShdw>
              </a:effectLst>
              <a:latin typeface="Arial" panose="020B0604020202020204" pitchFamily="34" charset="0"/>
              <a:ea typeface="Segoe UI Symbol" panose="020B0502040204020203" pitchFamily="34" charset="0"/>
              <a:cs typeface="Arial" panose="020B0604020202020204" pitchFamily="34" charset="0"/>
            </a:endParaRPr>
          </a:p>
          <a:p>
            <a:pPr marL="0" indent="0" algn="just">
              <a:buNone/>
            </a:pPr>
            <a:r>
              <a:rPr lang="en-US" sz="2800" b="1" kern="1400">
                <a:ln>
                  <a:noFill/>
                </a:ln>
                <a:solidFill>
                  <a:schemeClr val="tx1"/>
                </a:solidFill>
                <a:effectLst>
                  <a:outerShdw blurRad="38100" dist="38100" dir="2700000" algn="tl">
                    <a:srgbClr val="000000">
                      <a:alpha val="43137"/>
                    </a:srgbClr>
                  </a:outerShdw>
                </a:effectLst>
                <a:latin typeface="Arial" panose="020B0604020202020204" pitchFamily="34" charset="0"/>
                <a:ea typeface="Segoe UI Symbol" panose="020B0502040204020203" pitchFamily="34" charset="0"/>
                <a:cs typeface="Arial" panose="020B0604020202020204" pitchFamily="34" charset="0"/>
              </a:rPr>
              <a:t>John 10:33 - </a:t>
            </a: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“We are not stoning you for any of these,” replied the Jews, “but for blasphemy, because you, a mere man, claim to be God.”</a:t>
            </a:r>
          </a:p>
        </p:txBody>
      </p:sp>
      <p:sp>
        <p:nvSpPr>
          <p:cNvPr id="4" name="Rectangle 3">
            <a:extLst>
              <a:ext uri="{FF2B5EF4-FFF2-40B4-BE49-F238E27FC236}">
                <a16:creationId xmlns:a16="http://schemas.microsoft.com/office/drawing/2014/main" id="{C96D881D-5EF4-47EB-9B54-CC029E2D7000}"/>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a:t>
            </a:r>
            <a:r>
              <a:rPr lang="en-US">
                <a:solidFill>
                  <a:srgbClr val="002060"/>
                </a:solidFill>
                <a:effectLst>
                  <a:outerShdw blurRad="38100" dist="38100" dir="2700000" algn="tl">
                    <a:srgbClr val="000000">
                      <a:alpha val="43137"/>
                    </a:srgbClr>
                  </a:outerShdw>
                </a:effectLst>
              </a:rPr>
              <a:t>.  The Wrong Way to Use Your Tongue.</a:t>
            </a:r>
            <a:endParaRPr lang="en-US" dirty="0"/>
          </a:p>
        </p:txBody>
      </p:sp>
    </p:spTree>
    <p:extLst>
      <p:ext uri="{BB962C8B-B14F-4D97-AF65-F5344CB8AC3E}">
        <p14:creationId xmlns:p14="http://schemas.microsoft.com/office/powerpoint/2010/main" val="2034739144"/>
      </p:ext>
    </p:extLst>
  </p:cSld>
  <p:clrMapOvr>
    <a:masterClrMapping/>
  </p:clrMapOvr>
  <p:transition>
    <p:dissolv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AAE2B5A6-FA46-4E47-9171-9754DBE5259A}"/>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F49B843-1AF1-4B22-A59D-1C5F18769C09}"/>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a:t>
            </a:r>
            <a:r>
              <a:rPr lang="en-US" sz="4400" b="1">
                <a:solidFill>
                  <a:srgbClr val="990033"/>
                </a:solidFill>
                <a:effectLst>
                  <a:outerShdw blurRad="38100" dist="38100" dir="2700000" algn="tl">
                    <a:srgbClr val="000000">
                      <a:alpha val="43137"/>
                    </a:srgbClr>
                  </a:outerShdw>
                </a:effectLst>
                <a:latin typeface="Arial Narrow" pitchFamily="34" charset="0"/>
              </a:rPr>
              <a:t>. Swearing.</a:t>
            </a: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cs typeface="Arial" pitchFamily="34" charset="0"/>
              </a:rPr>
              <a:t>	3. Swearing violates one of the 	Ten Commandments!</a:t>
            </a:r>
          </a:p>
          <a:p>
            <a:pPr marL="0" marR="0" indent="0" algn="just">
              <a:spcBef>
                <a:spcPts val="0"/>
              </a:spcBef>
              <a:spcAft>
                <a:spcPts val="0"/>
              </a:spcAft>
              <a:buNone/>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Exodus 20:7 - </a:t>
            </a:r>
            <a:r>
              <a:rPr lang="en-US" sz="2800" b="1" kern="1400">
                <a:ln>
                  <a:noFill/>
                </a:ln>
                <a:solidFill>
                  <a:schemeClr val="tx1"/>
                </a:solidFill>
                <a:effectLst>
                  <a:outerShdw blurRad="38100" dist="38100" dir="2700000" algn="tl">
                    <a:srgbClr val="000000">
                      <a:alpha val="43137"/>
                    </a:srgbClr>
                  </a:outerShdw>
                </a:effectLst>
                <a:latin typeface="Arial" panose="020B0604020202020204" pitchFamily="34" charset="0"/>
              </a:rPr>
              <a:t>You shall not misuse the name of the LORD your God, for the LORD will not hold anyone guiltless who misuses his name.</a:t>
            </a:r>
            <a:endParaRPr lang="en-US" sz="2800" b="1" kern="1400">
              <a:ln>
                <a:noFill/>
              </a:ln>
              <a:solidFill>
                <a:schemeClr val="tx1"/>
              </a:solidFill>
              <a:effectLst>
                <a:outerShdw blurRad="38100" dist="38100" dir="2700000" algn="tl">
                  <a:srgbClr val="000000">
                    <a:alpha val="43137"/>
                  </a:srgbClr>
                </a:outerShdw>
              </a:effectLst>
              <a:latin typeface="Arial Narrow" panose="020B0606020202030204" pitchFamily="34" charset="0"/>
            </a:endParaRPr>
          </a:p>
        </p:txBody>
      </p:sp>
      <p:sp>
        <p:nvSpPr>
          <p:cNvPr id="4" name="Rectangle 3">
            <a:extLst>
              <a:ext uri="{FF2B5EF4-FFF2-40B4-BE49-F238E27FC236}">
                <a16:creationId xmlns:a16="http://schemas.microsoft.com/office/drawing/2014/main" id="{C96D881D-5EF4-47EB-9B54-CC029E2D7000}"/>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a:t>
            </a:r>
            <a:r>
              <a:rPr lang="en-US">
                <a:solidFill>
                  <a:srgbClr val="002060"/>
                </a:solidFill>
                <a:effectLst>
                  <a:outerShdw blurRad="38100" dist="38100" dir="2700000" algn="tl">
                    <a:srgbClr val="000000">
                      <a:alpha val="43137"/>
                    </a:srgbClr>
                  </a:outerShdw>
                </a:effectLst>
              </a:rPr>
              <a:t>.  The Wrong Way to Use Your Tongue.</a:t>
            </a:r>
            <a:endParaRPr lang="en-US" dirty="0"/>
          </a:p>
        </p:txBody>
      </p:sp>
    </p:spTree>
    <p:extLst>
      <p:ext uri="{BB962C8B-B14F-4D97-AF65-F5344CB8AC3E}">
        <p14:creationId xmlns:p14="http://schemas.microsoft.com/office/powerpoint/2010/main" val="21307820"/>
      </p:ext>
    </p:extLst>
  </p:cSld>
  <p:clrMapOvr>
    <a:masterClrMapping/>
  </p:clrMapOvr>
  <p:transition>
    <p:dissolv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AAE2B5A6-FA46-4E47-9171-9754DBE5259A}"/>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F49B843-1AF1-4B22-A59D-1C5F18769C09}"/>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a:t>
            </a:r>
            <a:r>
              <a:rPr lang="en-US" sz="4400" b="1">
                <a:solidFill>
                  <a:srgbClr val="990033"/>
                </a:solidFill>
                <a:effectLst>
                  <a:outerShdw blurRad="38100" dist="38100" dir="2700000" algn="tl">
                    <a:srgbClr val="000000">
                      <a:alpha val="43137"/>
                    </a:srgbClr>
                  </a:outerShdw>
                </a:effectLst>
                <a:latin typeface="Arial Narrow" pitchFamily="34" charset="0"/>
              </a:rPr>
              <a:t>. Swearing.</a:t>
            </a: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cs typeface="Arial" pitchFamily="34" charset="0"/>
              </a:rPr>
              <a:t>	3. Swearing violates one of the 	Ten Commandments!</a:t>
            </a:r>
          </a:p>
          <a:p>
            <a:pPr marL="0" marR="0" indent="0" algn="just">
              <a:spcBef>
                <a:spcPts val="0"/>
              </a:spcBef>
              <a:spcAft>
                <a:spcPts val="0"/>
              </a:spcAft>
              <a:buNone/>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Exodus 20:7 - </a:t>
            </a:r>
            <a:r>
              <a:rPr lang="en-US" sz="2800" b="1" kern="1400">
                <a:ln>
                  <a:noFill/>
                </a:ln>
                <a:solidFill>
                  <a:schemeClr val="tx1"/>
                </a:solidFill>
                <a:effectLst>
                  <a:outerShdw blurRad="38100" dist="38100" dir="2700000" algn="tl">
                    <a:srgbClr val="000000">
                      <a:alpha val="43137"/>
                    </a:srgbClr>
                  </a:outerShdw>
                </a:effectLst>
                <a:latin typeface="Arial" panose="020B0604020202020204" pitchFamily="34" charset="0"/>
              </a:rPr>
              <a:t>You shall not misuse the name of the LORD your God, for the LORD will not hold anyone guiltless who misuses his name.</a:t>
            </a:r>
          </a:p>
          <a:p>
            <a:pPr marL="0" marR="0" indent="0" algn="just">
              <a:spcBef>
                <a:spcPts val="0"/>
              </a:spcBef>
              <a:spcAft>
                <a:spcPts val="0"/>
              </a:spcAft>
              <a:buNone/>
            </a:pPr>
            <a:endParaRPr lang="en-US" sz="2800" b="1" kern="1400">
              <a:solidFill>
                <a:schemeClr val="tx1"/>
              </a:solidFill>
              <a:effectLst>
                <a:outerShdw blurRad="38100" dist="38100" dir="2700000" algn="tl">
                  <a:srgbClr val="000000">
                    <a:alpha val="43137"/>
                  </a:srgbClr>
                </a:outerShdw>
              </a:effectLst>
              <a:latin typeface="Arial" panose="020B0604020202020204" pitchFamily="34" charset="0"/>
            </a:endParaRPr>
          </a:p>
          <a:p>
            <a:pPr marL="0" marR="0" indent="0" algn="ctr">
              <a:spcBef>
                <a:spcPts val="0"/>
              </a:spcBef>
              <a:spcAft>
                <a:spcPts val="0"/>
              </a:spcAft>
              <a:buNone/>
            </a:pPr>
            <a:r>
              <a:rPr lang="en-US" sz="2800" b="1" kern="1400">
                <a:ln>
                  <a:noFill/>
                </a:ln>
                <a:solidFill>
                  <a:schemeClr val="tx1"/>
                </a:solidFill>
                <a:effectLst>
                  <a:outerShdw blurRad="38100" dist="38100" dir="2700000" algn="tl">
                    <a:srgbClr val="000000">
                      <a:alpha val="43137"/>
                    </a:srgbClr>
                  </a:outerShdw>
                </a:effectLst>
                <a:latin typeface="Arial" panose="020B0604020202020204" pitchFamily="34" charset="0"/>
              </a:rPr>
              <a:t>King James Version</a:t>
            </a:r>
          </a:p>
          <a:p>
            <a:pPr marL="0" marR="0" indent="0" algn="ctr">
              <a:spcBef>
                <a:spcPts val="0"/>
              </a:spcBef>
              <a:spcAft>
                <a:spcPts val="0"/>
              </a:spcAft>
              <a:buNone/>
            </a:pPr>
            <a:r>
              <a:rPr lang="en-US" sz="2800" b="1" kern="1400">
                <a:ln>
                  <a:noFill/>
                </a:ln>
                <a:solidFill>
                  <a:schemeClr val="tx1"/>
                </a:solidFill>
                <a:effectLst>
                  <a:outerShdw blurRad="38100" dist="38100" dir="2700000" algn="tl">
                    <a:srgbClr val="000000">
                      <a:alpha val="43137"/>
                    </a:srgbClr>
                  </a:outerShdw>
                </a:effectLst>
                <a:latin typeface="Arial" panose="020B0604020202020204" pitchFamily="34" charset="0"/>
              </a:rPr>
              <a:t>“take the Lord’s name in </a:t>
            </a:r>
            <a:r>
              <a:rPr lang="en-US" sz="2800" b="1" kern="1400">
                <a:ln>
                  <a:noFill/>
                </a:ln>
                <a:solidFill>
                  <a:srgbClr val="006600"/>
                </a:solidFill>
                <a:effectLst>
                  <a:outerShdw blurRad="38100" dist="38100" dir="2700000" algn="tl">
                    <a:srgbClr val="000000">
                      <a:alpha val="43137"/>
                    </a:srgbClr>
                  </a:outerShdw>
                </a:effectLst>
                <a:latin typeface="Arial" panose="020B0604020202020204" pitchFamily="34" charset="0"/>
              </a:rPr>
              <a:t>vain</a:t>
            </a:r>
            <a:r>
              <a:rPr lang="en-US" sz="2800" b="1" kern="1400">
                <a:ln>
                  <a:noFill/>
                </a:ln>
                <a:solidFill>
                  <a:schemeClr val="tx1"/>
                </a:solidFill>
                <a:effectLst>
                  <a:outerShdw blurRad="38100" dist="38100" dir="2700000" algn="tl">
                    <a:srgbClr val="000000">
                      <a:alpha val="43137"/>
                    </a:srgbClr>
                  </a:outerShdw>
                </a:effectLst>
                <a:latin typeface="Arial" panose="020B0604020202020204" pitchFamily="34" charset="0"/>
              </a:rPr>
              <a:t>”</a:t>
            </a:r>
          </a:p>
        </p:txBody>
      </p:sp>
      <p:sp>
        <p:nvSpPr>
          <p:cNvPr id="4" name="Rectangle 3">
            <a:extLst>
              <a:ext uri="{FF2B5EF4-FFF2-40B4-BE49-F238E27FC236}">
                <a16:creationId xmlns:a16="http://schemas.microsoft.com/office/drawing/2014/main" id="{C96D881D-5EF4-47EB-9B54-CC029E2D7000}"/>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a:t>
            </a:r>
            <a:r>
              <a:rPr lang="en-US">
                <a:solidFill>
                  <a:srgbClr val="002060"/>
                </a:solidFill>
                <a:effectLst>
                  <a:outerShdw blurRad="38100" dist="38100" dir="2700000" algn="tl">
                    <a:srgbClr val="000000">
                      <a:alpha val="43137"/>
                    </a:srgbClr>
                  </a:outerShdw>
                </a:effectLst>
              </a:rPr>
              <a:t>.  The Wrong Way to Use Your Tongue.</a:t>
            </a:r>
            <a:endParaRPr lang="en-US" dirty="0"/>
          </a:p>
        </p:txBody>
      </p:sp>
    </p:spTree>
    <p:extLst>
      <p:ext uri="{BB962C8B-B14F-4D97-AF65-F5344CB8AC3E}">
        <p14:creationId xmlns:p14="http://schemas.microsoft.com/office/powerpoint/2010/main" val="1367092653"/>
      </p:ext>
    </p:extLst>
  </p:cSld>
  <p:clrMapOvr>
    <a:masterClrMapping/>
  </p:clrMapOvr>
  <p:transition>
    <p:dissolv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AAE2B5A6-FA46-4E47-9171-9754DBE5259A}"/>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F49B843-1AF1-4B22-A59D-1C5F18769C09}"/>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a:t>
            </a:r>
            <a:r>
              <a:rPr lang="en-US" sz="4400" b="1">
                <a:solidFill>
                  <a:srgbClr val="990033"/>
                </a:solidFill>
                <a:effectLst>
                  <a:outerShdw blurRad="38100" dist="38100" dir="2700000" algn="tl">
                    <a:srgbClr val="000000">
                      <a:alpha val="43137"/>
                    </a:srgbClr>
                  </a:outerShdw>
                </a:effectLst>
                <a:latin typeface="Arial Narrow" pitchFamily="34" charset="0"/>
              </a:rPr>
              <a:t>. Swearing.</a:t>
            </a: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cs typeface="Arial" pitchFamily="34" charset="0"/>
              </a:rPr>
              <a:t>	3. Swearing violates one of the 	Ten Commandments!</a:t>
            </a:r>
          </a:p>
          <a:p>
            <a:pPr marL="0" marR="0" indent="0" algn="just">
              <a:spcBef>
                <a:spcPts val="0"/>
              </a:spcBef>
              <a:spcAft>
                <a:spcPts val="0"/>
              </a:spcAft>
              <a:buNone/>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Exodus 20:7 - </a:t>
            </a:r>
            <a:r>
              <a:rPr lang="en-US" sz="2800" b="1" kern="1400">
                <a:ln>
                  <a:noFill/>
                </a:ln>
                <a:solidFill>
                  <a:schemeClr val="tx1"/>
                </a:solidFill>
                <a:effectLst>
                  <a:outerShdw blurRad="38100" dist="38100" dir="2700000" algn="tl">
                    <a:srgbClr val="000000">
                      <a:alpha val="43137"/>
                    </a:srgbClr>
                  </a:outerShdw>
                </a:effectLst>
                <a:latin typeface="Arial" panose="020B0604020202020204" pitchFamily="34" charset="0"/>
              </a:rPr>
              <a:t>You shall not misuse the name of the LORD your God, for the LORD will not hold anyone guiltless who misuses his name.</a:t>
            </a:r>
          </a:p>
          <a:p>
            <a:pPr marL="0" marR="0" indent="0" algn="just">
              <a:spcBef>
                <a:spcPts val="0"/>
              </a:spcBef>
              <a:spcAft>
                <a:spcPts val="0"/>
              </a:spcAft>
              <a:buNone/>
            </a:pPr>
            <a:endParaRPr lang="en-US" sz="2800" b="1" kern="1400">
              <a:solidFill>
                <a:schemeClr val="tx1"/>
              </a:solidFill>
              <a:effectLst>
                <a:outerShdw blurRad="38100" dist="38100" dir="2700000" algn="tl">
                  <a:srgbClr val="000000">
                    <a:alpha val="43137"/>
                  </a:srgbClr>
                </a:outerShdw>
              </a:effectLst>
              <a:latin typeface="Arial" panose="020B0604020202020204" pitchFamily="34" charset="0"/>
            </a:endParaRPr>
          </a:p>
          <a:p>
            <a:pPr marL="0" marR="0" indent="0" algn="ctr">
              <a:spcBef>
                <a:spcPts val="0"/>
              </a:spcBef>
              <a:spcAft>
                <a:spcPts val="0"/>
              </a:spcAft>
              <a:buNone/>
            </a:pPr>
            <a:r>
              <a:rPr lang="en-US" sz="2800" b="1" kern="1400">
                <a:ln>
                  <a:noFill/>
                </a:ln>
                <a:solidFill>
                  <a:schemeClr val="tx1"/>
                </a:solidFill>
                <a:effectLst>
                  <a:outerShdw blurRad="38100" dist="38100" dir="2700000" algn="tl">
                    <a:srgbClr val="000000">
                      <a:alpha val="43137"/>
                    </a:srgbClr>
                  </a:outerShdw>
                </a:effectLst>
                <a:latin typeface="Arial" panose="020B0604020202020204" pitchFamily="34" charset="0"/>
              </a:rPr>
              <a:t>King James Version</a:t>
            </a:r>
          </a:p>
          <a:p>
            <a:pPr marL="0" marR="0" indent="0" algn="ctr">
              <a:spcBef>
                <a:spcPts val="0"/>
              </a:spcBef>
              <a:spcAft>
                <a:spcPts val="0"/>
              </a:spcAft>
              <a:buNone/>
            </a:pPr>
            <a:r>
              <a:rPr lang="en-US" sz="2800" b="1" kern="1400">
                <a:ln>
                  <a:noFill/>
                </a:ln>
                <a:solidFill>
                  <a:schemeClr val="tx1"/>
                </a:solidFill>
                <a:effectLst>
                  <a:outerShdw blurRad="38100" dist="38100" dir="2700000" algn="tl">
                    <a:srgbClr val="000000">
                      <a:alpha val="43137"/>
                    </a:srgbClr>
                  </a:outerShdw>
                </a:effectLst>
                <a:latin typeface="Arial" panose="020B0604020202020204" pitchFamily="34" charset="0"/>
              </a:rPr>
              <a:t>“take the Lord’s name in </a:t>
            </a:r>
            <a:r>
              <a:rPr lang="en-US" sz="2800" b="1" kern="1400">
                <a:ln>
                  <a:noFill/>
                </a:ln>
                <a:solidFill>
                  <a:srgbClr val="006600"/>
                </a:solidFill>
                <a:effectLst>
                  <a:outerShdw blurRad="38100" dist="38100" dir="2700000" algn="tl">
                    <a:srgbClr val="000000">
                      <a:alpha val="43137"/>
                    </a:srgbClr>
                  </a:outerShdw>
                </a:effectLst>
                <a:latin typeface="Arial" panose="020B0604020202020204" pitchFamily="34" charset="0"/>
              </a:rPr>
              <a:t>vain</a:t>
            </a:r>
            <a:r>
              <a:rPr lang="en-US" sz="2800" b="1" kern="1400">
                <a:ln>
                  <a:noFill/>
                </a:ln>
                <a:solidFill>
                  <a:schemeClr val="tx1"/>
                </a:solidFill>
                <a:effectLst>
                  <a:outerShdw blurRad="38100" dist="38100" dir="2700000" algn="tl">
                    <a:srgbClr val="000000">
                      <a:alpha val="43137"/>
                    </a:srgbClr>
                  </a:outerShdw>
                </a:effectLst>
                <a:latin typeface="Arial" panose="020B0604020202020204" pitchFamily="34" charset="0"/>
              </a:rPr>
              <a:t>”</a:t>
            </a:r>
          </a:p>
          <a:p>
            <a:pPr marL="0" marR="0" indent="0" algn="ctr">
              <a:spcBef>
                <a:spcPts val="0"/>
              </a:spcBef>
              <a:spcAft>
                <a:spcPts val="0"/>
              </a:spcAft>
              <a:buNone/>
            </a:pPr>
            <a:r>
              <a:rPr lang="en-US" sz="4400" b="1" kern="1400">
                <a:solidFill>
                  <a:srgbClr val="006600"/>
                </a:solidFill>
                <a:effectLst>
                  <a:outerShdw blurRad="38100" dist="38100" dir="2700000" algn="tl">
                    <a:srgbClr val="000000">
                      <a:alpha val="43137"/>
                    </a:srgbClr>
                  </a:outerShdw>
                </a:effectLst>
                <a:latin typeface="Arial Narrow" panose="020B0606020202030204" pitchFamily="34" charset="0"/>
              </a:rPr>
              <a:t>Vain</a:t>
            </a:r>
            <a:r>
              <a:rPr lang="en-US" sz="4400" b="1" kern="1400">
                <a:solidFill>
                  <a:srgbClr val="990033"/>
                </a:solidFill>
                <a:effectLst>
                  <a:outerShdw blurRad="38100" dist="38100" dir="2700000" algn="tl">
                    <a:srgbClr val="000000">
                      <a:alpha val="43137"/>
                    </a:srgbClr>
                  </a:outerShdw>
                </a:effectLst>
                <a:latin typeface="Arial Narrow" panose="020B0606020202030204" pitchFamily="34" charset="0"/>
              </a:rPr>
              <a:t> = empty or deflate.</a:t>
            </a:r>
            <a:endParaRPr lang="en-US" sz="4400" b="1" kern="1400">
              <a:ln>
                <a:noFill/>
              </a:ln>
              <a:solidFill>
                <a:srgbClr val="990033"/>
              </a:solidFill>
              <a:effectLst>
                <a:outerShdw blurRad="38100" dist="38100" dir="2700000" algn="tl">
                  <a:srgbClr val="000000">
                    <a:alpha val="43137"/>
                  </a:srgbClr>
                </a:outerShdw>
              </a:effectLst>
              <a:latin typeface="Arial Narrow" panose="020B0606020202030204" pitchFamily="34" charset="0"/>
            </a:endParaRPr>
          </a:p>
        </p:txBody>
      </p:sp>
      <p:sp>
        <p:nvSpPr>
          <p:cNvPr id="4" name="Rectangle 3">
            <a:extLst>
              <a:ext uri="{FF2B5EF4-FFF2-40B4-BE49-F238E27FC236}">
                <a16:creationId xmlns:a16="http://schemas.microsoft.com/office/drawing/2014/main" id="{C96D881D-5EF4-47EB-9B54-CC029E2D7000}"/>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a:t>
            </a:r>
            <a:r>
              <a:rPr lang="en-US">
                <a:solidFill>
                  <a:srgbClr val="002060"/>
                </a:solidFill>
                <a:effectLst>
                  <a:outerShdw blurRad="38100" dist="38100" dir="2700000" algn="tl">
                    <a:srgbClr val="000000">
                      <a:alpha val="43137"/>
                    </a:srgbClr>
                  </a:outerShdw>
                </a:effectLst>
              </a:rPr>
              <a:t>.  The Wrong Way to Use Your Tongue.</a:t>
            </a:r>
            <a:endParaRPr lang="en-US" dirty="0"/>
          </a:p>
        </p:txBody>
      </p:sp>
    </p:spTree>
    <p:extLst>
      <p:ext uri="{BB962C8B-B14F-4D97-AF65-F5344CB8AC3E}">
        <p14:creationId xmlns:p14="http://schemas.microsoft.com/office/powerpoint/2010/main" val="1698416154"/>
      </p:ext>
    </p:extLst>
  </p:cSld>
  <p:clrMapOvr>
    <a:masterClrMapping/>
  </p:clrMapOvr>
  <p:transition>
    <p:dissolv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AAE2B5A6-FA46-4E47-9171-9754DBE5259A}"/>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F49B843-1AF1-4B22-A59D-1C5F18769C09}"/>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a:t>
            </a:r>
            <a:r>
              <a:rPr lang="en-US" sz="4400" b="1">
                <a:solidFill>
                  <a:srgbClr val="990033"/>
                </a:solidFill>
                <a:effectLst>
                  <a:outerShdw blurRad="38100" dist="38100" dir="2700000" algn="tl">
                    <a:srgbClr val="000000">
                      <a:alpha val="43137"/>
                    </a:srgbClr>
                  </a:outerShdw>
                </a:effectLst>
                <a:latin typeface="Arial Narrow" pitchFamily="34" charset="0"/>
              </a:rPr>
              <a:t>. Swearing.</a:t>
            </a: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B. Oath taking.</a:t>
            </a:r>
          </a:p>
        </p:txBody>
      </p:sp>
      <p:sp>
        <p:nvSpPr>
          <p:cNvPr id="4" name="Rectangle 3">
            <a:extLst>
              <a:ext uri="{FF2B5EF4-FFF2-40B4-BE49-F238E27FC236}">
                <a16:creationId xmlns:a16="http://schemas.microsoft.com/office/drawing/2014/main" id="{C96D881D-5EF4-47EB-9B54-CC029E2D7000}"/>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a:t>
            </a:r>
            <a:r>
              <a:rPr lang="en-US">
                <a:solidFill>
                  <a:srgbClr val="002060"/>
                </a:solidFill>
                <a:effectLst>
                  <a:outerShdw blurRad="38100" dist="38100" dir="2700000" algn="tl">
                    <a:srgbClr val="000000">
                      <a:alpha val="43137"/>
                    </a:srgbClr>
                  </a:outerShdw>
                </a:effectLst>
              </a:rPr>
              <a:t>.  The Wrong Way to Use Your Tongue.</a:t>
            </a:r>
            <a:endParaRPr lang="en-US" dirty="0"/>
          </a:p>
        </p:txBody>
      </p:sp>
    </p:spTree>
    <p:extLst>
      <p:ext uri="{BB962C8B-B14F-4D97-AF65-F5344CB8AC3E}">
        <p14:creationId xmlns:p14="http://schemas.microsoft.com/office/powerpoint/2010/main" val="683233414"/>
      </p:ext>
    </p:extLst>
  </p:cSld>
  <p:clrMapOvr>
    <a:masterClrMapping/>
  </p:clrMapOvr>
  <p:transition>
    <p:dissolv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AAE2B5A6-FA46-4E47-9171-9754DBE5259A}"/>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F49B843-1AF1-4B22-A59D-1C5F18769C09}"/>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B. Oath taking.</a:t>
            </a: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	1. Oaths taken in court are 	permitted.</a:t>
            </a:r>
          </a:p>
        </p:txBody>
      </p:sp>
      <p:sp>
        <p:nvSpPr>
          <p:cNvPr id="4" name="Rectangle 3">
            <a:extLst>
              <a:ext uri="{FF2B5EF4-FFF2-40B4-BE49-F238E27FC236}">
                <a16:creationId xmlns:a16="http://schemas.microsoft.com/office/drawing/2014/main" id="{C96D881D-5EF4-47EB-9B54-CC029E2D7000}"/>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a:t>
            </a:r>
            <a:r>
              <a:rPr lang="en-US">
                <a:solidFill>
                  <a:srgbClr val="002060"/>
                </a:solidFill>
                <a:effectLst>
                  <a:outerShdw blurRad="38100" dist="38100" dir="2700000" algn="tl">
                    <a:srgbClr val="000000">
                      <a:alpha val="43137"/>
                    </a:srgbClr>
                  </a:outerShdw>
                </a:effectLst>
              </a:rPr>
              <a:t>.  The Wrong Way to Use Your Tongue.</a:t>
            </a:r>
            <a:endParaRPr lang="en-US" dirty="0"/>
          </a:p>
        </p:txBody>
      </p:sp>
    </p:spTree>
    <p:extLst>
      <p:ext uri="{BB962C8B-B14F-4D97-AF65-F5344CB8AC3E}">
        <p14:creationId xmlns:p14="http://schemas.microsoft.com/office/powerpoint/2010/main" val="860022583"/>
      </p:ext>
    </p:extLst>
  </p:cSld>
  <p:clrMapOvr>
    <a:masterClrMapping/>
  </p:clrMapOvr>
  <p:transition>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A8169B17-F726-4454-97F3-7D18DCC4D849}"/>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7A82AC8B-7CB9-41B3-90B8-9840475550EC}"/>
              </a:ext>
            </a:extLst>
          </p:cNvPr>
          <p:cNvSpPr>
            <a:spLocks noGrp="1" noChangeArrowheads="1"/>
          </p:cNvSpPr>
          <p:nvPr>
            <p:ph idx="1"/>
          </p:nvPr>
        </p:nvSpPr>
        <p:spPr>
          <a:xfrm>
            <a:off x="533400" y="1219200"/>
            <a:ext cx="7848600" cy="5638800"/>
          </a:xfrm>
        </p:spPr>
        <p:txBody>
          <a:bodyPr wrap="square" lIns="91440">
            <a:normAutofit/>
          </a:bodyPr>
          <a:lstStyle/>
          <a:p>
            <a:pPr marL="609600" indent="-609600" algn="just" eaLnBrk="1" fontAlgn="auto" hangingPunct="1">
              <a:spcAft>
                <a:spcPts val="0"/>
              </a:spcAf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pitchFamily="34" charset="0"/>
                <a:cs typeface="Arial" pitchFamily="34" charset="0"/>
              </a:rPr>
              <a:t>James 5:12-14</a:t>
            </a:r>
            <a:endParaRPr lang="en-US" sz="1200" b="1">
              <a:solidFill>
                <a:schemeClr val="tx1"/>
              </a:solidFill>
              <a:effectLst>
                <a:outerShdw blurRad="38100" dist="38100" dir="2700000" algn="tl">
                  <a:srgbClr val="000000">
                    <a:alpha val="43137"/>
                  </a:srgbClr>
                </a:outerShdw>
              </a:effectLst>
              <a:latin typeface="Arial" pitchFamily="34" charset="0"/>
              <a:cs typeface="Arial" pitchFamily="34" charset="0"/>
            </a:endParaRPr>
          </a:p>
          <a:p>
            <a:pPr marL="0" marR="0" indent="0" algn="just">
              <a:spcBef>
                <a:spcPts val="0"/>
              </a:spcBef>
              <a:spcAft>
                <a:spcPts val="0"/>
              </a:spcAft>
              <a:buNone/>
            </a:pPr>
            <a:r>
              <a:rPr lang="en-US" sz="2800" b="1">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Above all, my brothers, do not swear — not by heaven or by earth or by anything else. Let your “Yes” be yes, and your “No,” no, or you will be condemned. Is any one of you in trouble? He should pray. Is anyone happy? Let him sing songs of praise. Is any one of you sick? He should call the elders of the church to pray over him and anoint him with oil in the name of the Lord.</a:t>
            </a:r>
            <a:endPar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itchFamily="34" charset="0"/>
            </a:endParaRPr>
          </a:p>
        </p:txBody>
      </p:sp>
    </p:spTree>
  </p:cSld>
  <p:clrMapOvr>
    <a:masterClrMapping/>
  </p:clrMapOvr>
  <p:transition>
    <p:dissolv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AAE2B5A6-FA46-4E47-9171-9754DBE5259A}"/>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F49B843-1AF1-4B22-A59D-1C5F18769C09}"/>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B. Oath taking.</a:t>
            </a: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	1. Oaths taken in court are 	permitted.</a:t>
            </a:r>
          </a:p>
          <a:p>
            <a:pPr marL="0" marR="0" indent="0" algn="just">
              <a:spcBef>
                <a:spcPts val="0"/>
              </a:spcBef>
              <a:spcAft>
                <a:spcPts val="0"/>
              </a:spcAft>
              <a:buNone/>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Exodus 22:11 - </a:t>
            </a:r>
            <a:r>
              <a:rPr lang="en-US" sz="2800" b="1" kern="1400">
                <a:ln>
                  <a:noFill/>
                </a:ln>
                <a:solidFill>
                  <a:schemeClr val="tx1"/>
                </a:solidFill>
                <a:effectLst>
                  <a:outerShdw blurRad="38100" dist="38100" dir="2700000" algn="tl">
                    <a:srgbClr val="000000">
                      <a:alpha val="43137"/>
                    </a:srgbClr>
                  </a:outerShdw>
                </a:effectLst>
                <a:latin typeface="Arial" panose="020B0604020202020204" pitchFamily="34" charset="0"/>
              </a:rPr>
              <a:t>the issue between them will be settled by the taking of an oath before the LORD that the neighbor did not lay hands on the other person’s property.</a:t>
            </a:r>
            <a:endPar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C96D881D-5EF4-47EB-9B54-CC029E2D7000}"/>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a:t>
            </a:r>
            <a:r>
              <a:rPr lang="en-US">
                <a:solidFill>
                  <a:srgbClr val="002060"/>
                </a:solidFill>
                <a:effectLst>
                  <a:outerShdw blurRad="38100" dist="38100" dir="2700000" algn="tl">
                    <a:srgbClr val="000000">
                      <a:alpha val="43137"/>
                    </a:srgbClr>
                  </a:outerShdw>
                </a:effectLst>
              </a:rPr>
              <a:t>.  The Wrong Way to Use Your Tongue.</a:t>
            </a:r>
            <a:endParaRPr lang="en-US" dirty="0"/>
          </a:p>
        </p:txBody>
      </p:sp>
    </p:spTree>
    <p:extLst>
      <p:ext uri="{BB962C8B-B14F-4D97-AF65-F5344CB8AC3E}">
        <p14:creationId xmlns:p14="http://schemas.microsoft.com/office/powerpoint/2010/main" val="2427328212"/>
      </p:ext>
    </p:extLst>
  </p:cSld>
  <p:clrMapOvr>
    <a:masterClrMapping/>
  </p:clrMapOvr>
  <p:transition>
    <p:dissolv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AAE2B5A6-FA46-4E47-9171-9754DBE5259A}"/>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F49B843-1AF1-4B22-A59D-1C5F18769C09}"/>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B. Oath taking.</a:t>
            </a: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	1. Oaths taken in court are 	permitted.</a:t>
            </a:r>
          </a:p>
          <a:p>
            <a:pPr marL="0" marR="0" indent="0" algn="just">
              <a:spcBef>
                <a:spcPts val="0"/>
              </a:spcBef>
              <a:spcAft>
                <a:spcPts val="0"/>
              </a:spcAft>
              <a:buNone/>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Numbers 5:19 - </a:t>
            </a:r>
            <a:r>
              <a:rPr lang="en-US" sz="2800" b="1" kern="1400">
                <a:ln>
                  <a:noFill/>
                </a:ln>
                <a:solidFill>
                  <a:schemeClr val="tx1"/>
                </a:solidFill>
                <a:effectLst>
                  <a:outerShdw blurRad="38100" dist="38100" dir="2700000" algn="tl">
                    <a:srgbClr val="000000">
                      <a:alpha val="43137"/>
                    </a:srgbClr>
                  </a:outerShdw>
                </a:effectLst>
                <a:latin typeface="Arial" panose="020B0604020202020204" pitchFamily="34" charset="0"/>
              </a:rPr>
              <a:t>Then the priest shall put the woman under oath and say to her . . .</a:t>
            </a:r>
          </a:p>
        </p:txBody>
      </p:sp>
      <p:sp>
        <p:nvSpPr>
          <p:cNvPr id="4" name="Rectangle 3">
            <a:extLst>
              <a:ext uri="{FF2B5EF4-FFF2-40B4-BE49-F238E27FC236}">
                <a16:creationId xmlns:a16="http://schemas.microsoft.com/office/drawing/2014/main" id="{C96D881D-5EF4-47EB-9B54-CC029E2D7000}"/>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a:t>
            </a:r>
            <a:r>
              <a:rPr lang="en-US">
                <a:solidFill>
                  <a:srgbClr val="002060"/>
                </a:solidFill>
                <a:effectLst>
                  <a:outerShdw blurRad="38100" dist="38100" dir="2700000" algn="tl">
                    <a:srgbClr val="000000">
                      <a:alpha val="43137"/>
                    </a:srgbClr>
                  </a:outerShdw>
                </a:effectLst>
              </a:rPr>
              <a:t>.  The Wrong Way to Use Your Tongue.</a:t>
            </a:r>
            <a:endParaRPr lang="en-US" dirty="0"/>
          </a:p>
        </p:txBody>
      </p:sp>
    </p:spTree>
    <p:extLst>
      <p:ext uri="{BB962C8B-B14F-4D97-AF65-F5344CB8AC3E}">
        <p14:creationId xmlns:p14="http://schemas.microsoft.com/office/powerpoint/2010/main" val="1754805619"/>
      </p:ext>
    </p:extLst>
  </p:cSld>
  <p:clrMapOvr>
    <a:masterClrMapping/>
  </p:clrMapOvr>
  <p:transition>
    <p:dissolv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AAE2B5A6-FA46-4E47-9171-9754DBE5259A}"/>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F49B843-1AF1-4B22-A59D-1C5F18769C09}"/>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B. Oath taking.</a:t>
            </a: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	1. Oaths taken in court are 	permitted.</a:t>
            </a:r>
          </a:p>
          <a:p>
            <a:pPr marL="0" marR="0" indent="0" algn="just">
              <a:spcBef>
                <a:spcPts val="0"/>
              </a:spcBef>
              <a:spcAft>
                <a:spcPts val="0"/>
              </a:spcAft>
              <a:buNone/>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Numbers 5:19 - </a:t>
            </a:r>
            <a:r>
              <a:rPr lang="en-US" sz="2800" b="1" kern="1400">
                <a:ln>
                  <a:noFill/>
                </a:ln>
                <a:solidFill>
                  <a:schemeClr val="tx1"/>
                </a:solidFill>
                <a:effectLst>
                  <a:outerShdw blurRad="38100" dist="38100" dir="2700000" algn="tl">
                    <a:srgbClr val="000000">
                      <a:alpha val="43137"/>
                    </a:srgbClr>
                  </a:outerShdw>
                </a:effectLst>
                <a:latin typeface="Arial" panose="020B0604020202020204" pitchFamily="34" charset="0"/>
              </a:rPr>
              <a:t>Then the priest shall put the woman under oath and say to her . . .</a:t>
            </a:r>
          </a:p>
          <a:p>
            <a:pPr marL="0" marR="0" indent="0" algn="just">
              <a:spcBef>
                <a:spcPts val="0"/>
              </a:spcBef>
              <a:spcAft>
                <a:spcPts val="0"/>
              </a:spcAft>
              <a:buNone/>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Deuteronomy 6:13 - </a:t>
            </a:r>
            <a:r>
              <a:rPr lang="en-US" sz="2800" b="1" kern="1400">
                <a:ln>
                  <a:noFill/>
                </a:ln>
                <a:solidFill>
                  <a:schemeClr val="tx1"/>
                </a:solidFill>
                <a:effectLst>
                  <a:outerShdw blurRad="38100" dist="38100" dir="2700000" algn="tl">
                    <a:srgbClr val="000000">
                      <a:alpha val="43137"/>
                    </a:srgbClr>
                  </a:outerShdw>
                </a:effectLst>
                <a:latin typeface="Arial" panose="020B0604020202020204" pitchFamily="34" charset="0"/>
              </a:rPr>
              <a:t>Fear the LORD your God, serve him only and take your oaths in his name.</a:t>
            </a:r>
            <a:endParaRPr lang="en-US" sz="2800" b="1" kern="1400">
              <a:ln>
                <a:noFill/>
              </a:ln>
              <a:solidFill>
                <a:schemeClr val="tx1"/>
              </a:solidFill>
              <a:effectLst>
                <a:outerShdw blurRad="38100" dist="38100" dir="2700000" algn="tl">
                  <a:srgbClr val="000000">
                    <a:alpha val="43137"/>
                  </a:srgbClr>
                </a:outerShdw>
              </a:effectLst>
              <a:latin typeface="Times New Roman" panose="02020603050405020304" pitchFamily="18" charset="0"/>
            </a:endParaRPr>
          </a:p>
        </p:txBody>
      </p:sp>
      <p:sp>
        <p:nvSpPr>
          <p:cNvPr id="4" name="Rectangle 3">
            <a:extLst>
              <a:ext uri="{FF2B5EF4-FFF2-40B4-BE49-F238E27FC236}">
                <a16:creationId xmlns:a16="http://schemas.microsoft.com/office/drawing/2014/main" id="{C96D881D-5EF4-47EB-9B54-CC029E2D7000}"/>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a:t>
            </a:r>
            <a:r>
              <a:rPr lang="en-US">
                <a:solidFill>
                  <a:srgbClr val="002060"/>
                </a:solidFill>
                <a:effectLst>
                  <a:outerShdw blurRad="38100" dist="38100" dir="2700000" algn="tl">
                    <a:srgbClr val="000000">
                      <a:alpha val="43137"/>
                    </a:srgbClr>
                  </a:outerShdw>
                </a:effectLst>
              </a:rPr>
              <a:t>.  The Wrong Way to Use Your Tongue.</a:t>
            </a:r>
            <a:endParaRPr lang="en-US" dirty="0"/>
          </a:p>
        </p:txBody>
      </p:sp>
    </p:spTree>
    <p:extLst>
      <p:ext uri="{BB962C8B-B14F-4D97-AF65-F5344CB8AC3E}">
        <p14:creationId xmlns:p14="http://schemas.microsoft.com/office/powerpoint/2010/main" val="104229853"/>
      </p:ext>
    </p:extLst>
  </p:cSld>
  <p:clrMapOvr>
    <a:masterClrMapping/>
  </p:clrMapOvr>
  <p:transition>
    <p:dissolv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AAE2B5A6-FA46-4E47-9171-9754DBE5259A}"/>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F49B843-1AF1-4B22-A59D-1C5F18769C09}"/>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B. Oath taking.</a:t>
            </a: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	2. But - Lord Jesus did say . . .</a:t>
            </a:r>
          </a:p>
          <a:p>
            <a:pPr marL="0" indent="0" algn="just">
              <a:spcBef>
                <a:spcPts val="0"/>
              </a:spcBef>
              <a:spcAft>
                <a:spcPts val="0"/>
              </a:spcAft>
              <a:buNone/>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Matthew 5:37 - </a:t>
            </a:r>
            <a:r>
              <a:rPr lang="en-US" sz="2800" b="1" kern="1400">
                <a:ln>
                  <a:noFill/>
                </a:ln>
                <a:solidFill>
                  <a:schemeClr val="tx1"/>
                </a:solidFill>
                <a:effectLst>
                  <a:outerShdw blurRad="38100" dist="38100" dir="2700000" algn="tl">
                    <a:srgbClr val="000000">
                      <a:alpha val="43137"/>
                    </a:srgbClr>
                  </a:outerShdw>
                </a:effectLst>
                <a:latin typeface="Arial" panose="020B0604020202020204" pitchFamily="34" charset="0"/>
              </a:rPr>
              <a:t>Simply let your ‘Yes’ be ‘Yes,’ and your ‘No,’ ‘No’; anything beyond this comes from the evil one.</a:t>
            </a:r>
            <a:endParaRPr lang="en-US" sz="2800" b="1" kern="1400">
              <a:ln>
                <a:noFill/>
              </a:ln>
              <a:solidFill>
                <a:schemeClr val="tx1"/>
              </a:solidFill>
              <a:effectLst>
                <a:outerShdw blurRad="38100" dist="38100" dir="2700000" algn="tl">
                  <a:srgbClr val="000000">
                    <a:alpha val="43137"/>
                  </a:srgbClr>
                </a:outerShdw>
              </a:effectLst>
              <a:latin typeface="Times New Roman" panose="02020603050405020304" pitchFamily="18" charset="0"/>
            </a:endParaRPr>
          </a:p>
        </p:txBody>
      </p:sp>
      <p:sp>
        <p:nvSpPr>
          <p:cNvPr id="4" name="Rectangle 3">
            <a:extLst>
              <a:ext uri="{FF2B5EF4-FFF2-40B4-BE49-F238E27FC236}">
                <a16:creationId xmlns:a16="http://schemas.microsoft.com/office/drawing/2014/main" id="{C96D881D-5EF4-47EB-9B54-CC029E2D7000}"/>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a:t>
            </a:r>
            <a:r>
              <a:rPr lang="en-US">
                <a:solidFill>
                  <a:srgbClr val="002060"/>
                </a:solidFill>
                <a:effectLst>
                  <a:outerShdw blurRad="38100" dist="38100" dir="2700000" algn="tl">
                    <a:srgbClr val="000000">
                      <a:alpha val="43137"/>
                    </a:srgbClr>
                  </a:outerShdw>
                </a:effectLst>
              </a:rPr>
              <a:t>.  The Wrong Way to Use Your Tongue.</a:t>
            </a:r>
            <a:endParaRPr lang="en-US" dirty="0"/>
          </a:p>
        </p:txBody>
      </p:sp>
    </p:spTree>
    <p:extLst>
      <p:ext uri="{BB962C8B-B14F-4D97-AF65-F5344CB8AC3E}">
        <p14:creationId xmlns:p14="http://schemas.microsoft.com/office/powerpoint/2010/main" val="3347317637"/>
      </p:ext>
    </p:extLst>
  </p:cSld>
  <p:clrMapOvr>
    <a:masterClrMapping/>
  </p:clrMapOvr>
  <p:transition>
    <p:dissolv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AAE2B5A6-FA46-4E47-9171-9754DBE5259A}"/>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F49B843-1AF1-4B22-A59D-1C5F18769C09}"/>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B. Oath taking.</a:t>
            </a: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	2. But - Lord Jesus did say . . .</a:t>
            </a:r>
          </a:p>
          <a:p>
            <a:pPr marL="0" indent="0" algn="just">
              <a:spcBef>
                <a:spcPts val="0"/>
              </a:spcBef>
              <a:spcAft>
                <a:spcPts val="0"/>
              </a:spcAft>
              <a:buNone/>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Matthew 5:37 - </a:t>
            </a:r>
            <a:r>
              <a:rPr lang="en-US" sz="2800" b="1" kern="1400">
                <a:ln>
                  <a:noFill/>
                </a:ln>
                <a:solidFill>
                  <a:schemeClr val="tx1"/>
                </a:solidFill>
                <a:effectLst>
                  <a:outerShdw blurRad="38100" dist="38100" dir="2700000" algn="tl">
                    <a:srgbClr val="000000">
                      <a:alpha val="43137"/>
                    </a:srgbClr>
                  </a:outerShdw>
                </a:effectLst>
                <a:latin typeface="Arial" panose="020B0604020202020204" pitchFamily="34" charset="0"/>
              </a:rPr>
              <a:t>Simply let your ‘Yes’ be ‘Yes,’ and your ‘No,’ ‘No’; anything beyond this comes from the evil one.</a:t>
            </a:r>
          </a:p>
          <a:p>
            <a:pPr marL="0" indent="0" algn="just">
              <a:spcBef>
                <a:spcPts val="0"/>
              </a:spcBef>
              <a:spcAft>
                <a:spcPts val="0"/>
              </a:spcAft>
              <a:buNone/>
            </a:pPr>
            <a:r>
              <a:rPr lang="en-US" sz="2800" b="1" kern="1400">
                <a:solidFill>
                  <a:schemeClr val="tx1"/>
                </a:solidFill>
                <a:effectLst>
                  <a:outerShdw blurRad="38100" dist="38100" dir="2700000" algn="tl">
                    <a:srgbClr val="000000">
                      <a:alpha val="43137"/>
                    </a:srgbClr>
                  </a:outerShdw>
                </a:effectLst>
                <a:latin typeface="Arial" panose="020B0604020202020204" pitchFamily="34" charset="0"/>
              </a:rPr>
              <a:t>Matthew 5:34 - </a:t>
            </a:r>
            <a:r>
              <a:rPr lang="en-US" sz="2800" b="1" kern="1400">
                <a:ln>
                  <a:noFill/>
                </a:ln>
                <a:solidFill>
                  <a:schemeClr val="tx1"/>
                </a:solidFill>
                <a:effectLst>
                  <a:outerShdw blurRad="38100" dist="38100" dir="2700000" algn="tl">
                    <a:srgbClr val="000000">
                      <a:alpha val="43137"/>
                    </a:srgbClr>
                  </a:outerShdw>
                </a:effectLst>
                <a:latin typeface="Arial" panose="020B0604020202020204" pitchFamily="34" charset="0"/>
              </a:rPr>
              <a:t>Do not swear at all!</a:t>
            </a:r>
            <a:endParaRPr lang="en-US" sz="2800" b="1" kern="1400">
              <a:ln>
                <a:noFill/>
              </a:ln>
              <a:solidFill>
                <a:schemeClr val="tx1"/>
              </a:solidFill>
              <a:effectLst>
                <a:outerShdw blurRad="38100" dist="38100" dir="2700000" algn="tl">
                  <a:srgbClr val="000000">
                    <a:alpha val="43137"/>
                  </a:srgbClr>
                </a:outerShdw>
              </a:effectLst>
              <a:latin typeface="Times New Roman" panose="02020603050405020304" pitchFamily="18" charset="0"/>
            </a:endParaRPr>
          </a:p>
        </p:txBody>
      </p:sp>
      <p:sp>
        <p:nvSpPr>
          <p:cNvPr id="4" name="Rectangle 3">
            <a:extLst>
              <a:ext uri="{FF2B5EF4-FFF2-40B4-BE49-F238E27FC236}">
                <a16:creationId xmlns:a16="http://schemas.microsoft.com/office/drawing/2014/main" id="{C96D881D-5EF4-47EB-9B54-CC029E2D7000}"/>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a:t>
            </a:r>
            <a:r>
              <a:rPr lang="en-US">
                <a:solidFill>
                  <a:srgbClr val="002060"/>
                </a:solidFill>
                <a:effectLst>
                  <a:outerShdw blurRad="38100" dist="38100" dir="2700000" algn="tl">
                    <a:srgbClr val="000000">
                      <a:alpha val="43137"/>
                    </a:srgbClr>
                  </a:outerShdw>
                </a:effectLst>
              </a:rPr>
              <a:t>.  The Wrong Way to Use Your Tongue.</a:t>
            </a:r>
            <a:endParaRPr lang="en-US" dirty="0"/>
          </a:p>
        </p:txBody>
      </p:sp>
    </p:spTree>
    <p:extLst>
      <p:ext uri="{BB962C8B-B14F-4D97-AF65-F5344CB8AC3E}">
        <p14:creationId xmlns:p14="http://schemas.microsoft.com/office/powerpoint/2010/main" val="1275949232"/>
      </p:ext>
    </p:extLst>
  </p:cSld>
  <p:clrMapOvr>
    <a:masterClrMapping/>
  </p:clrMapOvr>
  <p:transition>
    <p:dissolv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D62C8F4E-3FB5-48D7-9C68-95E8DC0127B7}"/>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FD53B07-090E-4151-9CD2-DC6E03F1182A}"/>
              </a:ext>
            </a:extLst>
          </p:cNvPr>
          <p:cNvSpPr>
            <a:spLocks noGrp="1" noChangeArrowheads="1"/>
          </p:cNvSpPr>
          <p:nvPr>
            <p:ph idx="1"/>
          </p:nvPr>
        </p:nvSpPr>
        <p:spPr>
          <a:xfrm>
            <a:off x="457200" y="914400"/>
            <a:ext cx="8229600" cy="4648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chemeClr val="bg1">
                    <a:lumMod val="65000"/>
                  </a:schemeClr>
                </a:solidFill>
                <a:effectLst>
                  <a:outerShdw blurRad="38100" dist="38100" dir="2700000" algn="tl">
                    <a:srgbClr val="000000">
                      <a:alpha val="43137"/>
                    </a:srgbClr>
                  </a:outerShdw>
                </a:effectLst>
                <a:latin typeface="Arial Narrow" pitchFamily="34" charset="0"/>
              </a:rPr>
              <a:t>I</a:t>
            </a:r>
            <a:r>
              <a:rPr lang="en-US" sz="4400" b="1">
                <a:solidFill>
                  <a:schemeClr val="bg1">
                    <a:lumMod val="65000"/>
                  </a:schemeClr>
                </a:solidFill>
                <a:effectLst>
                  <a:outerShdw blurRad="38100" dist="38100" dir="2700000" algn="tl">
                    <a:srgbClr val="000000">
                      <a:alpha val="43137"/>
                    </a:srgbClr>
                  </a:outerShdw>
                </a:effectLst>
                <a:latin typeface="Arial Narrow" pitchFamily="34" charset="0"/>
              </a:rPr>
              <a:t>. The Wrong Way to Use Your Tongue </a:t>
            </a:r>
            <a:r>
              <a:rPr lang="en-US" sz="2800" b="1">
                <a:solidFill>
                  <a:schemeClr val="bg1">
                    <a:lumMod val="65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v12</a:t>
            </a:r>
          </a:p>
          <a:p>
            <a:pPr marL="609600" indent="-609600" algn="just" eaLnBrk="1" fontAlgn="auto" hangingPunct="1">
              <a:spcAft>
                <a:spcPts val="0"/>
              </a:spcAft>
              <a:buFont typeface="Wingdings 2" panose="05020102010507070707" pitchFamily="18" charset="2"/>
              <a:buNone/>
              <a:defRPr/>
            </a:pPr>
            <a:r>
              <a:rPr lang="en-US" sz="4400" b="1">
                <a:solidFill>
                  <a:srgbClr val="002060"/>
                </a:solidFill>
                <a:effectLst>
                  <a:outerShdw blurRad="38100" dist="38100" dir="2700000" algn="tl">
                    <a:srgbClr val="000000">
                      <a:alpha val="43137"/>
                    </a:srgbClr>
                  </a:outerShdw>
                </a:effectLst>
                <a:latin typeface="Arial Narrow" pitchFamily="34" charset="0"/>
              </a:rPr>
              <a:t>II.  Right Ways to Use Your Tongue </a:t>
            </a:r>
            <a:r>
              <a:rPr lang="en-US" sz="2800" b="1">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v13-20</a:t>
            </a:r>
            <a:endParaRPr lang="en-US" sz="2800" b="1" dirty="0">
              <a:solidFill>
                <a:schemeClr val="tx1"/>
              </a:solidFill>
              <a:effectLst>
                <a:outerShdw blurRad="38100" dist="38100" dir="2700000" algn="tl">
                  <a:srgbClr val="000000">
                    <a:alpha val="43137"/>
                  </a:srgbClr>
                </a:outerShdw>
              </a:effectLst>
              <a:latin typeface="Arial Narrow" pitchFamily="34" charset="0"/>
            </a:endParaRPr>
          </a:p>
          <a:p>
            <a:pPr marL="609600" indent="-609600" algn="just" eaLnBrk="1" fontAlgn="auto" hangingPunct="1">
              <a:spcAft>
                <a:spcPts val="0"/>
              </a:spcAft>
              <a:buFont typeface="Wingdings 2" panose="05020102010507070707" pitchFamily="18" charset="2"/>
              <a:buNone/>
              <a:defRPr/>
            </a:pPr>
            <a:endParaRPr lang="en-US" sz="2800" b="1" dirty="0">
              <a:solidFill>
                <a:schemeClr val="tx1"/>
              </a:solidFill>
              <a:effectLst>
                <a:outerShdw blurRad="38100" dist="38100" dir="2700000" algn="tl">
                  <a:srgbClr val="000000">
                    <a:alpha val="43137"/>
                  </a:srgbClr>
                </a:outerShdw>
              </a:effectLst>
              <a:latin typeface="Arial Narrow" pitchFamily="34" charset="0"/>
            </a:endParaRPr>
          </a:p>
          <a:p>
            <a:pPr marL="609600" indent="-609600" algn="just" eaLnBrk="1" fontAlgn="auto" hangingPunct="1">
              <a:spcAft>
                <a:spcPts val="0"/>
              </a:spcAft>
              <a:buFont typeface="Wingdings 2" panose="05020102010507070707" pitchFamily="18" charset="2"/>
              <a:buNone/>
              <a:defRPr/>
            </a:pPr>
            <a:endParaRPr lang="en-US" sz="2800" b="1" dirty="0">
              <a:solidFill>
                <a:schemeClr val="tx1"/>
              </a:solidFill>
              <a:effectLst>
                <a:outerShdw blurRad="38100" dist="38100" dir="2700000" algn="tl">
                  <a:srgbClr val="000000">
                    <a:alpha val="43137"/>
                  </a:srgbClr>
                </a:outerShdw>
              </a:effectLst>
              <a:latin typeface="Arial Narrow" pitchFamily="34" charset="0"/>
            </a:endParaRPr>
          </a:p>
          <a:p>
            <a:pPr marL="609600" indent="-609600" algn="just" eaLnBrk="1" fontAlgn="auto" hangingPunct="1">
              <a:spcAft>
                <a:spcPts val="0"/>
              </a:spcAft>
              <a:buFont typeface="Wingdings 2" panose="05020102010507070707" pitchFamily="18" charset="2"/>
              <a:buNone/>
              <a:defRPr/>
            </a:pPr>
            <a:endParaRPr lang="en-US" sz="2800" b="1" dirty="0">
              <a:solidFill>
                <a:schemeClr val="tx1"/>
              </a:solidFill>
              <a:effectLst>
                <a:outerShdw blurRad="38100" dist="38100" dir="2700000" algn="tl">
                  <a:srgbClr val="000000">
                    <a:alpha val="43137"/>
                  </a:srgbClr>
                </a:outerShdw>
              </a:effectLst>
              <a:latin typeface="Arial Narrow" pitchFamily="34" charset="0"/>
            </a:endParaRPr>
          </a:p>
        </p:txBody>
      </p:sp>
    </p:spTree>
    <p:extLst>
      <p:ext uri="{BB962C8B-B14F-4D97-AF65-F5344CB8AC3E}">
        <p14:creationId xmlns:p14="http://schemas.microsoft.com/office/powerpoint/2010/main" val="2719500027"/>
      </p:ext>
    </p:extLst>
  </p:cSld>
  <p:clrMapOvr>
    <a:masterClrMapping/>
  </p:clrMapOvr>
  <p:transition>
    <p:dissolv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9002493D-DB56-4358-91D8-F51DEA9B7FA2}"/>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BC50758F-9D59-442E-AB9C-D143F9E5FD7D}"/>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A. Praise the Lord when you are happy.</a:t>
            </a:r>
          </a:p>
          <a:p>
            <a:pPr marL="609600" indent="-609600" algn="just" eaLnBrk="1" fontAlgn="auto" hangingPunct="1">
              <a:spcAft>
                <a:spcPts val="0"/>
              </a:spcAf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Is any one of you in trouble? He should pray. Is anyone happy? </a:t>
            </a:r>
            <a:r>
              <a:rPr lang="en-US" sz="2800" b="1" u="sng">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Let him sing songs of praise</a:t>
            </a:r>
            <a:r>
              <a:rPr lang="en-US" sz="2800" b="1">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 - v13</a:t>
            </a:r>
            <a:endParaRPr lang="en-US" sz="2800" b="1" dirty="0">
              <a:solidFill>
                <a:schemeClr val="tx1"/>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3C84F4A1-B997-4C14-A956-4101082FD770}"/>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a:t>
            </a:r>
            <a:r>
              <a:rPr lang="en-US">
                <a:solidFill>
                  <a:srgbClr val="002060"/>
                </a:solidFill>
                <a:effectLst>
                  <a:outerShdw blurRad="38100" dist="38100" dir="2700000" algn="tl">
                    <a:srgbClr val="000000">
                      <a:alpha val="43137"/>
                    </a:srgbClr>
                  </a:outerShdw>
                </a:effectLst>
              </a:rPr>
              <a:t>.  Right Ways to Use Your Tongue.</a:t>
            </a:r>
            <a:endParaRPr lang="en-US" dirty="0"/>
          </a:p>
        </p:txBody>
      </p:sp>
    </p:spTree>
  </p:cSld>
  <p:clrMapOvr>
    <a:masterClrMapping/>
  </p:clrMapOvr>
  <p:transition>
    <p:dissolv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9002493D-DB56-4358-91D8-F51DEA9B7FA2}"/>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BC50758F-9D59-442E-AB9C-D143F9E5FD7D}"/>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A. Praise the Lord when you are happy.</a:t>
            </a:r>
          </a:p>
          <a:p>
            <a:pPr marL="609600" indent="-609600" algn="just" eaLnBrk="1" fontAlgn="auto" hangingPunct="1">
              <a:spcAft>
                <a:spcPts val="0"/>
              </a:spcAf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Is any one of you in trouble? He should pray. Is anyone happy? </a:t>
            </a:r>
            <a:r>
              <a:rPr lang="en-US" sz="2800" b="1" u="sng">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Let him sing songs of praise</a:t>
            </a:r>
            <a:r>
              <a:rPr lang="en-US" sz="2800" b="1">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 - v13</a:t>
            </a:r>
          </a:p>
          <a:p>
            <a:pPr marL="609600" indent="-609600" algn="just" eaLnBrk="1" fontAlgn="auto" hangingPunct="1">
              <a:spcAft>
                <a:spcPts val="0"/>
              </a:spcAft>
              <a:buFont typeface="Wingdings 2" panose="05020102010507070707" pitchFamily="18" charset="2"/>
              <a:buNone/>
              <a:defRPr/>
            </a:pPr>
            <a:r>
              <a:rPr lang="en-US" sz="4400" b="1">
                <a:solidFill>
                  <a:schemeClr val="tx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n-US" sz="44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1.</a:t>
            </a:r>
            <a:r>
              <a:rPr lang="en-US" sz="4400" b="1">
                <a:solidFill>
                  <a:schemeClr val="tx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n-US" sz="4400" b="1">
                <a:solidFill>
                  <a:srgbClr val="006600"/>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Sing</a:t>
            </a:r>
            <a:r>
              <a:rPr lang="en-US" sz="4400" b="1">
                <a:solidFill>
                  <a:schemeClr val="tx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 </a:t>
            </a:r>
            <a:r>
              <a:rPr lang="en-US" sz="44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pick, rub, pull or strum 	an instrument.</a:t>
            </a:r>
          </a:p>
          <a:p>
            <a:pPr marL="609600" indent="-609600" algn="just" eaLnBrk="1" fontAlgn="auto" hangingPunct="1">
              <a:spcAft>
                <a:spcPts val="0"/>
              </a:spcAft>
              <a:buNone/>
              <a:defRPr/>
            </a:pPr>
            <a:endParaRPr 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Arial" panose="020B0604020202020204" pitchFamily="34" charset="0"/>
            </a:endParaRPr>
          </a:p>
          <a:p>
            <a:pPr marL="609600" indent="-609600" algn="just" eaLnBrk="1" fontAlgn="auto" hangingPunct="1">
              <a:spcAft>
                <a:spcPts val="0"/>
              </a:spcAft>
              <a:buNone/>
              <a:defRPr/>
            </a:pPr>
            <a:r>
              <a:rPr 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Arial" panose="020B0604020202020204" pitchFamily="34" charset="0"/>
              </a:rPr>
              <a:t>* </a:t>
            </a:r>
            <a:r>
              <a:rPr lang="el-GR" sz="2800" b="1" kern="1400">
                <a:ln>
                  <a:noFill/>
                </a:ln>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rPr>
              <a:t>ψάλλω</a:t>
            </a:r>
            <a:endParaRPr lang="el-GR" sz="2800" kern="1400">
              <a:ln>
                <a:noFill/>
              </a:ln>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endParaRPr>
          </a:p>
        </p:txBody>
      </p:sp>
      <p:sp>
        <p:nvSpPr>
          <p:cNvPr id="4" name="Rectangle 3">
            <a:extLst>
              <a:ext uri="{FF2B5EF4-FFF2-40B4-BE49-F238E27FC236}">
                <a16:creationId xmlns:a16="http://schemas.microsoft.com/office/drawing/2014/main" id="{3C84F4A1-B997-4C14-A956-4101082FD770}"/>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a:t>
            </a:r>
            <a:r>
              <a:rPr lang="en-US">
                <a:solidFill>
                  <a:srgbClr val="002060"/>
                </a:solidFill>
                <a:effectLst>
                  <a:outerShdw blurRad="38100" dist="38100" dir="2700000" algn="tl">
                    <a:srgbClr val="000000">
                      <a:alpha val="43137"/>
                    </a:srgbClr>
                  </a:outerShdw>
                </a:effectLst>
              </a:rPr>
              <a:t>.  Right Ways to Use Your Tongue.</a:t>
            </a:r>
            <a:endParaRPr lang="en-US" dirty="0"/>
          </a:p>
        </p:txBody>
      </p:sp>
    </p:spTree>
    <p:extLst>
      <p:ext uri="{BB962C8B-B14F-4D97-AF65-F5344CB8AC3E}">
        <p14:creationId xmlns:p14="http://schemas.microsoft.com/office/powerpoint/2010/main" val="265212664"/>
      </p:ext>
    </p:extLst>
  </p:cSld>
  <p:clrMapOvr>
    <a:masterClrMapping/>
  </p:clrMapOvr>
  <p:transition>
    <p:dissolv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9002493D-DB56-4358-91D8-F51DEA9B7FA2}"/>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BC50758F-9D59-442E-AB9C-D143F9E5FD7D}"/>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A. Praise the Lord when you are happy.</a:t>
            </a:r>
          </a:p>
          <a:p>
            <a:pPr marL="609600" indent="-609600" algn="just" eaLnBrk="1" fontAlgn="auto" hangingPunct="1">
              <a:spcAft>
                <a:spcPts val="0"/>
              </a:spcAf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Is any one of you in trouble? He should pray. Is anyone happy? </a:t>
            </a:r>
            <a:r>
              <a:rPr lang="en-US" sz="2800" b="1" u="sng">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Let him sing songs of praise</a:t>
            </a:r>
            <a:r>
              <a:rPr lang="en-US" sz="2800" b="1">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 - v13</a:t>
            </a:r>
          </a:p>
          <a:p>
            <a:pPr marL="609600" indent="-609600" algn="just" eaLnBrk="1" fontAlgn="auto" hangingPunct="1">
              <a:spcAft>
                <a:spcPts val="0"/>
              </a:spcAft>
              <a:buFont typeface="Wingdings 2" panose="05020102010507070707" pitchFamily="18" charset="2"/>
              <a:buNone/>
              <a:defRPr/>
            </a:pPr>
            <a:r>
              <a:rPr lang="en-US" sz="4400" b="1">
                <a:solidFill>
                  <a:schemeClr val="tx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n-US" sz="44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1.</a:t>
            </a:r>
            <a:r>
              <a:rPr lang="en-US" sz="4400" b="1">
                <a:solidFill>
                  <a:schemeClr val="tx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n-US" sz="4400" b="1">
                <a:solidFill>
                  <a:srgbClr val="006600"/>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Sing</a:t>
            </a:r>
            <a:r>
              <a:rPr lang="en-US" sz="4400" b="1">
                <a:solidFill>
                  <a:schemeClr val="tx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n-US" sz="44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pick, rub, pull or strum 	an instrument.</a:t>
            </a:r>
          </a:p>
          <a:p>
            <a:pPr marL="228600" marR="0" indent="0" algn="just">
              <a:spcBef>
                <a:spcPts val="0"/>
              </a:spcBef>
              <a:spcAft>
                <a:spcPts val="0"/>
              </a:spcAft>
              <a:buNone/>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Psalm 33:2 - </a:t>
            </a:r>
            <a:r>
              <a:rPr lang="en-US" sz="2800" b="1" kern="1400">
                <a:ln>
                  <a:noFill/>
                </a:ln>
                <a:solidFill>
                  <a:schemeClr val="tx1"/>
                </a:solidFill>
                <a:effectLst>
                  <a:outerShdw blurRad="38100" dist="38100" dir="2700000" algn="tl">
                    <a:srgbClr val="000000">
                      <a:alpha val="43137"/>
                    </a:srgbClr>
                  </a:outerShdw>
                </a:effectLst>
                <a:latin typeface="Arial" panose="020B0604020202020204" pitchFamily="34" charset="0"/>
              </a:rPr>
              <a:t>Praise the LORD with the harp; make music to him on the ten-stringed lyre.</a:t>
            </a:r>
            <a:endParaRPr lang="en-US" sz="2800" kern="1400">
              <a:ln>
                <a:noFill/>
              </a:ln>
              <a:solidFill>
                <a:schemeClr val="tx1"/>
              </a:solidFill>
              <a:effectLst>
                <a:outerShdw blurRad="38100" dist="38100" dir="2700000" algn="tl">
                  <a:srgbClr val="000000">
                    <a:alpha val="43137"/>
                  </a:srgbClr>
                </a:outerShdw>
              </a:effectLst>
              <a:latin typeface="Times New Roman" panose="02020603050405020304" pitchFamily="18" charset="0"/>
            </a:endParaRPr>
          </a:p>
        </p:txBody>
      </p:sp>
      <p:sp>
        <p:nvSpPr>
          <p:cNvPr id="4" name="Rectangle 3">
            <a:extLst>
              <a:ext uri="{FF2B5EF4-FFF2-40B4-BE49-F238E27FC236}">
                <a16:creationId xmlns:a16="http://schemas.microsoft.com/office/drawing/2014/main" id="{3C84F4A1-B997-4C14-A956-4101082FD770}"/>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a:t>
            </a:r>
            <a:r>
              <a:rPr lang="en-US">
                <a:solidFill>
                  <a:srgbClr val="002060"/>
                </a:solidFill>
                <a:effectLst>
                  <a:outerShdw blurRad="38100" dist="38100" dir="2700000" algn="tl">
                    <a:srgbClr val="000000">
                      <a:alpha val="43137"/>
                    </a:srgbClr>
                  </a:outerShdw>
                </a:effectLst>
              </a:rPr>
              <a:t>.  Right Ways to Use Your Tongue.</a:t>
            </a:r>
            <a:endParaRPr lang="en-US" dirty="0"/>
          </a:p>
        </p:txBody>
      </p:sp>
    </p:spTree>
    <p:extLst>
      <p:ext uri="{BB962C8B-B14F-4D97-AF65-F5344CB8AC3E}">
        <p14:creationId xmlns:p14="http://schemas.microsoft.com/office/powerpoint/2010/main" val="3742531018"/>
      </p:ext>
    </p:extLst>
  </p:cSld>
  <p:clrMapOvr>
    <a:masterClrMapping/>
  </p:clrMapOvr>
  <p:transition>
    <p:dissolv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9002493D-DB56-4358-91D8-F51DEA9B7FA2}"/>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BC50758F-9D59-442E-AB9C-D143F9E5FD7D}"/>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A. Praise the Lord when you are happy.</a:t>
            </a:r>
          </a:p>
          <a:p>
            <a:pPr marL="609600" indent="-609600" algn="just" eaLnBrk="1" fontAlgn="auto" hangingPunct="1">
              <a:spcAft>
                <a:spcPts val="0"/>
              </a:spcAf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Is any one of you in trouble? He should pray. Is anyone happy? </a:t>
            </a:r>
            <a:r>
              <a:rPr lang="en-US" sz="2800" b="1" u="sng">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Let him sing songs of praise</a:t>
            </a:r>
            <a:r>
              <a:rPr lang="en-US" sz="2800" b="1">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 - v13</a:t>
            </a:r>
          </a:p>
          <a:p>
            <a:pPr marL="609600" indent="-609600" algn="just" eaLnBrk="1" fontAlgn="auto" hangingPunct="1">
              <a:spcAft>
                <a:spcPts val="0"/>
              </a:spcAft>
              <a:buFont typeface="Wingdings 2" panose="05020102010507070707" pitchFamily="18" charset="2"/>
              <a:buNone/>
              <a:defRPr/>
            </a:pPr>
            <a:r>
              <a:rPr lang="en-US" sz="4400" b="1">
                <a:solidFill>
                  <a:schemeClr val="tx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n-US" sz="44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1.</a:t>
            </a:r>
            <a:r>
              <a:rPr lang="en-US" sz="4400" b="1">
                <a:solidFill>
                  <a:schemeClr val="tx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n-US" sz="4400" b="1">
                <a:solidFill>
                  <a:srgbClr val="006600"/>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Sing</a:t>
            </a:r>
            <a:r>
              <a:rPr lang="en-US" sz="4400" b="1">
                <a:solidFill>
                  <a:schemeClr val="tx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n-US" sz="44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pick, rub, pull or strum 	an instrument.</a:t>
            </a:r>
          </a:p>
          <a:p>
            <a:pPr marL="228600" indent="0" algn="just">
              <a:spcBef>
                <a:spcPts val="0"/>
              </a:spcBef>
              <a:spcAft>
                <a:spcPts val="0"/>
              </a:spcAft>
              <a:buNone/>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Romans 15:9 - </a:t>
            </a:r>
            <a:r>
              <a:rPr lang="en-US" sz="2800" b="1" kern="1400">
                <a:ln>
                  <a:noFill/>
                </a:ln>
                <a:solidFill>
                  <a:schemeClr val="tx1"/>
                </a:solidFill>
                <a:effectLst>
                  <a:outerShdw blurRad="38100" dist="38100" dir="2700000" algn="tl">
                    <a:srgbClr val="000000">
                      <a:alpha val="43137"/>
                    </a:srgbClr>
                  </a:outerShdw>
                </a:effectLst>
                <a:latin typeface="Arial" panose="020B0604020202020204" pitchFamily="34" charset="0"/>
              </a:rPr>
              <a:t>Therefore I will praise you among the Gentiles; I will </a:t>
            </a:r>
            <a:r>
              <a:rPr lang="en-US" sz="2800" b="1" u="sng" kern="1400">
                <a:ln>
                  <a:noFill/>
                </a:ln>
                <a:solidFill>
                  <a:schemeClr val="tx1"/>
                </a:solidFill>
                <a:effectLst>
                  <a:outerShdw blurRad="38100" dist="38100" dir="2700000" algn="tl">
                    <a:srgbClr val="000000">
                      <a:alpha val="43137"/>
                    </a:srgbClr>
                  </a:outerShdw>
                </a:effectLst>
                <a:latin typeface="Arial" panose="020B0604020202020204" pitchFamily="34" charset="0"/>
              </a:rPr>
              <a:t>sing</a:t>
            </a:r>
            <a:r>
              <a:rPr lang="en-US" sz="2800" b="1" kern="1400">
                <a:ln>
                  <a:noFill/>
                </a:ln>
                <a:solidFill>
                  <a:schemeClr val="tx1"/>
                </a:solidFill>
                <a:effectLst>
                  <a:outerShdw blurRad="38100" dist="38100" dir="2700000" algn="tl">
                    <a:srgbClr val="000000">
                      <a:alpha val="43137"/>
                    </a:srgbClr>
                  </a:outerShdw>
                </a:effectLst>
                <a:latin typeface="Arial" panose="020B0604020202020204" pitchFamily="34" charset="0"/>
              </a:rPr>
              <a:t> hymns to your name.</a:t>
            </a:r>
            <a:endParaRPr lang="en-US" sz="2800" kern="1400">
              <a:ln>
                <a:noFill/>
              </a:ln>
              <a:solidFill>
                <a:schemeClr val="tx1"/>
              </a:solidFill>
              <a:effectLst>
                <a:outerShdw blurRad="38100" dist="38100" dir="2700000" algn="tl">
                  <a:srgbClr val="000000">
                    <a:alpha val="43137"/>
                  </a:srgbClr>
                </a:outerShdw>
              </a:effectLst>
              <a:latin typeface="Times New Roman" panose="02020603050405020304" pitchFamily="18" charset="0"/>
            </a:endParaRPr>
          </a:p>
        </p:txBody>
      </p:sp>
      <p:sp>
        <p:nvSpPr>
          <p:cNvPr id="4" name="Rectangle 3">
            <a:extLst>
              <a:ext uri="{FF2B5EF4-FFF2-40B4-BE49-F238E27FC236}">
                <a16:creationId xmlns:a16="http://schemas.microsoft.com/office/drawing/2014/main" id="{3C84F4A1-B997-4C14-A956-4101082FD770}"/>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a:t>
            </a:r>
            <a:r>
              <a:rPr lang="en-US">
                <a:solidFill>
                  <a:srgbClr val="002060"/>
                </a:solidFill>
                <a:effectLst>
                  <a:outerShdw blurRad="38100" dist="38100" dir="2700000" algn="tl">
                    <a:srgbClr val="000000">
                      <a:alpha val="43137"/>
                    </a:srgbClr>
                  </a:outerShdw>
                </a:effectLst>
              </a:rPr>
              <a:t>.  Right Ways to Use Your Tongue.</a:t>
            </a:r>
            <a:endParaRPr lang="en-US" dirty="0"/>
          </a:p>
        </p:txBody>
      </p:sp>
    </p:spTree>
    <p:extLst>
      <p:ext uri="{BB962C8B-B14F-4D97-AF65-F5344CB8AC3E}">
        <p14:creationId xmlns:p14="http://schemas.microsoft.com/office/powerpoint/2010/main" val="3904440750"/>
      </p:ext>
    </p:extLst>
  </p:cSld>
  <p:clrMapOvr>
    <a:masterClrMapping/>
  </p:clrMapOvr>
  <p:transition>
    <p:dissolv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A8169B17-F726-4454-97F3-7D18DCC4D849}"/>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7A82AC8B-7CB9-41B3-90B8-9840475550EC}"/>
              </a:ext>
            </a:extLst>
          </p:cNvPr>
          <p:cNvSpPr>
            <a:spLocks noGrp="1" noChangeArrowheads="1"/>
          </p:cNvSpPr>
          <p:nvPr>
            <p:ph idx="1"/>
          </p:nvPr>
        </p:nvSpPr>
        <p:spPr>
          <a:xfrm>
            <a:off x="533400" y="1219200"/>
            <a:ext cx="7848600" cy="5638800"/>
          </a:xfrm>
        </p:spPr>
        <p:txBody>
          <a:bodyPr wrap="square" lIns="91440">
            <a:normAutofit/>
          </a:bodyPr>
          <a:lstStyle/>
          <a:p>
            <a:pPr marL="609600" indent="-609600" algn="just" eaLnBrk="1" fontAlgn="auto" hangingPunct="1">
              <a:spcAft>
                <a:spcPts val="0"/>
              </a:spcAf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pitchFamily="34" charset="0"/>
                <a:cs typeface="Arial" pitchFamily="34" charset="0"/>
              </a:rPr>
              <a:t>James 5:15-16</a:t>
            </a:r>
            <a:endParaRPr lang="en-US" sz="1200" b="1">
              <a:solidFill>
                <a:schemeClr val="tx1"/>
              </a:solidFill>
              <a:effectLst>
                <a:outerShdw blurRad="38100" dist="38100" dir="2700000" algn="tl">
                  <a:srgbClr val="000000">
                    <a:alpha val="43137"/>
                  </a:srgbClr>
                </a:outerShdw>
              </a:effectLst>
              <a:latin typeface="Arial" pitchFamily="34" charset="0"/>
              <a:cs typeface="Arial" pitchFamily="34" charset="0"/>
            </a:endParaRPr>
          </a:p>
          <a:p>
            <a:pPr marL="0" marR="0" indent="0" algn="just">
              <a:spcBef>
                <a:spcPts val="0"/>
              </a:spcBef>
              <a:spcAft>
                <a:spcPts val="0"/>
              </a:spcAft>
              <a:buNone/>
            </a:pPr>
            <a:r>
              <a:rPr lang="en-US" sz="2800" b="1">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And the prayer offered in faith will make the sick person well; the Lord will raise him up. If he has sinned, he will be forgiven. Therefore confess your sins to each other and pray for each other so that you may be healed. The prayer of a righteous man is powerful and effective.</a:t>
            </a:r>
            <a:endPar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itchFamily="34" charset="0"/>
            </a:endParaRPr>
          </a:p>
        </p:txBody>
      </p:sp>
    </p:spTree>
    <p:extLst>
      <p:ext uri="{BB962C8B-B14F-4D97-AF65-F5344CB8AC3E}">
        <p14:creationId xmlns:p14="http://schemas.microsoft.com/office/powerpoint/2010/main" val="574715480"/>
      </p:ext>
    </p:extLst>
  </p:cSld>
  <p:clrMapOvr>
    <a:masterClrMapping/>
  </p:clrMapOvr>
  <p:transition>
    <p:dissolv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9002493D-DB56-4358-91D8-F51DEA9B7FA2}"/>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BC50758F-9D59-442E-AB9C-D143F9E5FD7D}"/>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A. Praise the Lord when you are happy.</a:t>
            </a:r>
          </a:p>
          <a:p>
            <a:pPr marL="609600" indent="-609600" algn="just" eaLnBrk="1" fontAlgn="auto" hangingPunct="1">
              <a:spcAft>
                <a:spcPts val="0"/>
              </a:spcAf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Is any one of you in trouble? He should pray. Is anyone happy? </a:t>
            </a:r>
            <a:r>
              <a:rPr lang="en-US" sz="2800" b="1" u="sng">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Let him sing songs of praise</a:t>
            </a:r>
            <a:r>
              <a:rPr lang="en-US" sz="2800" b="1">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 - v13</a:t>
            </a:r>
          </a:p>
          <a:p>
            <a:pPr marL="609600" indent="-609600" algn="just" eaLnBrk="1" fontAlgn="auto" hangingPunct="1">
              <a:spcAft>
                <a:spcPts val="0"/>
              </a:spcAft>
              <a:buFont typeface="Wingdings 2" panose="05020102010507070707" pitchFamily="18" charset="2"/>
              <a:buNone/>
              <a:defRPr/>
            </a:pPr>
            <a:r>
              <a:rPr lang="en-US" sz="4400" b="1">
                <a:solidFill>
                  <a:schemeClr val="tx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n-US" sz="44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1.</a:t>
            </a:r>
            <a:r>
              <a:rPr lang="en-US" sz="4400" b="1">
                <a:solidFill>
                  <a:schemeClr val="tx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n-US" sz="4400" b="1">
                <a:solidFill>
                  <a:srgbClr val="006600"/>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Sing</a:t>
            </a:r>
            <a:r>
              <a:rPr lang="en-US" sz="4400" b="1">
                <a:solidFill>
                  <a:schemeClr val="tx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n-US" sz="44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pick, rub, pull or strum 	an instrument.</a:t>
            </a:r>
          </a:p>
          <a:p>
            <a:pPr marL="0" marR="0" indent="0" algn="just">
              <a:spcBef>
                <a:spcPts val="0"/>
              </a:spcBef>
              <a:spcAft>
                <a:spcPts val="0"/>
              </a:spcAft>
              <a:buNone/>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 Corinthians 14:15 - </a:t>
            </a:r>
            <a:r>
              <a:rPr lang="en-US" sz="2800" b="1" kern="1400">
                <a:ln>
                  <a:noFill/>
                </a:ln>
                <a:solidFill>
                  <a:schemeClr val="tx1"/>
                </a:solidFill>
                <a:effectLst>
                  <a:outerShdw blurRad="38100" dist="38100" dir="2700000" algn="tl">
                    <a:srgbClr val="000000">
                      <a:alpha val="43137"/>
                    </a:srgbClr>
                  </a:outerShdw>
                </a:effectLst>
                <a:latin typeface="Arial" panose="020B0604020202020204" pitchFamily="34" charset="0"/>
              </a:rPr>
              <a:t>I will pray with my spirit, but I will also pray with my mind; I will sing with my spirit, but I will also sing with my mind.</a:t>
            </a:r>
            <a:endParaRPr lang="en-US" sz="2800" b="1" kern="1400">
              <a:ln>
                <a:noFill/>
              </a:ln>
              <a:solidFill>
                <a:schemeClr val="tx1"/>
              </a:solidFill>
              <a:effectLst>
                <a:outerShdw blurRad="38100" dist="38100" dir="2700000" algn="tl">
                  <a:srgbClr val="000000">
                    <a:alpha val="43137"/>
                  </a:srgbClr>
                </a:outerShdw>
              </a:effectLst>
              <a:latin typeface="Arial Narrow" panose="020B0606020202030204" pitchFamily="34" charset="0"/>
            </a:endParaRPr>
          </a:p>
        </p:txBody>
      </p:sp>
      <p:sp>
        <p:nvSpPr>
          <p:cNvPr id="4" name="Rectangle 3">
            <a:extLst>
              <a:ext uri="{FF2B5EF4-FFF2-40B4-BE49-F238E27FC236}">
                <a16:creationId xmlns:a16="http://schemas.microsoft.com/office/drawing/2014/main" id="{3C84F4A1-B997-4C14-A956-4101082FD770}"/>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a:t>
            </a:r>
            <a:r>
              <a:rPr lang="en-US">
                <a:solidFill>
                  <a:srgbClr val="002060"/>
                </a:solidFill>
                <a:effectLst>
                  <a:outerShdw blurRad="38100" dist="38100" dir="2700000" algn="tl">
                    <a:srgbClr val="000000">
                      <a:alpha val="43137"/>
                    </a:srgbClr>
                  </a:outerShdw>
                </a:effectLst>
              </a:rPr>
              <a:t>.  Right Ways to Use Your Tongue.</a:t>
            </a:r>
            <a:endParaRPr lang="en-US" dirty="0"/>
          </a:p>
        </p:txBody>
      </p:sp>
    </p:spTree>
    <p:extLst>
      <p:ext uri="{BB962C8B-B14F-4D97-AF65-F5344CB8AC3E}">
        <p14:creationId xmlns:p14="http://schemas.microsoft.com/office/powerpoint/2010/main" val="15394978"/>
      </p:ext>
    </p:extLst>
  </p:cSld>
  <p:clrMapOvr>
    <a:masterClrMapping/>
  </p:clrMapOvr>
  <p:transition>
    <p:dissolv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9002493D-DB56-4358-91D8-F51DEA9B7FA2}"/>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BC50758F-9D59-442E-AB9C-D143F9E5FD7D}"/>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A. Praise the Lord when you are happy.</a:t>
            </a:r>
          </a:p>
          <a:p>
            <a:pPr marL="609600" indent="-609600" algn="just" eaLnBrk="1" fontAlgn="auto" hangingPunct="1">
              <a:spcAft>
                <a:spcPts val="0"/>
              </a:spcAf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Is any one of you in trouble? He should pray. Is anyone happy? </a:t>
            </a:r>
            <a:r>
              <a:rPr lang="en-US" sz="2800" b="1" u="sng">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Let him sing songs of praise</a:t>
            </a:r>
            <a:r>
              <a:rPr lang="en-US" sz="2800" b="1">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 - v13</a:t>
            </a:r>
          </a:p>
          <a:p>
            <a:pPr marL="609600" indent="-609600" algn="just" eaLnBrk="1" fontAlgn="auto" hangingPunct="1">
              <a:spcAft>
                <a:spcPts val="0"/>
              </a:spcAft>
              <a:buFont typeface="Wingdings 2" panose="05020102010507070707" pitchFamily="18" charset="2"/>
              <a:buNone/>
              <a:defRPr/>
            </a:pPr>
            <a:r>
              <a:rPr lang="en-US" sz="4400" b="1">
                <a:solidFill>
                  <a:schemeClr val="tx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n-US" sz="44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2.</a:t>
            </a:r>
            <a:r>
              <a:rPr lang="en-US" sz="4400" b="1">
                <a:solidFill>
                  <a:schemeClr val="tx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n-US" sz="44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Praise when you are happy.</a:t>
            </a:r>
          </a:p>
        </p:txBody>
      </p:sp>
      <p:sp>
        <p:nvSpPr>
          <p:cNvPr id="4" name="Rectangle 3">
            <a:extLst>
              <a:ext uri="{FF2B5EF4-FFF2-40B4-BE49-F238E27FC236}">
                <a16:creationId xmlns:a16="http://schemas.microsoft.com/office/drawing/2014/main" id="{3C84F4A1-B997-4C14-A956-4101082FD770}"/>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a:t>
            </a:r>
            <a:r>
              <a:rPr lang="en-US">
                <a:solidFill>
                  <a:srgbClr val="002060"/>
                </a:solidFill>
                <a:effectLst>
                  <a:outerShdw blurRad="38100" dist="38100" dir="2700000" algn="tl">
                    <a:srgbClr val="000000">
                      <a:alpha val="43137"/>
                    </a:srgbClr>
                  </a:outerShdw>
                </a:effectLst>
              </a:rPr>
              <a:t>.  Right Ways to Use Your Tongue.</a:t>
            </a:r>
            <a:endParaRPr lang="en-US" dirty="0"/>
          </a:p>
        </p:txBody>
      </p:sp>
    </p:spTree>
    <p:extLst>
      <p:ext uri="{BB962C8B-B14F-4D97-AF65-F5344CB8AC3E}">
        <p14:creationId xmlns:p14="http://schemas.microsoft.com/office/powerpoint/2010/main" val="1326009128"/>
      </p:ext>
    </p:extLst>
  </p:cSld>
  <p:clrMapOvr>
    <a:masterClrMapping/>
  </p:clrMapOvr>
  <p:transition>
    <p:dissolv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9002493D-DB56-4358-91D8-F51DEA9B7FA2}"/>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BC50758F-9D59-442E-AB9C-D143F9E5FD7D}"/>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A. Praise the Lord when you are happy.</a:t>
            </a:r>
          </a:p>
          <a:p>
            <a:pPr marL="609600" indent="-609600" algn="just" eaLnBrk="1" fontAlgn="auto" hangingPunct="1">
              <a:spcAft>
                <a:spcPts val="0"/>
              </a:spcAf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Is any one of you in trouble? He should pray. Is anyone happy? </a:t>
            </a:r>
            <a:r>
              <a:rPr lang="en-US" sz="2800" b="1" u="sng">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Let him sing songs of praise</a:t>
            </a:r>
            <a:r>
              <a:rPr lang="en-US" sz="2800" b="1">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 - v13</a:t>
            </a:r>
          </a:p>
          <a:p>
            <a:pPr marL="609600" indent="-609600" algn="just" eaLnBrk="1" fontAlgn="auto" hangingPunct="1">
              <a:spcAft>
                <a:spcPts val="0"/>
              </a:spcAft>
              <a:buFont typeface="Wingdings 2" panose="05020102010507070707" pitchFamily="18" charset="2"/>
              <a:buNone/>
              <a:defRPr/>
            </a:pPr>
            <a:r>
              <a:rPr lang="en-US" sz="4400" b="1">
                <a:solidFill>
                  <a:schemeClr val="tx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n-US" sz="44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2.</a:t>
            </a:r>
            <a:r>
              <a:rPr lang="en-US" sz="4400" b="1">
                <a:solidFill>
                  <a:schemeClr val="tx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n-US" sz="44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Praise when you are happy.</a:t>
            </a:r>
          </a:p>
          <a:p>
            <a:pPr marL="0" indent="0" algn="just">
              <a:buNone/>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Luke 2:20 - The shepherds returned, glorifying and </a:t>
            </a:r>
            <a:r>
              <a:rPr 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praising God</a:t>
            </a: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for all the things they had heard and seen, which were just as they had been told.</a:t>
            </a:r>
          </a:p>
        </p:txBody>
      </p:sp>
      <p:sp>
        <p:nvSpPr>
          <p:cNvPr id="4" name="Rectangle 3">
            <a:extLst>
              <a:ext uri="{FF2B5EF4-FFF2-40B4-BE49-F238E27FC236}">
                <a16:creationId xmlns:a16="http://schemas.microsoft.com/office/drawing/2014/main" id="{3C84F4A1-B997-4C14-A956-4101082FD770}"/>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a:t>
            </a:r>
            <a:r>
              <a:rPr lang="en-US">
                <a:solidFill>
                  <a:srgbClr val="002060"/>
                </a:solidFill>
                <a:effectLst>
                  <a:outerShdw blurRad="38100" dist="38100" dir="2700000" algn="tl">
                    <a:srgbClr val="000000">
                      <a:alpha val="43137"/>
                    </a:srgbClr>
                  </a:outerShdw>
                </a:effectLst>
              </a:rPr>
              <a:t>.  Right Ways to Use Your Tongue.</a:t>
            </a:r>
            <a:endParaRPr lang="en-US" dirty="0"/>
          </a:p>
        </p:txBody>
      </p:sp>
    </p:spTree>
    <p:extLst>
      <p:ext uri="{BB962C8B-B14F-4D97-AF65-F5344CB8AC3E}">
        <p14:creationId xmlns:p14="http://schemas.microsoft.com/office/powerpoint/2010/main" val="1243383435"/>
      </p:ext>
    </p:extLst>
  </p:cSld>
  <p:clrMapOvr>
    <a:masterClrMapping/>
  </p:clrMapOvr>
  <p:transition>
    <p:dissolv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9002493D-DB56-4358-91D8-F51DEA9B7FA2}"/>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BC50758F-9D59-442E-AB9C-D143F9E5FD7D}"/>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A. Praise the Lord when you are happy.</a:t>
            </a:r>
          </a:p>
          <a:p>
            <a:pPr marL="609600" indent="-609600" algn="just" eaLnBrk="1" fontAlgn="auto" hangingPunct="1">
              <a:spcAft>
                <a:spcPts val="0"/>
              </a:spcAf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Is any one of you in trouble? He should pray. Is anyone happy? </a:t>
            </a:r>
            <a:r>
              <a:rPr lang="en-US" sz="2800" b="1" u="sng">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Let him sing songs of praise</a:t>
            </a:r>
            <a:r>
              <a:rPr lang="en-US" sz="2800" b="1">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 - v13</a:t>
            </a:r>
          </a:p>
          <a:p>
            <a:pPr marL="609600" indent="-609600" algn="just" eaLnBrk="1" fontAlgn="auto" hangingPunct="1">
              <a:spcAft>
                <a:spcPts val="0"/>
              </a:spcAft>
              <a:buFont typeface="Wingdings 2" panose="05020102010507070707" pitchFamily="18" charset="2"/>
              <a:buNone/>
              <a:defRPr/>
            </a:pPr>
            <a:r>
              <a:rPr lang="en-US" sz="4400" b="1">
                <a:solidFill>
                  <a:schemeClr val="tx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n-US" sz="44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2.</a:t>
            </a:r>
            <a:r>
              <a:rPr lang="en-US" sz="4400" b="1">
                <a:solidFill>
                  <a:schemeClr val="tx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n-US" sz="44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Praise when you are happy.</a:t>
            </a:r>
          </a:p>
          <a:p>
            <a:pPr marL="0" indent="0" algn="just">
              <a:buNone/>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Luke 19:37 -  When he came near the place where the road goes down the Mount of Olives, the whole crowd of disciples began joyfully to </a:t>
            </a:r>
            <a:r>
              <a:rPr 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praise God</a:t>
            </a: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in loud voices for all the miracles they had seen</a:t>
            </a:r>
            <a:r>
              <a:rPr lang="en-US" sz="2800" b="1" kern="140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endPar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3C84F4A1-B997-4C14-A956-4101082FD770}"/>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a:t>
            </a:r>
            <a:r>
              <a:rPr lang="en-US">
                <a:solidFill>
                  <a:srgbClr val="002060"/>
                </a:solidFill>
                <a:effectLst>
                  <a:outerShdw blurRad="38100" dist="38100" dir="2700000" algn="tl">
                    <a:srgbClr val="000000">
                      <a:alpha val="43137"/>
                    </a:srgbClr>
                  </a:outerShdw>
                </a:effectLst>
              </a:rPr>
              <a:t>.  Right Ways to Use Your Tongue.</a:t>
            </a:r>
            <a:endParaRPr lang="en-US" dirty="0"/>
          </a:p>
        </p:txBody>
      </p:sp>
    </p:spTree>
    <p:extLst>
      <p:ext uri="{BB962C8B-B14F-4D97-AF65-F5344CB8AC3E}">
        <p14:creationId xmlns:p14="http://schemas.microsoft.com/office/powerpoint/2010/main" val="3464839340"/>
      </p:ext>
    </p:extLst>
  </p:cSld>
  <p:clrMapOvr>
    <a:masterClrMapping/>
  </p:clrMapOvr>
  <p:transition>
    <p:dissolv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9002493D-DB56-4358-91D8-F51DEA9B7FA2}"/>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BC50758F-9D59-442E-AB9C-D143F9E5FD7D}"/>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B. Pray when you are sick.</a:t>
            </a:r>
          </a:p>
        </p:txBody>
      </p:sp>
      <p:sp>
        <p:nvSpPr>
          <p:cNvPr id="4" name="Rectangle 3">
            <a:extLst>
              <a:ext uri="{FF2B5EF4-FFF2-40B4-BE49-F238E27FC236}">
                <a16:creationId xmlns:a16="http://schemas.microsoft.com/office/drawing/2014/main" id="{3C84F4A1-B997-4C14-A956-4101082FD770}"/>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a:t>
            </a:r>
            <a:r>
              <a:rPr lang="en-US">
                <a:solidFill>
                  <a:srgbClr val="002060"/>
                </a:solidFill>
                <a:effectLst>
                  <a:outerShdw blurRad="38100" dist="38100" dir="2700000" algn="tl">
                    <a:srgbClr val="000000">
                      <a:alpha val="43137"/>
                    </a:srgbClr>
                  </a:outerShdw>
                </a:effectLst>
              </a:rPr>
              <a:t>.  Right Ways to Use Your Tongue.</a:t>
            </a:r>
            <a:endParaRPr lang="en-US" dirty="0"/>
          </a:p>
        </p:txBody>
      </p:sp>
    </p:spTree>
    <p:extLst>
      <p:ext uri="{BB962C8B-B14F-4D97-AF65-F5344CB8AC3E}">
        <p14:creationId xmlns:p14="http://schemas.microsoft.com/office/powerpoint/2010/main" val="1187097882"/>
      </p:ext>
    </p:extLst>
  </p:cSld>
  <p:clrMapOvr>
    <a:masterClrMapping/>
  </p:clrMapOvr>
  <p:transition>
    <p:dissolv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9002493D-DB56-4358-91D8-F51DEA9B7FA2}"/>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BC50758F-9D59-442E-AB9C-D143F9E5FD7D}"/>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B. Pray when you are sick.</a:t>
            </a: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	1. Elijah.</a:t>
            </a:r>
          </a:p>
          <a:p>
            <a:pPr marL="609600" indent="-609600" algn="just" eaLnBrk="1" fontAlgn="auto" hangingPunct="1">
              <a:spcAft>
                <a:spcPts val="0"/>
              </a:spcAf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Elijah was a man just like us. He prayed earnestly that it would not rain, and it did not rain on the land for three and a half years. Again he prayed, and the heavens gave rain, and the earth produced its crops. - v17-18</a:t>
            </a:r>
            <a:endParaRPr lang="en-US" sz="2800" b="1">
              <a:solidFill>
                <a:srgbClr val="990033"/>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3C84F4A1-B997-4C14-A956-4101082FD770}"/>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a:t>
            </a:r>
            <a:r>
              <a:rPr lang="en-US">
                <a:solidFill>
                  <a:srgbClr val="002060"/>
                </a:solidFill>
                <a:effectLst>
                  <a:outerShdw blurRad="38100" dist="38100" dir="2700000" algn="tl">
                    <a:srgbClr val="000000">
                      <a:alpha val="43137"/>
                    </a:srgbClr>
                  </a:outerShdw>
                </a:effectLst>
              </a:rPr>
              <a:t>.  Right Ways to Use Your Tongue.</a:t>
            </a:r>
            <a:endParaRPr lang="en-US" dirty="0"/>
          </a:p>
        </p:txBody>
      </p:sp>
    </p:spTree>
    <p:extLst>
      <p:ext uri="{BB962C8B-B14F-4D97-AF65-F5344CB8AC3E}">
        <p14:creationId xmlns:p14="http://schemas.microsoft.com/office/powerpoint/2010/main" val="1962992717"/>
      </p:ext>
    </p:extLst>
  </p:cSld>
  <p:clrMapOvr>
    <a:masterClrMapping/>
  </p:clrMapOvr>
  <p:transition>
    <p:dissolv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9002493D-DB56-4358-91D8-F51DEA9B7FA2}"/>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BC50758F-9D59-442E-AB9C-D143F9E5FD7D}"/>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B. Pray when you are sick.</a:t>
            </a: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	1. Elijah.</a:t>
            </a:r>
          </a:p>
          <a:p>
            <a:pPr marL="0" indent="0" algn="just">
              <a:buNone/>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 Kings 17:1 - Now Elijah the Tishbite, from Tishbe in Gilead, said to Ahab, “As the Lord, the God of Israel, lives, whom I serve, there will be neither dew nor rain in the next few years except at my word.”</a:t>
            </a:r>
          </a:p>
        </p:txBody>
      </p:sp>
      <p:sp>
        <p:nvSpPr>
          <p:cNvPr id="4" name="Rectangle 3">
            <a:extLst>
              <a:ext uri="{FF2B5EF4-FFF2-40B4-BE49-F238E27FC236}">
                <a16:creationId xmlns:a16="http://schemas.microsoft.com/office/drawing/2014/main" id="{3C84F4A1-B997-4C14-A956-4101082FD770}"/>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a:t>
            </a:r>
            <a:r>
              <a:rPr lang="en-US">
                <a:solidFill>
                  <a:srgbClr val="002060"/>
                </a:solidFill>
                <a:effectLst>
                  <a:outerShdw blurRad="38100" dist="38100" dir="2700000" algn="tl">
                    <a:srgbClr val="000000">
                      <a:alpha val="43137"/>
                    </a:srgbClr>
                  </a:outerShdw>
                </a:effectLst>
              </a:rPr>
              <a:t>.  Right Ways to Use Your Tongue.</a:t>
            </a:r>
            <a:endParaRPr lang="en-US" dirty="0"/>
          </a:p>
        </p:txBody>
      </p:sp>
    </p:spTree>
    <p:extLst>
      <p:ext uri="{BB962C8B-B14F-4D97-AF65-F5344CB8AC3E}">
        <p14:creationId xmlns:p14="http://schemas.microsoft.com/office/powerpoint/2010/main" val="2760715976"/>
      </p:ext>
    </p:extLst>
  </p:cSld>
  <p:clrMapOvr>
    <a:masterClrMapping/>
  </p:clrMapOvr>
  <p:transition>
    <p:dissolv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9002493D-DB56-4358-91D8-F51DEA9B7FA2}"/>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BC50758F-9D59-442E-AB9C-D143F9E5FD7D}"/>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B. Pray when you are sick.</a:t>
            </a: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	1. Elijah.</a:t>
            </a:r>
          </a:p>
          <a:p>
            <a:pPr marL="0" indent="0" algn="just">
              <a:buNone/>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 Kings 17:1 - Now Elijah the Tishbite, from Tishbe in Gilead, said to Ahab, “As the Lord, the God of Israel, lives, whom I serve, there will be neither dew nor rain in the next few years except at my word.”</a:t>
            </a:r>
          </a:p>
          <a:p>
            <a:pPr marL="0" indent="0" algn="just">
              <a:buNone/>
            </a:pPr>
            <a:endPar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marL="0" indent="0" algn="ctr">
              <a:buNone/>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 Kings 18:41-46</a:t>
            </a:r>
          </a:p>
        </p:txBody>
      </p:sp>
      <p:sp>
        <p:nvSpPr>
          <p:cNvPr id="4" name="Rectangle 3">
            <a:extLst>
              <a:ext uri="{FF2B5EF4-FFF2-40B4-BE49-F238E27FC236}">
                <a16:creationId xmlns:a16="http://schemas.microsoft.com/office/drawing/2014/main" id="{3C84F4A1-B997-4C14-A956-4101082FD770}"/>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a:t>
            </a:r>
            <a:r>
              <a:rPr lang="en-US">
                <a:solidFill>
                  <a:srgbClr val="002060"/>
                </a:solidFill>
                <a:effectLst>
                  <a:outerShdw blurRad="38100" dist="38100" dir="2700000" algn="tl">
                    <a:srgbClr val="000000">
                      <a:alpha val="43137"/>
                    </a:srgbClr>
                  </a:outerShdw>
                </a:effectLst>
              </a:rPr>
              <a:t>.  Right Ways to Use Your Tongue.</a:t>
            </a:r>
            <a:endParaRPr lang="en-US" dirty="0"/>
          </a:p>
        </p:txBody>
      </p:sp>
    </p:spTree>
    <p:extLst>
      <p:ext uri="{BB962C8B-B14F-4D97-AF65-F5344CB8AC3E}">
        <p14:creationId xmlns:p14="http://schemas.microsoft.com/office/powerpoint/2010/main" val="169036104"/>
      </p:ext>
    </p:extLst>
  </p:cSld>
  <p:clrMapOvr>
    <a:masterClrMapping/>
  </p:clrMapOvr>
  <p:transition>
    <p:dissolve/>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9002493D-DB56-4358-91D8-F51DEA9B7FA2}"/>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BC50758F-9D59-442E-AB9C-D143F9E5FD7D}"/>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B. Pray when you are sick.</a:t>
            </a: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Arial" panose="020B0604020202020204" pitchFamily="34" charset="0"/>
              </a:rPr>
              <a:t>	2. Calling the Elders.</a:t>
            </a:r>
          </a:p>
          <a:p>
            <a:pPr marL="609600" indent="-609600" algn="just" eaLnBrk="1" fontAlgn="auto" hangingPunct="1">
              <a:spcAft>
                <a:spcPts val="0"/>
              </a:spcAf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Is any one of you sick? He should call the elders of the church to pray over him and anoint him with oil in the name of the Lord. And the prayer offered in faith will make the sick person well; the Lord will raise him up. If he has sinned, he will be forgiven. - v14-15</a:t>
            </a:r>
          </a:p>
        </p:txBody>
      </p:sp>
      <p:sp>
        <p:nvSpPr>
          <p:cNvPr id="4" name="Rectangle 3">
            <a:extLst>
              <a:ext uri="{FF2B5EF4-FFF2-40B4-BE49-F238E27FC236}">
                <a16:creationId xmlns:a16="http://schemas.microsoft.com/office/drawing/2014/main" id="{3C84F4A1-B997-4C14-A956-4101082FD770}"/>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a:t>
            </a:r>
            <a:r>
              <a:rPr lang="en-US">
                <a:solidFill>
                  <a:srgbClr val="002060"/>
                </a:solidFill>
                <a:effectLst>
                  <a:outerShdw blurRad="38100" dist="38100" dir="2700000" algn="tl">
                    <a:srgbClr val="000000">
                      <a:alpha val="43137"/>
                    </a:srgbClr>
                  </a:outerShdw>
                </a:effectLst>
              </a:rPr>
              <a:t>.  Right Ways to Use Your Tongue.</a:t>
            </a:r>
            <a:endParaRPr lang="en-US" dirty="0"/>
          </a:p>
        </p:txBody>
      </p:sp>
    </p:spTree>
    <p:extLst>
      <p:ext uri="{BB962C8B-B14F-4D97-AF65-F5344CB8AC3E}">
        <p14:creationId xmlns:p14="http://schemas.microsoft.com/office/powerpoint/2010/main" val="695664150"/>
      </p:ext>
    </p:extLst>
  </p:cSld>
  <p:clrMapOvr>
    <a:masterClrMapping/>
  </p:clrMapOvr>
  <p:transition>
    <p:dissolve/>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9002493D-DB56-4358-91D8-F51DEA9B7FA2}"/>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BC50758F-9D59-442E-AB9C-D143F9E5FD7D}"/>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B. Pray when you are sick.</a:t>
            </a:r>
          </a:p>
          <a:p>
            <a:pPr marL="609600" indent="-609600" algn="just" eaLnBrk="1" fontAlgn="auto" hangingPunct="1">
              <a:spcAft>
                <a:spcPts val="0"/>
              </a:spcAf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And the prayer offered in faith </a:t>
            </a:r>
            <a:r>
              <a:rPr lang="en-US" sz="2800" b="1" u="sng">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will make the sick person well</a:t>
            </a:r>
            <a:r>
              <a:rPr lang="en-US" sz="2800" b="1">
                <a:solidFill>
                  <a:srgbClr val="990033"/>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 </a:t>
            </a:r>
            <a:r>
              <a:rPr lang="en-US" sz="2800" b="1">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 . . - v15</a:t>
            </a:r>
            <a:endPar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marL="609600" indent="-609600" algn="ctr"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Arial" panose="020B0604020202020204" pitchFamily="34" charset="0"/>
              </a:rPr>
              <a:t>Will the sick person get well if the elders anoint &amp; pray?</a:t>
            </a:r>
          </a:p>
        </p:txBody>
      </p:sp>
      <p:sp>
        <p:nvSpPr>
          <p:cNvPr id="4" name="Rectangle 3">
            <a:extLst>
              <a:ext uri="{FF2B5EF4-FFF2-40B4-BE49-F238E27FC236}">
                <a16:creationId xmlns:a16="http://schemas.microsoft.com/office/drawing/2014/main" id="{3C84F4A1-B997-4C14-A956-4101082FD770}"/>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a:t>
            </a:r>
            <a:r>
              <a:rPr lang="en-US">
                <a:solidFill>
                  <a:srgbClr val="002060"/>
                </a:solidFill>
                <a:effectLst>
                  <a:outerShdw blurRad="38100" dist="38100" dir="2700000" algn="tl">
                    <a:srgbClr val="000000">
                      <a:alpha val="43137"/>
                    </a:srgbClr>
                  </a:outerShdw>
                </a:effectLst>
              </a:rPr>
              <a:t>.  Right Ways to Use Your Tongue.</a:t>
            </a:r>
            <a:endParaRPr lang="en-US" dirty="0"/>
          </a:p>
        </p:txBody>
      </p:sp>
    </p:spTree>
    <p:extLst>
      <p:ext uri="{BB962C8B-B14F-4D97-AF65-F5344CB8AC3E}">
        <p14:creationId xmlns:p14="http://schemas.microsoft.com/office/powerpoint/2010/main" val="210841458"/>
      </p:ext>
    </p:extLst>
  </p:cSld>
  <p:clrMapOvr>
    <a:masterClrMapping/>
  </p:clrMapOvr>
  <p:transition>
    <p:dissolv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A8169B17-F726-4454-97F3-7D18DCC4D849}"/>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7A82AC8B-7CB9-41B3-90B8-9840475550EC}"/>
              </a:ext>
            </a:extLst>
          </p:cNvPr>
          <p:cNvSpPr>
            <a:spLocks noGrp="1" noChangeArrowheads="1"/>
          </p:cNvSpPr>
          <p:nvPr>
            <p:ph idx="1"/>
          </p:nvPr>
        </p:nvSpPr>
        <p:spPr>
          <a:xfrm>
            <a:off x="533400" y="1219200"/>
            <a:ext cx="7848600" cy="5638800"/>
          </a:xfrm>
        </p:spPr>
        <p:txBody>
          <a:bodyPr wrap="square" lIns="91440">
            <a:normAutofit/>
          </a:bodyPr>
          <a:lstStyle/>
          <a:p>
            <a:pPr marL="609600" indent="-609600" algn="just" eaLnBrk="1" fontAlgn="auto" hangingPunct="1">
              <a:spcAft>
                <a:spcPts val="0"/>
              </a:spcAf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pitchFamily="34" charset="0"/>
                <a:cs typeface="Arial" pitchFamily="34" charset="0"/>
              </a:rPr>
              <a:t>James 5:17-20</a:t>
            </a:r>
            <a:endParaRPr lang="en-US" sz="1200" b="1">
              <a:solidFill>
                <a:schemeClr val="tx1"/>
              </a:solidFill>
              <a:effectLst>
                <a:outerShdw blurRad="38100" dist="38100" dir="2700000" algn="tl">
                  <a:srgbClr val="000000">
                    <a:alpha val="43137"/>
                  </a:srgbClr>
                </a:outerShdw>
              </a:effectLst>
              <a:latin typeface="Arial" pitchFamily="34" charset="0"/>
              <a:cs typeface="Arial" pitchFamily="34" charset="0"/>
            </a:endParaRPr>
          </a:p>
          <a:p>
            <a:pPr marL="0" marR="0" indent="0" algn="just">
              <a:spcBef>
                <a:spcPts val="0"/>
              </a:spcBef>
              <a:spcAft>
                <a:spcPts val="0"/>
              </a:spcAft>
              <a:buNone/>
            </a:pPr>
            <a:r>
              <a:rPr lang="en-US" sz="2800" b="1">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Elijah was a man just like us. He prayed earnestly that it would not rain, and it did not rain on the land for three and a half years. Again he prayed, and the heavens gave rain, and the earth produced its crops. My brothers, if one of you should wander from the truth and someone should bring him back, remember this: Whoever turns a sinner from the error of his way will save him from death and cover over a multitude of sins.</a:t>
            </a:r>
          </a:p>
          <a:p>
            <a:pPr marL="609600" indent="-609600" algn="just" eaLnBrk="1" fontAlgn="auto" hangingPunct="1">
              <a:spcAft>
                <a:spcPts val="0"/>
              </a:spcAft>
              <a:buFont typeface="Wingdings 2" panose="05020102010507070707" pitchFamily="18" charset="2"/>
              <a:buNone/>
              <a:defRPr/>
            </a:pPr>
            <a:endPar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itchFamily="34" charset="0"/>
            </a:endParaRPr>
          </a:p>
        </p:txBody>
      </p:sp>
    </p:spTree>
    <p:extLst>
      <p:ext uri="{BB962C8B-B14F-4D97-AF65-F5344CB8AC3E}">
        <p14:creationId xmlns:p14="http://schemas.microsoft.com/office/powerpoint/2010/main" val="2207370962"/>
      </p:ext>
    </p:extLst>
  </p:cSld>
  <p:clrMapOvr>
    <a:masterClrMapping/>
  </p:clrMapOvr>
  <p:transition>
    <p:dissolve/>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9002493D-DB56-4358-91D8-F51DEA9B7FA2}"/>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BC50758F-9D59-442E-AB9C-D143F9E5FD7D}"/>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B. Pray when you are sick.</a:t>
            </a:r>
          </a:p>
          <a:p>
            <a:pPr marL="609600" indent="-609600" algn="just" eaLnBrk="1" fontAlgn="auto" hangingPunct="1">
              <a:spcAft>
                <a:spcPts val="0"/>
              </a:spcAft>
              <a:buNone/>
              <a:defRPr/>
            </a:pPr>
            <a:r>
              <a:rPr lang="en-US" sz="2800" b="1">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And the prayer offered in faith </a:t>
            </a:r>
            <a:r>
              <a:rPr lang="en-US" sz="2800" b="1" u="sng">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will make the sick person well</a:t>
            </a:r>
            <a:r>
              <a:rPr lang="en-US" sz="2800" b="1">
                <a:solidFill>
                  <a:srgbClr val="990033"/>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 </a:t>
            </a:r>
            <a:r>
              <a:rPr lang="en-US" sz="2800" b="1">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 . . - v15</a:t>
            </a:r>
            <a:endParaRPr lang="en-US" sz="2800" b="1">
              <a:solidFill>
                <a:srgbClr val="990033"/>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Arial" panose="020B0604020202020204" pitchFamily="34" charset="0"/>
              </a:rPr>
              <a:t>		Possibility # 1 - the anointing 		could   be   administering 		medicine.</a:t>
            </a:r>
          </a:p>
        </p:txBody>
      </p:sp>
      <p:sp>
        <p:nvSpPr>
          <p:cNvPr id="4" name="Rectangle 3">
            <a:extLst>
              <a:ext uri="{FF2B5EF4-FFF2-40B4-BE49-F238E27FC236}">
                <a16:creationId xmlns:a16="http://schemas.microsoft.com/office/drawing/2014/main" id="{3C84F4A1-B997-4C14-A956-4101082FD770}"/>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a:t>
            </a:r>
            <a:r>
              <a:rPr lang="en-US">
                <a:solidFill>
                  <a:srgbClr val="002060"/>
                </a:solidFill>
                <a:effectLst>
                  <a:outerShdw blurRad="38100" dist="38100" dir="2700000" algn="tl">
                    <a:srgbClr val="000000">
                      <a:alpha val="43137"/>
                    </a:srgbClr>
                  </a:outerShdw>
                </a:effectLst>
              </a:rPr>
              <a:t>.  Right Ways to Use Your Tongue.</a:t>
            </a:r>
            <a:endParaRPr lang="en-US" dirty="0"/>
          </a:p>
        </p:txBody>
      </p:sp>
    </p:spTree>
    <p:extLst>
      <p:ext uri="{BB962C8B-B14F-4D97-AF65-F5344CB8AC3E}">
        <p14:creationId xmlns:p14="http://schemas.microsoft.com/office/powerpoint/2010/main" val="2460921972"/>
      </p:ext>
    </p:extLst>
  </p:cSld>
  <p:clrMapOvr>
    <a:masterClrMapping/>
  </p:clrMapOvr>
  <p:transition>
    <p:dissolve/>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9002493D-DB56-4358-91D8-F51DEA9B7FA2}"/>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BC50758F-9D59-442E-AB9C-D143F9E5FD7D}"/>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B. Pray when you are sick.</a:t>
            </a:r>
          </a:p>
          <a:p>
            <a:pPr marL="609600" indent="-609600" algn="just" eaLnBrk="1" fontAlgn="auto" hangingPunct="1">
              <a:spcAft>
                <a:spcPts val="0"/>
              </a:spcAft>
              <a:buNone/>
              <a:defRPr/>
            </a:pPr>
            <a:r>
              <a:rPr lang="en-US" sz="2800" b="1">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And the prayer offered in faith </a:t>
            </a:r>
            <a:r>
              <a:rPr lang="en-US" sz="2800" b="1" u="sng">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will make the sick person well</a:t>
            </a:r>
            <a:r>
              <a:rPr lang="en-US" sz="2800" b="1">
                <a:solidFill>
                  <a:srgbClr val="990033"/>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 </a:t>
            </a:r>
            <a:r>
              <a:rPr lang="en-US" sz="2800" b="1">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 . . - v15</a:t>
            </a:r>
            <a:endParaRPr lang="en-US" sz="2800" b="1">
              <a:solidFill>
                <a:srgbClr val="339966"/>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endParaRPr>
          </a:p>
          <a:p>
            <a:pPr marL="609600" indent="-609600" algn="just" eaLnBrk="1" fontAlgn="auto" hangingPunct="1">
              <a:spcAft>
                <a:spcPts val="0"/>
              </a:spcAft>
              <a:buFont typeface="Wingdings 2" panose="05020102010507070707" pitchFamily="18" charset="2"/>
              <a:buNone/>
              <a:defRPr/>
            </a:pPr>
            <a:r>
              <a:rPr lang="en-US" sz="4400" b="1">
                <a:solidFill>
                  <a:srgbClr val="006600"/>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Arial" panose="020B0604020202020204" pitchFamily="34" charset="0"/>
              </a:rPr>
              <a:t>Make well</a:t>
            </a:r>
            <a:r>
              <a:rPr lang="en-US" sz="4400" b="1">
                <a:solidFill>
                  <a:srgbClr val="990033"/>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Arial" panose="020B0604020202020204" pitchFamily="34" charset="0"/>
              </a:rPr>
              <a:t> </a:t>
            </a:r>
            <a:r>
              <a:rPr lang="en-US" sz="4400" b="1">
                <a:solidFill>
                  <a:schemeClr val="tx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Arial" panose="020B0604020202020204" pitchFamily="34" charset="0"/>
              </a:rPr>
              <a:t>*</a:t>
            </a:r>
            <a:r>
              <a:rPr lang="en-US" sz="4400" b="1">
                <a:solidFill>
                  <a:srgbClr val="990033"/>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Arial" panose="020B0604020202020204" pitchFamily="34" charset="0"/>
              </a:rPr>
              <a:t> = save, keep from harm or “heal”</a:t>
            </a:r>
          </a:p>
          <a:p>
            <a:pPr marL="609600" indent="-609600" algn="just" eaLnBrk="1" fontAlgn="auto" hangingPunct="1">
              <a:spcAft>
                <a:spcPts val="0"/>
              </a:spcAft>
              <a:buFont typeface="Wingdings 2" panose="05020102010507070707" pitchFamily="18" charset="2"/>
              <a:buNone/>
              <a:defRPr/>
            </a:pPr>
            <a:endParaRPr lang="en-US" sz="4400" b="1">
              <a:solidFill>
                <a:srgbClr val="990033"/>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Arial" panose="020B0604020202020204" pitchFamily="34" charset="0"/>
            </a:endParaRPr>
          </a:p>
          <a:p>
            <a:pPr marL="609600" indent="-609600" algn="just" eaLnBrk="1" fontAlgn="auto" hangingPunct="1">
              <a:spcAft>
                <a:spcPts val="0"/>
              </a:spcAft>
              <a:buFont typeface="Wingdings 2" panose="05020102010507070707" pitchFamily="18" charset="2"/>
              <a:buNone/>
              <a:defRPr/>
            </a:pPr>
            <a:endParaRPr lang="en-US" sz="4400" b="1">
              <a:solidFill>
                <a:srgbClr val="990033"/>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Arial" panose="020B0604020202020204" pitchFamily="34" charset="0"/>
            </a:endParaRPr>
          </a:p>
          <a:p>
            <a:pPr marL="609600" indent="-609600" algn="just" eaLnBrk="1" fontAlgn="auto" hangingPunct="1">
              <a:spcAft>
                <a:spcPts val="0"/>
              </a:spcAft>
              <a:buNone/>
              <a:defRPr/>
            </a:pPr>
            <a:r>
              <a:rPr 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Arial" panose="020B0604020202020204" pitchFamily="34" charset="0"/>
              </a:rPr>
              <a:t>* </a:t>
            </a:r>
            <a:r>
              <a:rPr lang="el-GR" sz="2800" b="1" kern="1400">
                <a:ln>
                  <a:noFill/>
                </a:ln>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rPr>
              <a:t>σῴζω</a:t>
            </a:r>
            <a:endParaRPr lang="el-GR" sz="2800" kern="1400">
              <a:ln>
                <a:noFill/>
              </a:ln>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endParaRPr>
          </a:p>
        </p:txBody>
      </p:sp>
      <p:sp>
        <p:nvSpPr>
          <p:cNvPr id="4" name="Rectangle 3">
            <a:extLst>
              <a:ext uri="{FF2B5EF4-FFF2-40B4-BE49-F238E27FC236}">
                <a16:creationId xmlns:a16="http://schemas.microsoft.com/office/drawing/2014/main" id="{3C84F4A1-B997-4C14-A956-4101082FD770}"/>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a:t>
            </a:r>
            <a:r>
              <a:rPr lang="en-US">
                <a:solidFill>
                  <a:srgbClr val="002060"/>
                </a:solidFill>
                <a:effectLst>
                  <a:outerShdw blurRad="38100" dist="38100" dir="2700000" algn="tl">
                    <a:srgbClr val="000000">
                      <a:alpha val="43137"/>
                    </a:srgbClr>
                  </a:outerShdw>
                </a:effectLst>
              </a:rPr>
              <a:t>.  Right Ways to Use Your Tongue.</a:t>
            </a:r>
            <a:endParaRPr lang="en-US" dirty="0"/>
          </a:p>
        </p:txBody>
      </p:sp>
    </p:spTree>
    <p:extLst>
      <p:ext uri="{BB962C8B-B14F-4D97-AF65-F5344CB8AC3E}">
        <p14:creationId xmlns:p14="http://schemas.microsoft.com/office/powerpoint/2010/main" val="451829495"/>
      </p:ext>
    </p:extLst>
  </p:cSld>
  <p:clrMapOvr>
    <a:masterClrMapping/>
  </p:clrMapOvr>
  <p:transition>
    <p:dissolve/>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9002493D-DB56-4358-91D8-F51DEA9B7FA2}"/>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BC50758F-9D59-442E-AB9C-D143F9E5FD7D}"/>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B. Pray when you are sick.</a:t>
            </a:r>
          </a:p>
          <a:p>
            <a:pPr marL="609600" indent="-609600" algn="just" eaLnBrk="1" fontAlgn="auto" hangingPunct="1">
              <a:spcAft>
                <a:spcPts val="0"/>
              </a:spcAft>
              <a:buNone/>
              <a:defRPr/>
            </a:pPr>
            <a:r>
              <a:rPr lang="en-US" sz="2800" b="1">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Therefore confess your sins to each other and pray for each other so that you may be </a:t>
            </a:r>
            <a:r>
              <a:rPr lang="en-US" sz="2800" b="1" u="sng">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healed</a:t>
            </a:r>
            <a:r>
              <a:rPr lang="en-US" sz="2800" b="1">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 - v16</a:t>
            </a:r>
            <a:endParaRPr lang="en-US" sz="2800" b="1">
              <a:solidFill>
                <a:srgbClr val="339966"/>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endParaRPr>
          </a:p>
          <a:p>
            <a:pPr marL="609600" indent="-609600" algn="just" eaLnBrk="1" fontAlgn="auto" hangingPunct="1">
              <a:spcAft>
                <a:spcPts val="0"/>
              </a:spcAft>
              <a:buFont typeface="Wingdings 2" panose="05020102010507070707" pitchFamily="18" charset="2"/>
              <a:buNone/>
              <a:defRPr/>
            </a:pPr>
            <a:r>
              <a:rPr lang="en-US" sz="4400" b="1">
                <a:solidFill>
                  <a:srgbClr val="006600"/>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Arial" panose="020B0604020202020204" pitchFamily="34" charset="0"/>
              </a:rPr>
              <a:t>Heal</a:t>
            </a:r>
            <a:r>
              <a:rPr lang="en-US" sz="4400" b="1">
                <a:solidFill>
                  <a:srgbClr val="990033"/>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Arial" panose="020B0604020202020204" pitchFamily="34" charset="0"/>
              </a:rPr>
              <a:t> </a:t>
            </a:r>
            <a:r>
              <a:rPr lang="en-US" sz="4400" b="1">
                <a:solidFill>
                  <a:schemeClr val="tx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Arial" panose="020B0604020202020204" pitchFamily="34" charset="0"/>
              </a:rPr>
              <a:t>*</a:t>
            </a:r>
            <a:r>
              <a:rPr lang="en-US" sz="4400" b="1">
                <a:solidFill>
                  <a:srgbClr val="990033"/>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Arial" panose="020B0604020202020204" pitchFamily="34" charset="0"/>
              </a:rPr>
              <a:t> = physical healing.</a:t>
            </a:r>
          </a:p>
          <a:p>
            <a:pPr marL="609600" indent="-609600" algn="just" eaLnBrk="1" fontAlgn="auto" hangingPunct="1">
              <a:spcAft>
                <a:spcPts val="0"/>
              </a:spcAft>
              <a:buFont typeface="Wingdings 2" panose="05020102010507070707" pitchFamily="18" charset="2"/>
              <a:buNone/>
              <a:defRPr/>
            </a:pPr>
            <a:endParaRPr lang="en-US" sz="4400" b="1">
              <a:solidFill>
                <a:srgbClr val="990033"/>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Arial" panose="020B0604020202020204" pitchFamily="34" charset="0"/>
            </a:endParaRPr>
          </a:p>
          <a:p>
            <a:pPr marL="609600" indent="-609600" algn="just" eaLnBrk="1" fontAlgn="auto" hangingPunct="1">
              <a:spcAft>
                <a:spcPts val="0"/>
              </a:spcAft>
              <a:buFont typeface="Wingdings 2" panose="05020102010507070707" pitchFamily="18" charset="2"/>
              <a:buNone/>
              <a:defRPr/>
            </a:pPr>
            <a:endParaRPr lang="en-US" sz="4400" b="1">
              <a:solidFill>
                <a:srgbClr val="990033"/>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Arial" panose="020B0604020202020204" pitchFamily="34" charset="0"/>
            </a:endParaRPr>
          </a:p>
          <a:p>
            <a:pPr marL="609600" indent="-609600" algn="just" eaLnBrk="1" fontAlgn="auto" hangingPunct="1">
              <a:spcAft>
                <a:spcPts val="0"/>
              </a:spcAft>
              <a:buNone/>
              <a:defRPr/>
            </a:pPr>
            <a:r>
              <a:rPr 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Arial" panose="020B0604020202020204" pitchFamily="34" charset="0"/>
              </a:rPr>
              <a:t>* </a:t>
            </a:r>
            <a:r>
              <a:rPr lang="el-GR" sz="2800" b="1" kern="1400">
                <a:ln>
                  <a:noFill/>
                </a:ln>
                <a:solidFill>
                  <a:srgbClr val="000000"/>
                </a:solidFill>
                <a:effectLst>
                  <a:outerShdw blurRad="38100" dist="38100" dir="2700000" algn="tl">
                    <a:srgbClr val="000000">
                      <a:alpha val="43137"/>
                    </a:srgbClr>
                  </a:outerShdw>
                </a:effectLst>
                <a:latin typeface="Segoe UI Symbol" panose="020B0502040204020203" pitchFamily="34" charset="0"/>
              </a:rPr>
              <a:t>ἰάομαι</a:t>
            </a:r>
            <a:endParaRPr lang="el-GR" sz="2800" kern="1400">
              <a:ln>
                <a:noFill/>
              </a:ln>
              <a:solidFill>
                <a:srgbClr val="000000"/>
              </a:solidFill>
              <a:effectLst>
                <a:outerShdw blurRad="38100" dist="38100" dir="2700000" algn="tl">
                  <a:srgbClr val="000000">
                    <a:alpha val="43137"/>
                  </a:srgbClr>
                </a:outerShdw>
              </a:effectLst>
              <a:latin typeface="Times New Roman" panose="02020603050405020304" pitchFamily="18" charset="0"/>
            </a:endParaRPr>
          </a:p>
        </p:txBody>
      </p:sp>
      <p:sp>
        <p:nvSpPr>
          <p:cNvPr id="4" name="Rectangle 3">
            <a:extLst>
              <a:ext uri="{FF2B5EF4-FFF2-40B4-BE49-F238E27FC236}">
                <a16:creationId xmlns:a16="http://schemas.microsoft.com/office/drawing/2014/main" id="{3C84F4A1-B997-4C14-A956-4101082FD770}"/>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a:t>
            </a:r>
            <a:r>
              <a:rPr lang="en-US">
                <a:solidFill>
                  <a:srgbClr val="002060"/>
                </a:solidFill>
                <a:effectLst>
                  <a:outerShdw blurRad="38100" dist="38100" dir="2700000" algn="tl">
                    <a:srgbClr val="000000">
                      <a:alpha val="43137"/>
                    </a:srgbClr>
                  </a:outerShdw>
                </a:effectLst>
              </a:rPr>
              <a:t>.  Right Ways to Use Your Tongue.</a:t>
            </a:r>
            <a:endParaRPr lang="en-US" dirty="0"/>
          </a:p>
        </p:txBody>
      </p:sp>
    </p:spTree>
    <p:extLst>
      <p:ext uri="{BB962C8B-B14F-4D97-AF65-F5344CB8AC3E}">
        <p14:creationId xmlns:p14="http://schemas.microsoft.com/office/powerpoint/2010/main" val="185575229"/>
      </p:ext>
    </p:extLst>
  </p:cSld>
  <p:clrMapOvr>
    <a:masterClrMapping/>
  </p:clrMapOvr>
  <p:transition>
    <p:dissolve/>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9002493D-DB56-4358-91D8-F51DEA9B7FA2}"/>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BC50758F-9D59-442E-AB9C-D143F9E5FD7D}"/>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B. Pray when you are sick.</a:t>
            </a:r>
          </a:p>
          <a:p>
            <a:pPr marL="609600" indent="-609600" algn="just" eaLnBrk="1" fontAlgn="auto" hangingPunct="1">
              <a:spcAft>
                <a:spcPts val="0"/>
              </a:spcAft>
              <a:buNone/>
              <a:defRPr/>
            </a:pPr>
            <a:r>
              <a:rPr lang="en-US" sz="2800" b="1">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	</a:t>
            </a:r>
            <a:r>
              <a:rPr lang="en-US" sz="4400" b="1">
                <a:solidFill>
                  <a:srgbClr val="990033"/>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Arial" panose="020B0604020202020204" pitchFamily="34" charset="0"/>
              </a:rPr>
              <a:t>When we confess our sin God will forgive!</a:t>
            </a:r>
          </a:p>
          <a:p>
            <a:pPr marL="609600" indent="-609600" algn="just" eaLnBrk="1" fontAlgn="auto" hangingPunct="1">
              <a:spcAft>
                <a:spcPts val="0"/>
              </a:spcAft>
              <a:buNone/>
              <a:defRPr/>
            </a:pPr>
            <a:r>
              <a:rPr lang="en-US" sz="2800" b="1">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I John 1:9 - </a:t>
            </a:r>
            <a:r>
              <a:rPr lang="en-US" sz="2800" b="1" kern="1400">
                <a:ln>
                  <a:noFill/>
                </a:ln>
                <a:solidFill>
                  <a:schemeClr val="tx1"/>
                </a:solidFill>
                <a:effectLst>
                  <a:outerShdw blurRad="38100" dist="38100" dir="2700000" algn="tl">
                    <a:srgbClr val="000000">
                      <a:alpha val="43137"/>
                    </a:srgbClr>
                  </a:outerShdw>
                </a:effectLst>
                <a:latin typeface="Arial" panose="020B0604020202020204" pitchFamily="34" charset="0"/>
              </a:rPr>
              <a:t>If we confess our sins, he is faithful and just and will forgive us our sins and purify us from all unrighteousness.</a:t>
            </a:r>
            <a:endParaRPr lang="el-GR" sz="2800" kern="1400">
              <a:ln>
                <a:noFill/>
              </a:ln>
              <a:solidFill>
                <a:srgbClr val="000000"/>
              </a:solidFill>
              <a:effectLst>
                <a:outerShdw blurRad="38100" dist="38100" dir="2700000" algn="tl">
                  <a:srgbClr val="000000">
                    <a:alpha val="43137"/>
                  </a:srgbClr>
                </a:outerShdw>
              </a:effectLst>
              <a:latin typeface="Times New Roman" panose="02020603050405020304" pitchFamily="18" charset="0"/>
            </a:endParaRPr>
          </a:p>
        </p:txBody>
      </p:sp>
      <p:sp>
        <p:nvSpPr>
          <p:cNvPr id="4" name="Rectangle 3">
            <a:extLst>
              <a:ext uri="{FF2B5EF4-FFF2-40B4-BE49-F238E27FC236}">
                <a16:creationId xmlns:a16="http://schemas.microsoft.com/office/drawing/2014/main" id="{3C84F4A1-B997-4C14-A956-4101082FD770}"/>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a:t>
            </a:r>
            <a:r>
              <a:rPr lang="en-US">
                <a:solidFill>
                  <a:srgbClr val="002060"/>
                </a:solidFill>
                <a:effectLst>
                  <a:outerShdw blurRad="38100" dist="38100" dir="2700000" algn="tl">
                    <a:srgbClr val="000000">
                      <a:alpha val="43137"/>
                    </a:srgbClr>
                  </a:outerShdw>
                </a:effectLst>
              </a:rPr>
              <a:t>.  Right Ways to Use Your Tongue.</a:t>
            </a:r>
            <a:endParaRPr lang="en-US" dirty="0"/>
          </a:p>
        </p:txBody>
      </p:sp>
    </p:spTree>
    <p:extLst>
      <p:ext uri="{BB962C8B-B14F-4D97-AF65-F5344CB8AC3E}">
        <p14:creationId xmlns:p14="http://schemas.microsoft.com/office/powerpoint/2010/main" val="559471031"/>
      </p:ext>
    </p:extLst>
  </p:cSld>
  <p:clrMapOvr>
    <a:masterClrMapping/>
  </p:clrMapOvr>
  <p:transition>
    <p:dissolve/>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9002493D-DB56-4358-91D8-F51DEA9B7FA2}"/>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BC50758F-9D59-442E-AB9C-D143F9E5FD7D}"/>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B. Pray when you are sick.</a:t>
            </a:r>
          </a:p>
          <a:p>
            <a:pPr marL="609600" indent="-609600" algn="just" eaLnBrk="1" fontAlgn="auto" hangingPunct="1">
              <a:spcAft>
                <a:spcPts val="0"/>
              </a:spcAft>
              <a:buNone/>
              <a:defRPr/>
            </a:pPr>
            <a:r>
              <a:rPr lang="en-US" sz="2800" b="1">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And the prayer offered in faith </a:t>
            </a:r>
            <a:r>
              <a:rPr lang="en-US" sz="2800" b="1" u="sng">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will make the sick person well</a:t>
            </a:r>
            <a:r>
              <a:rPr lang="en-US" sz="2800" b="1">
                <a:solidFill>
                  <a:srgbClr val="990033"/>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 </a:t>
            </a:r>
            <a:r>
              <a:rPr lang="en-US" sz="2800" b="1">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 . . - v15</a:t>
            </a:r>
            <a:endParaRPr lang="en-US" sz="2800" b="1">
              <a:solidFill>
                <a:srgbClr val="990033"/>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Arial" panose="020B0604020202020204" pitchFamily="34" charset="0"/>
              </a:rPr>
              <a:t>		Possibility # 2 -  the anointing 		with  olive  oil  could  be 			ceremonial.</a:t>
            </a:r>
          </a:p>
        </p:txBody>
      </p:sp>
      <p:sp>
        <p:nvSpPr>
          <p:cNvPr id="4" name="Rectangle 3">
            <a:extLst>
              <a:ext uri="{FF2B5EF4-FFF2-40B4-BE49-F238E27FC236}">
                <a16:creationId xmlns:a16="http://schemas.microsoft.com/office/drawing/2014/main" id="{3C84F4A1-B997-4C14-A956-4101082FD770}"/>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a:t>
            </a:r>
            <a:r>
              <a:rPr lang="en-US">
                <a:solidFill>
                  <a:srgbClr val="002060"/>
                </a:solidFill>
                <a:effectLst>
                  <a:outerShdw blurRad="38100" dist="38100" dir="2700000" algn="tl">
                    <a:srgbClr val="000000">
                      <a:alpha val="43137"/>
                    </a:srgbClr>
                  </a:outerShdw>
                </a:effectLst>
              </a:rPr>
              <a:t>.  Right Ways to Use Your Tongue.</a:t>
            </a:r>
            <a:endParaRPr lang="en-US" dirty="0"/>
          </a:p>
        </p:txBody>
      </p:sp>
    </p:spTree>
    <p:extLst>
      <p:ext uri="{BB962C8B-B14F-4D97-AF65-F5344CB8AC3E}">
        <p14:creationId xmlns:p14="http://schemas.microsoft.com/office/powerpoint/2010/main" val="1792545578"/>
      </p:ext>
    </p:extLst>
  </p:cSld>
  <p:clrMapOvr>
    <a:masterClrMapping/>
  </p:clrMapOvr>
  <p:transition>
    <p:dissolve/>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9002493D-DB56-4358-91D8-F51DEA9B7FA2}"/>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BC50758F-9D59-442E-AB9C-D143F9E5FD7D}"/>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B. Pray when you are sick.</a:t>
            </a:r>
          </a:p>
          <a:p>
            <a:pPr marL="609600" indent="-609600" algn="just" eaLnBrk="1" fontAlgn="auto" hangingPunct="1">
              <a:spcAft>
                <a:spcPts val="0"/>
              </a:spcAft>
              <a:buNone/>
              <a:defRPr/>
            </a:pPr>
            <a:r>
              <a:rPr lang="en-US" sz="2800" b="1">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And the prayer offered in faith </a:t>
            </a:r>
            <a:r>
              <a:rPr lang="en-US" sz="2800" b="1" u="sng">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will make the sick person well</a:t>
            </a:r>
            <a:r>
              <a:rPr lang="en-US" sz="2800" b="1">
                <a:solidFill>
                  <a:srgbClr val="990033"/>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 </a:t>
            </a:r>
            <a:r>
              <a:rPr lang="en-US" sz="2800" b="1">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 . . - v15</a:t>
            </a:r>
            <a:endParaRPr lang="en-US" sz="2800" b="1">
              <a:solidFill>
                <a:srgbClr val="990033"/>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Arial" panose="020B0604020202020204" pitchFamily="34" charset="0"/>
              </a:rPr>
              <a:t>	1. The sick call the elders.</a:t>
            </a: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Arial" panose="020B0604020202020204" pitchFamily="34" charset="0"/>
              </a:rPr>
              <a:t>	2. The elders anoint &amp; pray.</a:t>
            </a: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Arial" panose="020B0604020202020204" pitchFamily="34" charset="0"/>
              </a:rPr>
              <a:t>	3. Physical healing happens.</a:t>
            </a:r>
          </a:p>
        </p:txBody>
      </p:sp>
      <p:sp>
        <p:nvSpPr>
          <p:cNvPr id="4" name="Rectangle 3">
            <a:extLst>
              <a:ext uri="{FF2B5EF4-FFF2-40B4-BE49-F238E27FC236}">
                <a16:creationId xmlns:a16="http://schemas.microsoft.com/office/drawing/2014/main" id="{3C84F4A1-B997-4C14-A956-4101082FD770}"/>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a:t>
            </a:r>
            <a:r>
              <a:rPr lang="en-US">
                <a:solidFill>
                  <a:srgbClr val="002060"/>
                </a:solidFill>
                <a:effectLst>
                  <a:outerShdw blurRad="38100" dist="38100" dir="2700000" algn="tl">
                    <a:srgbClr val="000000">
                      <a:alpha val="43137"/>
                    </a:srgbClr>
                  </a:outerShdw>
                </a:effectLst>
              </a:rPr>
              <a:t>.  Right Ways to Use Your Tongue.</a:t>
            </a:r>
            <a:endParaRPr lang="en-US" dirty="0"/>
          </a:p>
        </p:txBody>
      </p:sp>
    </p:spTree>
    <p:extLst>
      <p:ext uri="{BB962C8B-B14F-4D97-AF65-F5344CB8AC3E}">
        <p14:creationId xmlns:p14="http://schemas.microsoft.com/office/powerpoint/2010/main" val="2687975532"/>
      </p:ext>
    </p:extLst>
  </p:cSld>
  <p:clrMapOvr>
    <a:masterClrMapping/>
  </p:clrMapOvr>
  <p:transition>
    <p:dissolve/>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9002493D-DB56-4358-91D8-F51DEA9B7FA2}"/>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BC50758F-9D59-442E-AB9C-D143F9E5FD7D}"/>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B. Pray when you are sick.</a:t>
            </a:r>
          </a:p>
          <a:p>
            <a:pPr marL="609600" indent="-609600" algn="just" eaLnBrk="1" fontAlgn="auto" hangingPunct="1">
              <a:spcAft>
                <a:spcPts val="0"/>
              </a:spcAft>
              <a:buNone/>
              <a:defRPr/>
            </a:pPr>
            <a:r>
              <a:rPr lang="en-US" sz="2800" b="1">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	</a:t>
            </a:r>
            <a:endParaRPr lang="en-US" sz="4400" b="1">
              <a:solidFill>
                <a:srgbClr val="990033"/>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Arial" panose="020B0604020202020204" pitchFamily="34" charset="0"/>
            </a:endParaRPr>
          </a:p>
          <a:p>
            <a:pPr marL="609600" indent="-609600" algn="ctr" eaLnBrk="1" fontAlgn="auto" hangingPunct="1">
              <a:spcAft>
                <a:spcPts val="0"/>
              </a:spcAft>
              <a:buNone/>
              <a:defRPr/>
            </a:pPr>
            <a:r>
              <a:rPr lang="en-US" sz="4400" b="1">
                <a:solidFill>
                  <a:srgbClr val="990033"/>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Arial" panose="020B0604020202020204" pitchFamily="34" charset="0"/>
              </a:rPr>
              <a:t>So - What’s the Answer?</a:t>
            </a:r>
          </a:p>
          <a:p>
            <a:pPr marL="609600" indent="-609600" algn="ctr" eaLnBrk="1" fontAlgn="auto" hangingPunct="1">
              <a:spcAft>
                <a:spcPts val="0"/>
              </a:spcAft>
              <a:buNone/>
              <a:defRPr/>
            </a:pPr>
            <a:endParaRPr lang="en-US" sz="4400" b="1">
              <a:solidFill>
                <a:srgbClr val="990033"/>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Arial" panose="020B0604020202020204" pitchFamily="34" charset="0"/>
            </a:endParaRPr>
          </a:p>
          <a:p>
            <a:pPr marL="609600" indent="-609600" algn="ctr" eaLnBrk="1" fontAlgn="auto" hangingPunct="1">
              <a:spcAft>
                <a:spcPts val="0"/>
              </a:spcAft>
              <a:buNone/>
              <a:defRPr/>
            </a:pPr>
            <a:r>
              <a:rPr lang="en-US" sz="4400" b="1">
                <a:solidFill>
                  <a:srgbClr val="006600"/>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Arial" panose="020B0604020202020204" pitchFamily="34" charset="0"/>
              </a:rPr>
              <a:t>Obey the Lord’s Word!</a:t>
            </a:r>
          </a:p>
        </p:txBody>
      </p:sp>
      <p:sp>
        <p:nvSpPr>
          <p:cNvPr id="4" name="Rectangle 3">
            <a:extLst>
              <a:ext uri="{FF2B5EF4-FFF2-40B4-BE49-F238E27FC236}">
                <a16:creationId xmlns:a16="http://schemas.microsoft.com/office/drawing/2014/main" id="{3C84F4A1-B997-4C14-A956-4101082FD770}"/>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a:t>
            </a:r>
            <a:r>
              <a:rPr lang="en-US">
                <a:solidFill>
                  <a:srgbClr val="002060"/>
                </a:solidFill>
                <a:effectLst>
                  <a:outerShdw blurRad="38100" dist="38100" dir="2700000" algn="tl">
                    <a:srgbClr val="000000">
                      <a:alpha val="43137"/>
                    </a:srgbClr>
                  </a:outerShdw>
                </a:effectLst>
              </a:rPr>
              <a:t>.  Right Ways to Use Your Tongue.</a:t>
            </a:r>
            <a:endParaRPr lang="en-US" dirty="0"/>
          </a:p>
        </p:txBody>
      </p:sp>
    </p:spTree>
    <p:extLst>
      <p:ext uri="{BB962C8B-B14F-4D97-AF65-F5344CB8AC3E}">
        <p14:creationId xmlns:p14="http://schemas.microsoft.com/office/powerpoint/2010/main" val="1229704180"/>
      </p:ext>
    </p:extLst>
  </p:cSld>
  <p:clrMapOvr>
    <a:masterClrMapping/>
  </p:clrMapOvr>
  <p:transition>
    <p:dissolve/>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9002493D-DB56-4358-91D8-F51DEA9B7FA2}"/>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BC50758F-9D59-442E-AB9C-D143F9E5FD7D}"/>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C. Confess your sins to another Christian.</a:t>
            </a:r>
          </a:p>
          <a:p>
            <a:pPr marL="609600" indent="-609600" algn="just" eaLnBrk="1" fontAlgn="auto" hangingPunct="1">
              <a:spcAft>
                <a:spcPts val="0"/>
              </a:spcAf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Therefore </a:t>
            </a:r>
            <a:r>
              <a:rPr lang="en-US" sz="2800" b="1" u="sng">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confess your sins to each other</a:t>
            </a:r>
            <a:r>
              <a:rPr lang="en-US" sz="2800" b="1">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 and pray for each other so that you may be healed. The prayer of a righteous man is powerful and effective. - v16</a:t>
            </a:r>
            <a:endParaRPr lang="en-US" sz="2800" b="1">
              <a:solidFill>
                <a:srgbClr val="339966"/>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3C84F4A1-B997-4C14-A956-4101082FD770}"/>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a:t>
            </a:r>
            <a:r>
              <a:rPr lang="en-US">
                <a:solidFill>
                  <a:srgbClr val="002060"/>
                </a:solidFill>
                <a:effectLst>
                  <a:outerShdw blurRad="38100" dist="38100" dir="2700000" algn="tl">
                    <a:srgbClr val="000000">
                      <a:alpha val="43137"/>
                    </a:srgbClr>
                  </a:outerShdw>
                </a:effectLst>
              </a:rPr>
              <a:t>.  Right Ways to Use Your Tongue.</a:t>
            </a:r>
            <a:endParaRPr lang="en-US" dirty="0"/>
          </a:p>
        </p:txBody>
      </p:sp>
    </p:spTree>
    <p:extLst>
      <p:ext uri="{BB962C8B-B14F-4D97-AF65-F5344CB8AC3E}">
        <p14:creationId xmlns:p14="http://schemas.microsoft.com/office/powerpoint/2010/main" val="1922817409"/>
      </p:ext>
    </p:extLst>
  </p:cSld>
  <p:clrMapOvr>
    <a:masterClrMapping/>
  </p:clrMapOvr>
  <p:transition>
    <p:dissolve/>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9002493D-DB56-4358-91D8-F51DEA9B7FA2}"/>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BC50758F-9D59-442E-AB9C-D143F9E5FD7D}"/>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C. Confess your sins to another Christian.</a:t>
            </a:r>
          </a:p>
          <a:p>
            <a:pPr marL="609600" indent="-609600" algn="just" eaLnBrk="1" fontAlgn="auto" hangingPunct="1">
              <a:spcAft>
                <a:spcPts val="0"/>
              </a:spcAf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Therefore confess your sins to each other and pray for each other so that you may be healed. The prayer of a righteous man is powerful and effective. - v16</a:t>
            </a:r>
          </a:p>
          <a:p>
            <a:pPr marL="0" indent="0" algn="just">
              <a:buNone/>
            </a:pPr>
            <a:r>
              <a:rPr lang="en-US" sz="2800" b="1">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I Thessalonians 5:11 - </a:t>
            </a: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Therefore encourage one another and build each other up, just as in fact you are doing.</a:t>
            </a:r>
          </a:p>
        </p:txBody>
      </p:sp>
      <p:sp>
        <p:nvSpPr>
          <p:cNvPr id="4" name="Rectangle 3">
            <a:extLst>
              <a:ext uri="{FF2B5EF4-FFF2-40B4-BE49-F238E27FC236}">
                <a16:creationId xmlns:a16="http://schemas.microsoft.com/office/drawing/2014/main" id="{3C84F4A1-B997-4C14-A956-4101082FD770}"/>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a:t>
            </a:r>
            <a:r>
              <a:rPr lang="en-US">
                <a:solidFill>
                  <a:srgbClr val="002060"/>
                </a:solidFill>
                <a:effectLst>
                  <a:outerShdw blurRad="38100" dist="38100" dir="2700000" algn="tl">
                    <a:srgbClr val="000000">
                      <a:alpha val="43137"/>
                    </a:srgbClr>
                  </a:outerShdw>
                </a:effectLst>
              </a:rPr>
              <a:t>.  Right Ways to Use Your Tongue.</a:t>
            </a:r>
            <a:endParaRPr lang="en-US" dirty="0"/>
          </a:p>
        </p:txBody>
      </p:sp>
    </p:spTree>
    <p:extLst>
      <p:ext uri="{BB962C8B-B14F-4D97-AF65-F5344CB8AC3E}">
        <p14:creationId xmlns:p14="http://schemas.microsoft.com/office/powerpoint/2010/main" val="995083978"/>
      </p:ext>
    </p:extLst>
  </p:cSld>
  <p:clrMapOvr>
    <a:masterClrMapping/>
  </p:clrMapOvr>
  <p:transition>
    <p:dissolve/>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9002493D-DB56-4358-91D8-F51DEA9B7FA2}"/>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BC50758F-9D59-442E-AB9C-D143F9E5FD7D}"/>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D. Witness to those who have turned their back on the Lord.</a:t>
            </a:r>
          </a:p>
          <a:p>
            <a:pPr marL="609600" indent="-609600" algn="just" eaLnBrk="1" fontAlgn="auto" hangingPunct="1">
              <a:spcAft>
                <a:spcPts val="0"/>
              </a:spcAf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My brothers, if one of you should wander from the truth and someone should bring him back, remember this: Whoever turns a sinner from the error of his way will save him from death and cover over a multitude of sins. - v19-20</a:t>
            </a:r>
            <a:endPar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3C84F4A1-B997-4C14-A956-4101082FD770}"/>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a:t>
            </a:r>
            <a:r>
              <a:rPr lang="en-US">
                <a:solidFill>
                  <a:srgbClr val="002060"/>
                </a:solidFill>
                <a:effectLst>
                  <a:outerShdw blurRad="38100" dist="38100" dir="2700000" algn="tl">
                    <a:srgbClr val="000000">
                      <a:alpha val="43137"/>
                    </a:srgbClr>
                  </a:outerShdw>
                </a:effectLst>
              </a:rPr>
              <a:t>.  Right Ways to Use Your Tongue.</a:t>
            </a:r>
            <a:endParaRPr lang="en-US" dirty="0"/>
          </a:p>
        </p:txBody>
      </p:sp>
    </p:spTree>
    <p:extLst>
      <p:ext uri="{BB962C8B-B14F-4D97-AF65-F5344CB8AC3E}">
        <p14:creationId xmlns:p14="http://schemas.microsoft.com/office/powerpoint/2010/main" val="1823345784"/>
      </p:ext>
    </p:extLst>
  </p:cSld>
  <p:clrMapOvr>
    <a:masterClrMapping/>
  </p:clrMapOvr>
  <p:transition>
    <p:dissolv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D62C8F4E-3FB5-48D7-9C68-95E8DC0127B7}"/>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FD53B07-090E-4151-9CD2-DC6E03F1182A}"/>
              </a:ext>
            </a:extLst>
          </p:cNvPr>
          <p:cNvSpPr>
            <a:spLocks noGrp="1" noChangeArrowheads="1"/>
          </p:cNvSpPr>
          <p:nvPr>
            <p:ph idx="1"/>
          </p:nvPr>
        </p:nvSpPr>
        <p:spPr>
          <a:xfrm>
            <a:off x="457200" y="914400"/>
            <a:ext cx="8229600" cy="4648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002060"/>
                </a:solidFill>
                <a:effectLst>
                  <a:outerShdw blurRad="38100" dist="38100" dir="2700000" algn="tl">
                    <a:srgbClr val="000000">
                      <a:alpha val="43137"/>
                    </a:srgbClr>
                  </a:outerShdw>
                </a:effectLst>
                <a:latin typeface="Arial Narrow" pitchFamily="34" charset="0"/>
              </a:rPr>
              <a:t>I</a:t>
            </a:r>
            <a:r>
              <a:rPr lang="en-US" sz="4400" b="1">
                <a:solidFill>
                  <a:srgbClr val="002060"/>
                </a:solidFill>
                <a:effectLst>
                  <a:outerShdw blurRad="38100" dist="38100" dir="2700000" algn="tl">
                    <a:srgbClr val="000000">
                      <a:alpha val="43137"/>
                    </a:srgbClr>
                  </a:outerShdw>
                </a:effectLst>
                <a:latin typeface="Arial Narrow" pitchFamily="34" charset="0"/>
              </a:rPr>
              <a:t>. The Wrong Way to Use Your Tongue </a:t>
            </a:r>
            <a:r>
              <a:rPr lang="en-US" sz="2800" b="1">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v12</a:t>
            </a:r>
            <a:endParaRPr lang="en-US" sz="2800" b="1" dirty="0">
              <a:solidFill>
                <a:schemeClr val="tx1"/>
              </a:solidFill>
              <a:effectLst>
                <a:outerShdw blurRad="38100" dist="38100" dir="2700000" algn="tl">
                  <a:srgbClr val="000000">
                    <a:alpha val="43137"/>
                  </a:srgbClr>
                </a:outerShdw>
              </a:effectLst>
              <a:latin typeface="Arial Narrow" pitchFamily="34" charset="0"/>
            </a:endParaRPr>
          </a:p>
          <a:p>
            <a:pPr marL="609600" indent="-609600" algn="just" eaLnBrk="1" fontAlgn="auto" hangingPunct="1">
              <a:spcAft>
                <a:spcPts val="0"/>
              </a:spcAft>
              <a:buFont typeface="Wingdings 2" panose="05020102010507070707" pitchFamily="18" charset="2"/>
              <a:buNone/>
              <a:defRPr/>
            </a:pPr>
            <a:endParaRPr lang="en-US" sz="2800" b="1" dirty="0">
              <a:solidFill>
                <a:schemeClr val="tx1"/>
              </a:solidFill>
              <a:effectLst>
                <a:outerShdw blurRad="38100" dist="38100" dir="2700000" algn="tl">
                  <a:srgbClr val="000000">
                    <a:alpha val="43137"/>
                  </a:srgbClr>
                </a:outerShdw>
              </a:effectLst>
              <a:latin typeface="Arial Narrow" pitchFamily="34" charset="0"/>
            </a:endParaRPr>
          </a:p>
          <a:p>
            <a:pPr marL="609600" indent="-609600" algn="just" eaLnBrk="1" fontAlgn="auto" hangingPunct="1">
              <a:spcAft>
                <a:spcPts val="0"/>
              </a:spcAft>
              <a:buFont typeface="Wingdings 2" panose="05020102010507070707" pitchFamily="18" charset="2"/>
              <a:buNone/>
              <a:defRPr/>
            </a:pPr>
            <a:endParaRPr lang="en-US" sz="2800" b="1" dirty="0">
              <a:solidFill>
                <a:schemeClr val="tx1"/>
              </a:solidFill>
              <a:effectLst>
                <a:outerShdw blurRad="38100" dist="38100" dir="2700000" algn="tl">
                  <a:srgbClr val="000000">
                    <a:alpha val="43137"/>
                  </a:srgbClr>
                </a:outerShdw>
              </a:effectLst>
              <a:latin typeface="Arial Narrow" pitchFamily="34" charset="0"/>
            </a:endParaRPr>
          </a:p>
          <a:p>
            <a:pPr marL="609600" indent="-609600" algn="just" eaLnBrk="1" fontAlgn="auto" hangingPunct="1">
              <a:spcAft>
                <a:spcPts val="0"/>
              </a:spcAft>
              <a:buFont typeface="Wingdings 2" panose="05020102010507070707" pitchFamily="18" charset="2"/>
              <a:buNone/>
              <a:defRPr/>
            </a:pPr>
            <a:endParaRPr lang="en-US" sz="2800" b="1" dirty="0">
              <a:solidFill>
                <a:schemeClr val="tx1"/>
              </a:solidFill>
              <a:effectLst>
                <a:outerShdw blurRad="38100" dist="38100" dir="2700000" algn="tl">
                  <a:srgbClr val="000000">
                    <a:alpha val="43137"/>
                  </a:srgbClr>
                </a:outerShdw>
              </a:effectLst>
              <a:latin typeface="Arial Narrow" pitchFamily="34" charset="0"/>
            </a:endParaRPr>
          </a:p>
          <a:p>
            <a:pPr marL="609600" indent="-609600" algn="just" eaLnBrk="1" fontAlgn="auto" hangingPunct="1">
              <a:spcAft>
                <a:spcPts val="0"/>
              </a:spcAft>
              <a:buFont typeface="Wingdings 2" panose="05020102010507070707" pitchFamily="18" charset="2"/>
              <a:buNone/>
              <a:defRPr/>
            </a:pPr>
            <a:endParaRPr lang="en-US" sz="2800" b="1" dirty="0">
              <a:solidFill>
                <a:schemeClr val="tx1"/>
              </a:solidFill>
              <a:effectLst>
                <a:outerShdw blurRad="38100" dist="38100" dir="2700000" algn="tl">
                  <a:srgbClr val="000000">
                    <a:alpha val="43137"/>
                  </a:srgbClr>
                </a:outerShdw>
              </a:effectLst>
              <a:latin typeface="Arial Narrow" pitchFamily="34" charset="0"/>
            </a:endParaRPr>
          </a:p>
        </p:txBody>
      </p:sp>
    </p:spTree>
  </p:cSld>
  <p:clrMapOvr>
    <a:masterClrMapping/>
  </p:clrMapOvr>
  <p:transition>
    <p:dissolve/>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9002493D-DB56-4358-91D8-F51DEA9B7FA2}"/>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BC50758F-9D59-442E-AB9C-D143F9E5FD7D}"/>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endParaRPr lang="en-US" sz="4400" b="1">
              <a:solidFill>
                <a:srgbClr val="990033"/>
              </a:solidFill>
              <a:effectLst>
                <a:outerShdw blurRad="38100" dist="38100" dir="2700000" algn="tl">
                  <a:srgbClr val="000000">
                    <a:alpha val="43137"/>
                  </a:srgbClr>
                </a:outerShdw>
              </a:effectLst>
              <a:latin typeface="Arial Narrow" pitchFamily="34" charset="0"/>
              <a:cs typeface="Arial" panose="020B0604020202020204" pitchFamily="34" charset="0"/>
            </a:endParaRP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cs typeface="Arial" panose="020B0604020202020204" pitchFamily="34" charset="0"/>
              </a:rPr>
              <a:t>Remember how important &amp; influential your words really are!</a:t>
            </a:r>
          </a:p>
          <a:p>
            <a:pPr marL="609600" indent="-609600" algn="just" eaLnBrk="1" fontAlgn="auto" hangingPunct="1">
              <a:spcAft>
                <a:spcPts val="0"/>
              </a:spcAft>
              <a:buFont typeface="Wingdings 2" panose="05020102010507070707" pitchFamily="18" charset="2"/>
              <a:buNone/>
              <a:defRPr/>
            </a:pPr>
            <a:endParaRPr lang="en-US" sz="4400" b="1">
              <a:solidFill>
                <a:srgbClr val="990033"/>
              </a:solidFill>
              <a:effectLst>
                <a:outerShdw blurRad="38100" dist="38100" dir="2700000" algn="tl">
                  <a:srgbClr val="000000">
                    <a:alpha val="43137"/>
                  </a:srgbClr>
                </a:outerShdw>
              </a:effectLst>
              <a:latin typeface="Arial Narrow" pitchFamily="34" charset="0"/>
              <a:cs typeface="Arial" panose="020B0604020202020204" pitchFamily="34" charset="0"/>
            </a:endParaRPr>
          </a:p>
          <a:p>
            <a:pPr marL="609600" indent="-609600" algn="ctr"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cs typeface="Arial" panose="020B0604020202020204" pitchFamily="34" charset="0"/>
              </a:rPr>
              <a:t>Comfort &amp; build up &amp; glorify God!</a:t>
            </a:r>
          </a:p>
          <a:p>
            <a:pPr marL="609600" indent="-609600" algn="just" eaLnBrk="1" fontAlgn="auto" hangingPunct="1">
              <a:spcAft>
                <a:spcPts val="0"/>
              </a:spcAft>
              <a:buFont typeface="Wingdings 2" panose="05020102010507070707" pitchFamily="18" charset="2"/>
              <a:buNone/>
              <a:defRPr/>
            </a:pPr>
            <a:endParaRPr lang="en-US" sz="4400" b="1">
              <a:solidFill>
                <a:srgbClr val="990033"/>
              </a:solidFill>
              <a:effectLst>
                <a:outerShdw blurRad="38100" dist="38100" dir="2700000" algn="tl">
                  <a:srgbClr val="000000">
                    <a:alpha val="43137"/>
                  </a:srgbClr>
                </a:outerShdw>
              </a:effectLst>
              <a:latin typeface="Arial Narrow" pitchFamily="34" charset="0"/>
              <a:cs typeface="Arial" panose="020B0604020202020204" pitchFamily="34" charset="0"/>
            </a:endParaRPr>
          </a:p>
          <a:p>
            <a:pPr marL="609600" indent="-609600" algn="just" eaLnBrk="1" fontAlgn="auto" hangingPunct="1">
              <a:spcAft>
                <a:spcPts val="0"/>
              </a:spcAft>
              <a:buFont typeface="Wingdings 2" panose="05020102010507070707" pitchFamily="18" charset="2"/>
              <a:buNone/>
              <a:defRPr/>
            </a:pPr>
            <a:endPar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3C84F4A1-B997-4C14-A956-4101082FD770}"/>
              </a:ext>
            </a:extLst>
          </p:cNvPr>
          <p:cNvSpPr/>
          <p:nvPr/>
        </p:nvSpPr>
        <p:spPr>
          <a:xfrm>
            <a:off x="762000" y="152400"/>
            <a:ext cx="7848600" cy="523875"/>
          </a:xfrm>
          <a:prstGeom prst="rect">
            <a:avLst/>
          </a:prstGeom>
        </p:spPr>
        <p:txBody>
          <a:bodyPr>
            <a:spAutoFit/>
          </a:bodyPr>
          <a:lstStyle/>
          <a:p>
            <a:pPr algn="ctr" eaLnBrk="1" hangingPunct="1">
              <a:defRPr/>
            </a:pPr>
            <a:endParaRPr lang="en-US" dirty="0"/>
          </a:p>
        </p:txBody>
      </p:sp>
    </p:spTree>
    <p:extLst>
      <p:ext uri="{BB962C8B-B14F-4D97-AF65-F5344CB8AC3E}">
        <p14:creationId xmlns:p14="http://schemas.microsoft.com/office/powerpoint/2010/main" val="14725496"/>
      </p:ext>
    </p:extLst>
  </p:cSld>
  <p:clrMapOvr>
    <a:masterClrMapping/>
  </p:clrMapOvr>
  <p:transition>
    <p:dissolv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D62C8F4E-3FB5-48D7-9C68-95E8DC0127B7}"/>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FD53B07-090E-4151-9CD2-DC6E03F1182A}"/>
              </a:ext>
            </a:extLst>
          </p:cNvPr>
          <p:cNvSpPr>
            <a:spLocks noGrp="1" noChangeArrowheads="1"/>
          </p:cNvSpPr>
          <p:nvPr>
            <p:ph idx="1"/>
          </p:nvPr>
        </p:nvSpPr>
        <p:spPr>
          <a:xfrm>
            <a:off x="457200" y="914400"/>
            <a:ext cx="8229600" cy="4648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Above all, my brothers, do not swear — not by heaven or by earth or by anything else. Let your “Yes” be yes, and your “No,” no, or you will be condemned. - v12</a:t>
            </a:r>
            <a:endParaRPr lang="en-US" sz="2800" b="1" dirty="0">
              <a:solidFill>
                <a:schemeClr val="tx1"/>
              </a:solidFill>
              <a:effectLst>
                <a:outerShdw blurRad="38100" dist="38100" dir="2700000" algn="tl">
                  <a:srgbClr val="000000">
                    <a:alpha val="43137"/>
                  </a:srgbClr>
                </a:outerShdw>
              </a:effectLst>
              <a:latin typeface="Arial Narrow" pitchFamily="34" charset="0"/>
            </a:endParaRPr>
          </a:p>
          <a:p>
            <a:pPr marL="609600" indent="-609600" algn="just" eaLnBrk="1" fontAlgn="auto" hangingPunct="1">
              <a:spcAft>
                <a:spcPts val="0"/>
              </a:spcAft>
              <a:buFont typeface="Wingdings 2" panose="05020102010507070707" pitchFamily="18" charset="2"/>
              <a:buNone/>
              <a:defRPr/>
            </a:pPr>
            <a:endParaRPr lang="en-US" sz="2800" b="1" dirty="0">
              <a:solidFill>
                <a:schemeClr val="tx1"/>
              </a:solidFill>
              <a:effectLst>
                <a:outerShdw blurRad="38100" dist="38100" dir="2700000" algn="tl">
                  <a:srgbClr val="000000">
                    <a:alpha val="43137"/>
                  </a:srgbClr>
                </a:outerShdw>
              </a:effectLst>
              <a:latin typeface="Arial Narrow" pitchFamily="34" charset="0"/>
            </a:endParaRPr>
          </a:p>
          <a:p>
            <a:pPr marL="609600" indent="-609600" algn="just" eaLnBrk="1" fontAlgn="auto" hangingPunct="1">
              <a:spcAft>
                <a:spcPts val="0"/>
              </a:spcAft>
              <a:buFont typeface="Wingdings 2" panose="05020102010507070707" pitchFamily="18" charset="2"/>
              <a:buNone/>
              <a:defRPr/>
            </a:pPr>
            <a:endParaRPr lang="en-US" sz="2800" b="1" dirty="0">
              <a:solidFill>
                <a:schemeClr val="tx1"/>
              </a:solidFill>
              <a:effectLst>
                <a:outerShdw blurRad="38100" dist="38100" dir="2700000" algn="tl">
                  <a:srgbClr val="000000">
                    <a:alpha val="43137"/>
                  </a:srgbClr>
                </a:outerShdw>
              </a:effectLst>
              <a:latin typeface="Arial Narrow" pitchFamily="34" charset="0"/>
            </a:endParaRPr>
          </a:p>
        </p:txBody>
      </p:sp>
    </p:spTree>
    <p:extLst>
      <p:ext uri="{BB962C8B-B14F-4D97-AF65-F5344CB8AC3E}">
        <p14:creationId xmlns:p14="http://schemas.microsoft.com/office/powerpoint/2010/main" val="4124808684"/>
      </p:ext>
    </p:extLst>
  </p:cSld>
  <p:clrMapOvr>
    <a:masterClrMapping/>
  </p:clrMapOvr>
  <p:transition>
    <p:dissolv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AAE2B5A6-FA46-4E47-9171-9754DBE5259A}"/>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F49B843-1AF1-4B22-A59D-1C5F18769C09}"/>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a:t>
            </a:r>
            <a:r>
              <a:rPr lang="en-US" sz="4400" b="1">
                <a:solidFill>
                  <a:srgbClr val="990033"/>
                </a:solidFill>
                <a:effectLst>
                  <a:outerShdw blurRad="38100" dist="38100" dir="2700000" algn="tl">
                    <a:srgbClr val="000000">
                      <a:alpha val="43137"/>
                    </a:srgbClr>
                  </a:outerShdw>
                </a:effectLst>
                <a:latin typeface="Arial Narrow" pitchFamily="34" charset="0"/>
              </a:rPr>
              <a:t>. Swearing.</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C96D881D-5EF4-47EB-9B54-CC029E2D7000}"/>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a:t>
            </a:r>
            <a:r>
              <a:rPr lang="en-US">
                <a:solidFill>
                  <a:srgbClr val="002060"/>
                </a:solidFill>
                <a:effectLst>
                  <a:outerShdw blurRad="38100" dist="38100" dir="2700000" algn="tl">
                    <a:srgbClr val="000000">
                      <a:alpha val="43137"/>
                    </a:srgbClr>
                  </a:outerShdw>
                </a:effectLst>
              </a:rPr>
              <a:t>.  The Wrong Way to Use Your Tongue.</a:t>
            </a:r>
            <a:endParaRPr lang="en-US" dirty="0"/>
          </a:p>
        </p:txBody>
      </p:sp>
    </p:spTree>
  </p:cSld>
  <p:clrMapOvr>
    <a:masterClrMapping/>
  </p:clrMapOvr>
  <p:transition>
    <p:dissolv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AAE2B5A6-FA46-4E47-9171-9754DBE5259A}"/>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F49B843-1AF1-4B22-A59D-1C5F18769C09}"/>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a:t>
            </a:r>
            <a:r>
              <a:rPr lang="en-US" sz="4400" b="1">
                <a:solidFill>
                  <a:srgbClr val="990033"/>
                </a:solidFill>
                <a:effectLst>
                  <a:outerShdw blurRad="38100" dist="38100" dir="2700000" algn="tl">
                    <a:srgbClr val="000000">
                      <a:alpha val="43137"/>
                    </a:srgbClr>
                  </a:outerShdw>
                </a:effectLst>
                <a:latin typeface="Arial Narrow" pitchFamily="34" charset="0"/>
              </a:rPr>
              <a:t>. Swearing.</a:t>
            </a: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cs typeface="Arial" pitchFamily="34" charset="0"/>
              </a:rPr>
              <a:t>	1. Americans swear by using 	words associated with </a:t>
            </a:r>
            <a:r>
              <a:rPr lang="en-US" sz="4400" b="1">
                <a:solidFill>
                  <a:srgbClr val="006600"/>
                </a:solidFill>
                <a:effectLst>
                  <a:outerShdw blurRad="38100" dist="38100" dir="2700000" algn="tl">
                    <a:srgbClr val="000000">
                      <a:alpha val="43137"/>
                    </a:srgbClr>
                  </a:outerShdw>
                </a:effectLst>
                <a:latin typeface="Arial Narrow" pitchFamily="34" charset="0"/>
                <a:cs typeface="Arial" pitchFamily="34" charset="0"/>
              </a:rPr>
              <a:t>immor-	ality</a:t>
            </a:r>
            <a:r>
              <a:rPr lang="en-US" sz="4400" b="1">
                <a:solidFill>
                  <a:srgbClr val="990033"/>
                </a:solidFill>
                <a:effectLst>
                  <a:outerShdw blurRad="38100" dist="38100" dir="2700000" algn="tl">
                    <a:srgbClr val="000000">
                      <a:alpha val="43137"/>
                    </a:srgbClr>
                  </a:outerShdw>
                </a:effectLst>
                <a:latin typeface="Arial Narrow" pitchFamily="34" charset="0"/>
                <a:cs typeface="Arial" pitchFamily="34" charset="0"/>
              </a:rPr>
              <a:t>.</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C96D881D-5EF4-47EB-9B54-CC029E2D7000}"/>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a:t>
            </a:r>
            <a:r>
              <a:rPr lang="en-US">
                <a:solidFill>
                  <a:srgbClr val="002060"/>
                </a:solidFill>
                <a:effectLst>
                  <a:outerShdw blurRad="38100" dist="38100" dir="2700000" algn="tl">
                    <a:srgbClr val="000000">
                      <a:alpha val="43137"/>
                    </a:srgbClr>
                  </a:outerShdw>
                </a:effectLst>
              </a:rPr>
              <a:t>.  The Wrong Way to Use Your Tongue.</a:t>
            </a:r>
            <a:endParaRPr lang="en-US" dirty="0"/>
          </a:p>
        </p:txBody>
      </p:sp>
    </p:spTree>
    <p:extLst>
      <p:ext uri="{BB962C8B-B14F-4D97-AF65-F5344CB8AC3E}">
        <p14:creationId xmlns:p14="http://schemas.microsoft.com/office/powerpoint/2010/main" val="928871567"/>
      </p:ext>
    </p:extLst>
  </p:cSld>
  <p:clrMapOvr>
    <a:masterClrMapping/>
  </p:clrMapOvr>
  <p:transition>
    <p:dissolv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AAE2B5A6-FA46-4E47-9171-9754DBE5259A}"/>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F49B843-1AF1-4B22-A59D-1C5F18769C09}"/>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a:t>
            </a:r>
            <a:r>
              <a:rPr lang="en-US" sz="4400" b="1">
                <a:solidFill>
                  <a:srgbClr val="990033"/>
                </a:solidFill>
                <a:effectLst>
                  <a:outerShdw blurRad="38100" dist="38100" dir="2700000" algn="tl">
                    <a:srgbClr val="000000">
                      <a:alpha val="43137"/>
                    </a:srgbClr>
                  </a:outerShdw>
                </a:effectLst>
                <a:latin typeface="Arial Narrow" pitchFamily="34" charset="0"/>
              </a:rPr>
              <a:t>. Swearing.</a:t>
            </a: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cs typeface="Arial" pitchFamily="34" charset="0"/>
              </a:rPr>
              <a:t>	1. Americans swear by using 	words associated with immor-	ality.</a:t>
            </a: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cs typeface="Arial" pitchFamily="34" charset="0"/>
              </a:rPr>
              <a:t>	2. Europeans swear by </a:t>
            </a:r>
            <a:r>
              <a:rPr lang="en-US" sz="4400" b="1">
                <a:solidFill>
                  <a:srgbClr val="006600"/>
                </a:solidFill>
                <a:effectLst>
                  <a:outerShdw blurRad="38100" dist="38100" dir="2700000" algn="tl">
                    <a:srgbClr val="000000">
                      <a:alpha val="43137"/>
                    </a:srgbClr>
                  </a:outerShdw>
                </a:effectLst>
                <a:latin typeface="Arial Narrow" pitchFamily="34" charset="0"/>
                <a:cs typeface="Arial" pitchFamily="34" charset="0"/>
              </a:rPr>
              <a:t>defaming 	God</a:t>
            </a:r>
            <a:r>
              <a:rPr lang="en-US" sz="4400" b="1">
                <a:solidFill>
                  <a:srgbClr val="990033"/>
                </a:solidFill>
                <a:effectLst>
                  <a:outerShdw blurRad="38100" dist="38100" dir="2700000" algn="tl">
                    <a:srgbClr val="000000">
                      <a:alpha val="43137"/>
                    </a:srgbClr>
                  </a:outerShdw>
                </a:effectLst>
                <a:latin typeface="Arial Narrow" pitchFamily="34" charset="0"/>
                <a:cs typeface="Arial" pitchFamily="34" charset="0"/>
              </a:rPr>
              <a:t> &amp; spiritual things.</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C96D881D-5EF4-47EB-9B54-CC029E2D7000}"/>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a:t>
            </a:r>
            <a:r>
              <a:rPr lang="en-US">
                <a:solidFill>
                  <a:srgbClr val="002060"/>
                </a:solidFill>
                <a:effectLst>
                  <a:outerShdw blurRad="38100" dist="38100" dir="2700000" algn="tl">
                    <a:srgbClr val="000000">
                      <a:alpha val="43137"/>
                    </a:srgbClr>
                  </a:outerShdw>
                </a:effectLst>
              </a:rPr>
              <a:t>.  The Wrong Way to Use Your Tongue.</a:t>
            </a:r>
            <a:endParaRPr lang="en-US" dirty="0"/>
          </a:p>
        </p:txBody>
      </p:sp>
    </p:spTree>
    <p:extLst>
      <p:ext uri="{BB962C8B-B14F-4D97-AF65-F5344CB8AC3E}">
        <p14:creationId xmlns:p14="http://schemas.microsoft.com/office/powerpoint/2010/main" val="2036958977"/>
      </p:ext>
    </p:extLst>
  </p:cSld>
  <p:clrMapOvr>
    <a:masterClrMapping/>
  </p:clrMapOvr>
  <p:transition>
    <p:dissolve/>
  </p:transition>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themeOverride>
</file>

<file path=docProps/app.xml><?xml version="1.0" encoding="utf-8"?>
<Properties xmlns="http://schemas.openxmlformats.org/officeDocument/2006/extended-properties" xmlns:vt="http://schemas.openxmlformats.org/officeDocument/2006/docPropsVTypes">
  <Template>Metro</Template>
  <TotalTime>25006</TotalTime>
  <Words>2859</Words>
  <Application>Microsoft Office PowerPoint</Application>
  <PresentationFormat>On-screen Show (4:3)</PresentationFormat>
  <Paragraphs>304</Paragraphs>
  <Slides>50</Slides>
  <Notes>50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50</vt:i4>
      </vt:variant>
    </vt:vector>
  </HeadingPairs>
  <TitlesOfParts>
    <vt:vector size="59" baseType="lpstr">
      <vt:lpstr>Arial</vt:lpstr>
      <vt:lpstr>Arial Narrow</vt:lpstr>
      <vt:lpstr>Calibri</vt:lpstr>
      <vt:lpstr>Franklin Gothic Medium</vt:lpstr>
      <vt:lpstr>Lucida Sans Unicode</vt:lpstr>
      <vt:lpstr>Segoe UI Symbol</vt:lpstr>
      <vt:lpstr>Times New Roman</vt:lpstr>
      <vt:lpstr>Wingdings 2</vt:lpstr>
      <vt:lpstr>Trek</vt:lpstr>
      <vt:lpstr>how  to  use your  tongue wisely</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vector>
  </TitlesOfParts>
  <Company>Thomason Internet Services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Homosexual Agenda  Romans 1:18-32</dc:title>
  <dc:creator>Stephen H. Thomason</dc:creator>
  <cp:lastModifiedBy>Stephen Thomason</cp:lastModifiedBy>
  <cp:revision>1449</cp:revision>
  <dcterms:created xsi:type="dcterms:W3CDTF">2005-04-23T22:37:40Z</dcterms:created>
  <dcterms:modified xsi:type="dcterms:W3CDTF">2024-07-06T21:49:30Z</dcterms:modified>
</cp:coreProperties>
</file>