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handoutMasterIdLst>
    <p:handoutMasterId r:id="rId42"/>
  </p:handoutMasterIdLst>
  <p:sldIdLst>
    <p:sldId id="398" r:id="rId2"/>
    <p:sldId id="1437" r:id="rId3"/>
    <p:sldId id="1362" r:id="rId4"/>
    <p:sldId id="1503" r:id="rId5"/>
    <p:sldId id="1610" r:id="rId6"/>
    <p:sldId id="1613" r:id="rId7"/>
    <p:sldId id="1581" r:id="rId8"/>
    <p:sldId id="1582" r:id="rId9"/>
    <p:sldId id="1583" r:id="rId10"/>
    <p:sldId id="1584" r:id="rId11"/>
    <p:sldId id="1586" r:id="rId12"/>
    <p:sldId id="1612" r:id="rId13"/>
    <p:sldId id="1587" r:id="rId14"/>
    <p:sldId id="1588" r:id="rId15"/>
    <p:sldId id="1589" r:id="rId16"/>
    <p:sldId id="1590" r:id="rId17"/>
    <p:sldId id="1591" r:id="rId18"/>
    <p:sldId id="1592" r:id="rId19"/>
    <p:sldId id="1476" r:id="rId20"/>
    <p:sldId id="1593" r:id="rId21"/>
    <p:sldId id="1595" r:id="rId22"/>
    <p:sldId id="1596" r:id="rId23"/>
    <p:sldId id="1597" r:id="rId24"/>
    <p:sldId id="1598" r:id="rId25"/>
    <p:sldId id="1614" r:id="rId26"/>
    <p:sldId id="1599" r:id="rId27"/>
    <p:sldId id="1600" r:id="rId28"/>
    <p:sldId id="1615" r:id="rId29"/>
    <p:sldId id="1601" r:id="rId30"/>
    <p:sldId id="1497" r:id="rId31"/>
    <p:sldId id="1602" r:id="rId32"/>
    <p:sldId id="1603" r:id="rId33"/>
    <p:sldId id="1604" r:id="rId34"/>
    <p:sldId id="1605" r:id="rId35"/>
    <p:sldId id="1606" r:id="rId36"/>
    <p:sldId id="1607" r:id="rId37"/>
    <p:sldId id="1608" r:id="rId38"/>
    <p:sldId id="1609" r:id="rId39"/>
    <p:sldId id="1578" r:id="rId40"/>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63FBF055-A86D-4D4D-B816-17890A008D3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006E7C36-9743-477F-9509-61955D86AFAE}"/>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C8E62C6D-5EEF-493D-807F-AE24060C12E5}"/>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1E7BE7D9-C32C-42BB-865B-8D7501B93942}"/>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4973CDCF-24B1-429C-B655-16B122B00F99}"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DD933FA-A175-4218-823D-0E9143A66DB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C0285A65-7905-425D-9B7D-75CF5DAF1C45}"/>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C8577F6E-D5BE-4CE2-A6B4-2A59FC6E99C1}" type="datetimeFigureOut">
              <a:rPr lang="en-US"/>
              <a:pPr>
                <a:defRPr/>
              </a:pPr>
              <a:t>7/3/2024</a:t>
            </a:fld>
            <a:endParaRPr lang="en-US" dirty="0"/>
          </a:p>
        </p:txBody>
      </p:sp>
      <p:sp>
        <p:nvSpPr>
          <p:cNvPr id="4" name="Slide Image Placeholder 3">
            <a:extLst>
              <a:ext uri="{FF2B5EF4-FFF2-40B4-BE49-F238E27FC236}">
                <a16:creationId xmlns:a16="http://schemas.microsoft.com/office/drawing/2014/main" id="{FE4BBE0F-B2C6-4BD3-8D78-A4B8ACB4EC79}"/>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4C5DD4D4-F704-4661-BB62-69DED1278BD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8609B59-D07D-40A4-8B93-69ED141D40A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D4925F3C-2B48-48AA-83C4-B82DE37478A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330BDB6-0B78-42EE-BB25-A3CBD08CEB5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49812768-295E-4E3F-838A-308A70D595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45A1DB31-34CF-4C29-81E3-FEBCB19C12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317B82B8-41F9-47BB-A172-047BE02E10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DEA8F2-D2CA-44DA-861F-D60014EFA44F}"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C9854F31-7B26-4773-B0AF-D16CA2B4D3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3C11A525-59B6-4531-A0FF-5D66899C27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3C96371A-4574-4869-9496-B811E81C69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EBE7417-2550-467B-A220-735FE581E888}"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02E454DB-48AC-4020-A2FD-E605B8FDA3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F796286D-1D62-44E7-BB38-C0E47536CD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3EA5651D-AD58-4509-8F11-C495D8B6CB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B037E55-736C-43F3-A342-CDCFB7D02C93}"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74436C5B-8703-4082-B3E7-C50CCEBD60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4DFFEE9C-3D7C-4D86-93B1-F570476ECA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A4AF78F2-34F7-4BFF-847D-592462BCBB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33956-8D86-4650-98A1-471F8479B304}"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830840B8-2209-49C2-8318-9D05ACD8C6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5686245F-A258-4E99-BCC5-29C0431CAB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C570CB2F-6761-4D92-870C-A94400DE12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894B8F6-7FED-4B73-8F0F-476CE3D97BCF}"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3819CE6D-603F-42DE-8630-A48ED33CAE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9A42B26C-224F-46F5-87FF-B5ACF9B617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1C64E2A4-1D55-47AF-8543-AF937B596B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AF1087-4817-4315-B707-7F06C40236B4}"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3D913141-4A26-44A0-81A0-7238C773CE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6E90825C-3648-4B21-8699-102C035C44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3A794C51-6AF5-4591-B60B-55DE60A6F0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DAF5756-84E0-4212-8887-0E22C2917C26}"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0D80F11C-8BAD-49E7-95CE-5A048BB691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BA08CB62-ACB7-4AC0-9403-F58E8E847F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D0972B63-49FE-4866-B7BC-03F4B819ED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B1EA7A6-FB52-4E64-9AA7-4BBEDEF56AFC}"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59CA97F4-4EC2-4842-8A38-1D7AB0E003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2F2E63CA-8C79-4D29-8FB7-83DE7CB49D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6F9F7DBD-7503-4732-B66C-3222D5B07A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1CF4CB-EF7A-424C-A210-20F94DED8288}"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070B1795-83F5-42E0-AB43-E79FF855E8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3B0869DF-CD39-4A11-A55E-C9B1B852D4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D53C595B-6513-4A90-8791-6B5374914C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23B7EB-C59F-4D7D-9697-0055A3CD9B22}"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B868D3E3-12B3-4E5B-BBA5-5922394F2D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A4110C20-98E3-4C23-878F-C597B1FD96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A2F1C868-836D-465C-8ABF-07294C0588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2D321A-CCBA-4C8E-AB25-8AF989C75B90}"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B7F0C469-B129-4919-841A-77F9D39827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2937FF88-ABF6-416E-B49F-8F1F307A3D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FFA3E070-2EA4-42E2-9127-959300859C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644FBB-D1AC-43DC-8F4E-3B3ECF17BF7D}"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E613B0F1-D9FB-421B-A259-96468BDB1C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E213CA1E-4563-4F37-8C53-A0A5413E68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B4CBD130-5463-44B8-83EF-FA05A6FFAE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092AAD-B23D-45F8-A7E3-FC5F1B5E6713}"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57B0EB8-3586-4328-901A-52DF1A542E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FC0908DB-95B2-4DCB-BB68-3063793CFF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154FD3F6-8097-4518-AF3E-BCBC956C7F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825BE2-4B7D-4685-8627-ECD4C233624F}"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00B94F47-E1F4-40AC-A040-65C42AA80E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02E62AF8-DB7D-4539-8808-CE8BCE13D7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E6E4BD96-9351-4CB9-8B88-F631AA3796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DC4EC0-ED50-4910-87FA-5DEB94DBAA63}"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E5AE07BF-8CD1-4CAE-A0B6-CE1BBCDA79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24372772-F5A0-48A6-8D22-336E468766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0392F345-DE27-4647-A6C1-5658F99D4A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2B0983-9752-4F8C-815F-7471156EA2F2}"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AB1E4C74-987D-48AC-8D6D-1D46125E14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89CC6A97-99DD-4956-BF46-F30B63EAF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4698D741-4ABB-436C-B5B9-DA397F1FD7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9BB537-34EF-4CAD-A183-ABBE94389052}"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08BF093E-279D-4302-A785-670594286A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9B88D9C8-E249-464E-B8D9-6D5774D556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151B27A1-7762-4BDE-A04E-ADE210C129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FDE0F37-C565-47A5-B3DB-994562AC0C42}"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5D9B2814-D0BB-455C-965C-0AE0446439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E7A265DA-C1D3-4060-89ED-CB0D2E5BE1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53435104-E865-4823-8591-6BFB39DE51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1A870D-668C-4898-8885-6A04FB79B0CB}"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DE6C2778-43FC-42B0-A56E-A055F0994A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76FEA4A3-2396-492B-94E6-F06BD09A6A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C64C4A29-7B65-4515-BDCD-22E4FE6B2C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FFADAD-A9D4-4BF1-ADEB-1966AF47FF5F}"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E138C109-D896-4DF1-9ABB-216A98601E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8275146E-185D-41E1-9E2C-B6D8F97D82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1D9279B9-96CE-40E9-A64F-F62BFEF962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7E668B-6F98-4EAE-B995-56BB12536759}"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EB314E80-738F-439B-AA8A-2988EB5FDD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91139980-F198-4B52-A053-8DF65F1CBB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753D41DE-5986-492C-A250-2E1B27F4E7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BC1A7A-147D-45CF-A40F-0F848113FC10}"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C24659C-0FE6-411A-9505-7469C5EB7F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E58A7A1-84D6-41C3-BCF6-0A73CC5E65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BB473D7C-2C60-4C96-8844-594EC78DAF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EAF6A5-2906-4785-B56D-474168F7313B}"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C07B86F2-832C-48F4-9772-4483F36F3E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268E81C2-A093-417B-B02F-30524BEF8C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BEA5A65D-0954-48D4-9771-157EF6FCE6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E0E334-3976-48E7-9651-E6250A9CE9AF}"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1065D75C-4953-4104-8881-C22B876F66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F206BF3C-6A9D-4CB1-AF23-5835282438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E9729E30-883E-4874-BB33-A3FD76A422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FE74CA3-B1B9-4295-B987-09CB06ADB964}"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130B43C2-5606-4FE6-B902-9D1AB28EF5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FB628C90-9ED2-4978-B82C-216B842210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A3997D40-3BAC-4BEC-9B84-C07D57E9FB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243836-5C19-48FC-AD59-D30C12F1C328}"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23618B1F-A624-406D-95F9-16C7F6BFEE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A0834742-29E3-4F43-8B0B-07545ACA69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21D52394-86E7-40D9-9E64-22D8C9CDE5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4243E0-65A6-454A-840C-9AA84AED8DE8}"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17DC9385-CDF6-4256-9D45-593E1150F8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58B3115E-C625-430C-8224-E13055E72B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E1587971-B61F-448A-B8DF-6FD8BB82E8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933D22-49AD-46C8-B7F7-C68BED188B92}"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0713032C-C01B-4795-8C7B-1B03FE9CE1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4A614913-4B29-4E35-B6A5-848340090F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0B336645-854A-4B33-92A2-FBC3962CF5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46B958-B0F9-4454-9D4D-5E1DD46BF96A}"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B008039C-52C6-4CA0-A1C9-C965F96FFF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F7AE52F2-61F6-4CC5-A038-34E2E01D8D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0B0C58F7-2E96-4933-B53A-C87B86A65B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E78247-CD8F-4D7D-93BC-937D2B327476}"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DDDE3724-BB9A-4CBA-8BEB-DABCB9EE9B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2AA26341-5476-400D-994C-61D16098D2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EBA293A4-C968-4AFC-9C09-1ABDA386F5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4B6B03E-E37B-43C1-AAAF-AE887FDF6B98}"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9D670DC4-29AA-44D3-B0BB-F13821232D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0DF3AA62-DABB-4C47-AC37-CA846121CC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C020178E-BE9E-44CE-AAD5-23B732E962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97DDA0-8893-4312-9E75-CA8571B60ABF}"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BD239B38-D5C4-4D0D-BFBA-1A75952ACE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BBB95F46-055D-46F4-99CC-56D5E43E79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036B0D1C-5F3E-4EED-A1C4-9776FE416A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CFA2DB-DA47-46DA-9C6B-2E14FF242308}"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F9A26185-B5DC-40AD-8329-FF03715271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2D5089AD-995A-43F2-B8C9-5D90EED6C8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A6E45E0F-2090-4DB6-A18A-5F24855F11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19FC3B-CBFB-47D4-B77D-C4318DF2F937}"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50F2A8B-B4D1-43BF-8C6A-0BD5037E5C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A1FDDA73-9CD2-4DE3-B12A-00523DF063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518CEABB-4602-4A2B-899E-8F44F00D9E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E27861-3471-4691-B785-89742865EAA0}"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1871F5B5-92E7-438E-97BD-3FEF03085E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9D3F1428-0FAB-46F6-A338-691AEBE58D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B5536321-7050-4432-AC58-930F18EE79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0F0BC2-443C-4A1A-86E6-8C9B822DAC42}"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A9ACE44-2A1B-44B1-A177-8448763F8A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1BD20C28-284D-4F9F-B993-ABE887F9BB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38D7BA6B-9B0D-4AEF-8445-22BED036CE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7DE97A-7E40-451B-A1D4-A5554473E832}"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93199C8-1E12-4E73-8864-C3A2365E44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51DFDF35-1CB3-4820-A217-7330946A2C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BD6D535C-52CA-4B32-A51A-FFFA45FFDF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7FB29-8E0C-4C98-A912-1C57E5B77598}"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7F52960E-F2C9-492B-844A-683894DA49F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C35A837F-E1F5-4126-B2F3-611AA9A99C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E0961E2B-CABC-40AC-937A-5468ABD93D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A4ED79-C5A7-42F5-A8ED-41C04D56A1FD}"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4AC35F2E-DEAA-44FC-8A5A-562416D8C360}"/>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97CCEB56-2FFE-4412-82AE-1B4217B234C6}"/>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964C1D6E-7A0B-4BCB-9034-6677EDABCC1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0DF99940-64F0-4D99-8805-5F16CBBD7DB1}"/>
              </a:ext>
            </a:extLst>
          </p:cNvPr>
          <p:cNvSpPr>
            <a:spLocks noGrp="1"/>
          </p:cNvSpPr>
          <p:nvPr>
            <p:ph type="sldNum" sz="quarter" idx="12"/>
          </p:nvPr>
        </p:nvSpPr>
        <p:spPr>
          <a:xfrm>
            <a:off x="8229600" y="6473825"/>
            <a:ext cx="758825" cy="247650"/>
          </a:xfrm>
        </p:spPr>
        <p:txBody>
          <a:bodyPr/>
          <a:lstStyle>
            <a:lvl1pPr>
              <a:defRPr smtClean="0"/>
            </a:lvl1pPr>
          </a:lstStyle>
          <a:p>
            <a:pPr>
              <a:defRPr/>
            </a:pPr>
            <a:fld id="{C99EC38A-FD17-4DC4-8938-D9CB8ECA9B07}" type="slidenum">
              <a:rPr lang="en-US" altLang="en-US"/>
              <a:pPr>
                <a:defRPr/>
              </a:pPr>
              <a:t>‹#›</a:t>
            </a:fld>
            <a:endParaRPr lang="en-US" altLang="en-US"/>
          </a:p>
        </p:txBody>
      </p:sp>
    </p:spTree>
    <p:extLst>
      <p:ext uri="{BB962C8B-B14F-4D97-AF65-F5344CB8AC3E}">
        <p14:creationId xmlns:p14="http://schemas.microsoft.com/office/powerpoint/2010/main" val="297069306"/>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74C819EF-5CE4-42BA-8391-08D8F7ED475C}"/>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E3CEBAF1-563A-4511-AE74-FE076EDC23D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FD58659A-96D3-48D3-A654-27402B002081}"/>
              </a:ext>
            </a:extLst>
          </p:cNvPr>
          <p:cNvSpPr>
            <a:spLocks noGrp="1"/>
          </p:cNvSpPr>
          <p:nvPr>
            <p:ph type="sldNum" sz="quarter" idx="12"/>
          </p:nvPr>
        </p:nvSpPr>
        <p:spPr/>
        <p:txBody>
          <a:bodyPr/>
          <a:lstStyle>
            <a:lvl1pPr>
              <a:defRPr/>
            </a:lvl1pPr>
          </a:lstStyle>
          <a:p>
            <a:pPr>
              <a:defRPr/>
            </a:pPr>
            <a:fld id="{710F5FB9-BEB7-4E01-9842-E03647C552BF}" type="slidenum">
              <a:rPr lang="en-US" altLang="en-US"/>
              <a:pPr>
                <a:defRPr/>
              </a:pPr>
              <a:t>‹#›</a:t>
            </a:fld>
            <a:endParaRPr lang="en-US" altLang="en-US"/>
          </a:p>
        </p:txBody>
      </p:sp>
    </p:spTree>
    <p:extLst>
      <p:ext uri="{BB962C8B-B14F-4D97-AF65-F5344CB8AC3E}">
        <p14:creationId xmlns:p14="http://schemas.microsoft.com/office/powerpoint/2010/main" val="234976146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34A67-E856-4D82-A130-594D229B2AC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DFAA437-7AE7-49AB-AB31-2EBA46E539E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87B4AEB-F3DA-41F9-99C8-06EC5B745312}"/>
              </a:ext>
            </a:extLst>
          </p:cNvPr>
          <p:cNvSpPr>
            <a:spLocks noGrp="1"/>
          </p:cNvSpPr>
          <p:nvPr>
            <p:ph type="sldNum" sz="quarter" idx="12"/>
          </p:nvPr>
        </p:nvSpPr>
        <p:spPr/>
        <p:txBody>
          <a:bodyPr/>
          <a:lstStyle>
            <a:lvl1pPr>
              <a:defRPr smtClean="0"/>
            </a:lvl1pPr>
          </a:lstStyle>
          <a:p>
            <a:pPr>
              <a:defRPr/>
            </a:pPr>
            <a:fld id="{02561939-FE48-4664-A1B2-C5270C95025E}" type="slidenum">
              <a:rPr lang="en-US" altLang="en-US"/>
              <a:pPr>
                <a:defRPr/>
              </a:pPr>
              <a:t>‹#›</a:t>
            </a:fld>
            <a:endParaRPr lang="en-US" altLang="en-US"/>
          </a:p>
        </p:txBody>
      </p:sp>
    </p:spTree>
    <p:extLst>
      <p:ext uri="{BB962C8B-B14F-4D97-AF65-F5344CB8AC3E}">
        <p14:creationId xmlns:p14="http://schemas.microsoft.com/office/powerpoint/2010/main" val="3730312466"/>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E91225E0-AA93-41BC-96B9-2AE89104B538}"/>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E35D817B-3FC4-48C6-80E6-F49C49047217}"/>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CB95D88B-74EA-4B54-A288-7BBC7D74D1DA}"/>
              </a:ext>
            </a:extLst>
          </p:cNvPr>
          <p:cNvSpPr>
            <a:spLocks noGrp="1"/>
          </p:cNvSpPr>
          <p:nvPr>
            <p:ph type="sldNum" sz="quarter" idx="12"/>
          </p:nvPr>
        </p:nvSpPr>
        <p:spPr>
          <a:xfrm>
            <a:off x="8229600" y="6473825"/>
            <a:ext cx="758825" cy="247650"/>
          </a:xfrm>
        </p:spPr>
        <p:txBody>
          <a:bodyPr/>
          <a:lstStyle>
            <a:lvl1pPr>
              <a:defRPr smtClean="0"/>
            </a:lvl1pPr>
          </a:lstStyle>
          <a:p>
            <a:pPr>
              <a:defRPr/>
            </a:pPr>
            <a:fld id="{CF033249-C4DD-4305-A649-77FF1AEDEF9E}" type="slidenum">
              <a:rPr lang="en-US" altLang="en-US"/>
              <a:pPr>
                <a:defRPr/>
              </a:pPr>
              <a:t>‹#›</a:t>
            </a:fld>
            <a:endParaRPr lang="en-US" altLang="en-US"/>
          </a:p>
        </p:txBody>
      </p:sp>
    </p:spTree>
    <p:extLst>
      <p:ext uri="{BB962C8B-B14F-4D97-AF65-F5344CB8AC3E}">
        <p14:creationId xmlns:p14="http://schemas.microsoft.com/office/powerpoint/2010/main" val="639238399"/>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61780CD-CC73-4D52-816F-98068B791A6F}"/>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AF6DE499-2074-4FBC-8983-C1EC4BE01E7F}"/>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686826D7-0B46-42FF-B728-7A669CF9333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244A129A-91FF-4F2E-BD2A-C0E21F22B095}"/>
              </a:ext>
            </a:extLst>
          </p:cNvPr>
          <p:cNvSpPr>
            <a:spLocks noGrp="1"/>
          </p:cNvSpPr>
          <p:nvPr>
            <p:ph type="sldNum" sz="quarter" idx="12"/>
          </p:nvPr>
        </p:nvSpPr>
        <p:spPr/>
        <p:txBody>
          <a:bodyPr/>
          <a:lstStyle>
            <a:lvl1pPr>
              <a:defRPr smtClean="0"/>
            </a:lvl1pPr>
          </a:lstStyle>
          <a:p>
            <a:pPr>
              <a:defRPr/>
            </a:pPr>
            <a:fld id="{E38909E7-4C15-44C9-A842-27BD2B831C15}" type="slidenum">
              <a:rPr lang="en-US" altLang="en-US"/>
              <a:pPr>
                <a:defRPr/>
              </a:pPr>
              <a:t>‹#›</a:t>
            </a:fld>
            <a:endParaRPr lang="en-US" altLang="en-US"/>
          </a:p>
        </p:txBody>
      </p:sp>
    </p:spTree>
    <p:extLst>
      <p:ext uri="{BB962C8B-B14F-4D97-AF65-F5344CB8AC3E}">
        <p14:creationId xmlns:p14="http://schemas.microsoft.com/office/powerpoint/2010/main" val="2188840621"/>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C5D5713B-9633-4DD0-B863-8F4CD1DD7619}"/>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0EE61387-43AB-4615-8315-9302761D6D9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A5EEE2C7-F8EA-4056-BCD4-283F887D6CC9}"/>
              </a:ext>
            </a:extLst>
          </p:cNvPr>
          <p:cNvSpPr>
            <a:spLocks noGrp="1"/>
          </p:cNvSpPr>
          <p:nvPr>
            <p:ph type="sldNum" sz="quarter" idx="12"/>
          </p:nvPr>
        </p:nvSpPr>
        <p:spPr/>
        <p:txBody>
          <a:bodyPr/>
          <a:lstStyle>
            <a:lvl1pPr>
              <a:defRPr/>
            </a:lvl1pPr>
          </a:lstStyle>
          <a:p>
            <a:pPr>
              <a:defRPr/>
            </a:pPr>
            <a:fld id="{AD1C212D-6BBA-48E0-858E-E07067FD2860}" type="slidenum">
              <a:rPr lang="en-US" altLang="en-US"/>
              <a:pPr>
                <a:defRPr/>
              </a:pPr>
              <a:t>‹#›</a:t>
            </a:fld>
            <a:endParaRPr lang="en-US" altLang="en-US"/>
          </a:p>
        </p:txBody>
      </p:sp>
    </p:spTree>
    <p:extLst>
      <p:ext uri="{BB962C8B-B14F-4D97-AF65-F5344CB8AC3E}">
        <p14:creationId xmlns:p14="http://schemas.microsoft.com/office/powerpoint/2010/main" val="4003740518"/>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6FF6CCAE-5BB4-4088-9754-82CEE7868DCB}"/>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25C0A995-51C2-4AAA-A3A4-5A998076C01E}"/>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00695EE6-F489-4501-9D77-A23BCFCF957D}"/>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237EBBBD-8053-4115-8B3D-ADFFED961430}"/>
              </a:ext>
            </a:extLst>
          </p:cNvPr>
          <p:cNvSpPr>
            <a:spLocks noGrp="1"/>
          </p:cNvSpPr>
          <p:nvPr>
            <p:ph type="sldNum" sz="quarter" idx="12"/>
          </p:nvPr>
        </p:nvSpPr>
        <p:spPr>
          <a:xfrm>
            <a:off x="8229600" y="6477000"/>
            <a:ext cx="762000" cy="247650"/>
          </a:xfrm>
        </p:spPr>
        <p:txBody>
          <a:bodyPr/>
          <a:lstStyle>
            <a:lvl1pPr>
              <a:defRPr smtClean="0"/>
            </a:lvl1pPr>
          </a:lstStyle>
          <a:p>
            <a:pPr>
              <a:defRPr/>
            </a:pPr>
            <a:fld id="{85A0AC75-59C7-407E-A839-D215658719AB}" type="slidenum">
              <a:rPr lang="en-US" altLang="en-US"/>
              <a:pPr>
                <a:defRPr/>
              </a:pPr>
              <a:t>‹#›</a:t>
            </a:fld>
            <a:endParaRPr lang="en-US" altLang="en-US"/>
          </a:p>
        </p:txBody>
      </p:sp>
    </p:spTree>
    <p:extLst>
      <p:ext uri="{BB962C8B-B14F-4D97-AF65-F5344CB8AC3E}">
        <p14:creationId xmlns:p14="http://schemas.microsoft.com/office/powerpoint/2010/main" val="246779978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339648E7-E1F0-46EE-AA87-E2FAF6803421}"/>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590D6930-9C9E-444A-8F54-A54F58F215F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B61A5FEA-12A1-414A-A43D-35E274546A01}"/>
              </a:ext>
            </a:extLst>
          </p:cNvPr>
          <p:cNvSpPr>
            <a:spLocks noGrp="1"/>
          </p:cNvSpPr>
          <p:nvPr>
            <p:ph type="sldNum" sz="quarter" idx="12"/>
          </p:nvPr>
        </p:nvSpPr>
        <p:spPr/>
        <p:txBody>
          <a:bodyPr/>
          <a:lstStyle>
            <a:lvl1pPr>
              <a:defRPr/>
            </a:lvl1pPr>
          </a:lstStyle>
          <a:p>
            <a:pPr>
              <a:defRPr/>
            </a:pPr>
            <a:fld id="{B2223D58-F918-4339-89BA-1B99F9FF938B}" type="slidenum">
              <a:rPr lang="en-US" altLang="en-US"/>
              <a:pPr>
                <a:defRPr/>
              </a:pPr>
              <a:t>‹#›</a:t>
            </a:fld>
            <a:endParaRPr lang="en-US" altLang="en-US"/>
          </a:p>
        </p:txBody>
      </p:sp>
    </p:spTree>
    <p:extLst>
      <p:ext uri="{BB962C8B-B14F-4D97-AF65-F5344CB8AC3E}">
        <p14:creationId xmlns:p14="http://schemas.microsoft.com/office/powerpoint/2010/main" val="3140110895"/>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1DF8F0BF-BA71-45CA-A6E5-39B96E4FD6A0}"/>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36BA6F06-F704-4BED-9670-5A5428D05CB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C92AFC2F-2453-4690-8F36-80357CC07783}"/>
              </a:ext>
            </a:extLst>
          </p:cNvPr>
          <p:cNvSpPr>
            <a:spLocks noGrp="1"/>
          </p:cNvSpPr>
          <p:nvPr>
            <p:ph type="sldNum" sz="quarter" idx="12"/>
          </p:nvPr>
        </p:nvSpPr>
        <p:spPr/>
        <p:txBody>
          <a:bodyPr/>
          <a:lstStyle>
            <a:lvl1pPr>
              <a:defRPr smtClean="0"/>
            </a:lvl1pPr>
          </a:lstStyle>
          <a:p>
            <a:pPr>
              <a:defRPr/>
            </a:pPr>
            <a:fld id="{E31645BC-B98A-4820-B490-84654FC5821C}" type="slidenum">
              <a:rPr lang="en-US" altLang="en-US"/>
              <a:pPr>
                <a:defRPr/>
              </a:pPr>
              <a:t>‹#›</a:t>
            </a:fld>
            <a:endParaRPr lang="en-US" altLang="en-US"/>
          </a:p>
        </p:txBody>
      </p:sp>
    </p:spTree>
    <p:extLst>
      <p:ext uri="{BB962C8B-B14F-4D97-AF65-F5344CB8AC3E}">
        <p14:creationId xmlns:p14="http://schemas.microsoft.com/office/powerpoint/2010/main" val="533108456"/>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52F809EC-1312-43D0-A0AA-77A696EFEC86}"/>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B017F0C3-28DC-4F77-956D-8E70C573D52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71D94ECA-2F42-4B8A-9253-A160A68F2FC6}"/>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309ED37E-643A-46E4-97FF-9C56239F3196}"/>
              </a:ext>
            </a:extLst>
          </p:cNvPr>
          <p:cNvSpPr>
            <a:spLocks noGrp="1"/>
          </p:cNvSpPr>
          <p:nvPr>
            <p:ph type="sldNum" sz="quarter" idx="12"/>
          </p:nvPr>
        </p:nvSpPr>
        <p:spPr/>
        <p:txBody>
          <a:bodyPr/>
          <a:lstStyle>
            <a:lvl1pPr>
              <a:defRPr smtClean="0"/>
            </a:lvl1pPr>
          </a:lstStyle>
          <a:p>
            <a:pPr>
              <a:defRPr/>
            </a:pPr>
            <a:fld id="{1E5431E1-B0DF-440C-B588-E2F88D917428}" type="slidenum">
              <a:rPr lang="en-US" altLang="en-US"/>
              <a:pPr>
                <a:defRPr/>
              </a:pPr>
              <a:t>‹#›</a:t>
            </a:fld>
            <a:endParaRPr lang="en-US" altLang="en-US"/>
          </a:p>
        </p:txBody>
      </p:sp>
    </p:spTree>
    <p:extLst>
      <p:ext uri="{BB962C8B-B14F-4D97-AF65-F5344CB8AC3E}">
        <p14:creationId xmlns:p14="http://schemas.microsoft.com/office/powerpoint/2010/main" val="361040699"/>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E4F637CE-AFB0-4225-96D3-2128F5E56C3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BB10D5F-1D65-4E75-A8D4-7EDB02495BD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0E7B7255-12D4-423A-BAF5-346712AB217E}"/>
              </a:ext>
            </a:extLst>
          </p:cNvPr>
          <p:cNvSpPr>
            <a:spLocks noGrp="1"/>
          </p:cNvSpPr>
          <p:nvPr>
            <p:ph type="sldNum" sz="quarter" idx="12"/>
          </p:nvPr>
        </p:nvSpPr>
        <p:spPr/>
        <p:txBody>
          <a:bodyPr/>
          <a:lstStyle>
            <a:lvl1pPr>
              <a:defRPr smtClean="0"/>
            </a:lvl1pPr>
          </a:lstStyle>
          <a:p>
            <a:pPr>
              <a:defRPr/>
            </a:pPr>
            <a:fld id="{ECE6FB0B-93AC-44D8-A41B-4B9F72201E42}" type="slidenum">
              <a:rPr lang="en-US" altLang="en-US"/>
              <a:pPr>
                <a:defRPr/>
              </a:pPr>
              <a:t>‹#›</a:t>
            </a:fld>
            <a:endParaRPr lang="en-US" altLang="en-US"/>
          </a:p>
        </p:txBody>
      </p:sp>
    </p:spTree>
    <p:extLst>
      <p:ext uri="{BB962C8B-B14F-4D97-AF65-F5344CB8AC3E}">
        <p14:creationId xmlns:p14="http://schemas.microsoft.com/office/powerpoint/2010/main" val="3007205055"/>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8AE7E985-D7B0-4588-9765-FD43BBBFC8AA}"/>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FDFCD1D9-5A41-4912-911D-C66DF42EE250}"/>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C82DF554-5F3D-4230-9645-74EBCD9C0A31}"/>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F5E3412C-EE31-4D3F-9472-552B1546FE34}"/>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5C8DB772-A863-4CB9-BA16-8BE15AC73F9A}"/>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2DCFC981-E2EC-4BAE-A8FC-CF50C6BE891F}"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C80A4056-4AE2-4D2B-9560-FB5667E4863E}"/>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542C88D1-B747-4894-BC69-23438FECBA6B}"/>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3DC637E8-818F-4474-97D1-EEB858C12AC9}"/>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158" r:id="rId1"/>
    <p:sldLayoutId id="2147485159" r:id="rId2"/>
    <p:sldLayoutId id="2147485160" r:id="rId3"/>
    <p:sldLayoutId id="2147485155" r:id="rId4"/>
    <p:sldLayoutId id="2147485161" r:id="rId5"/>
    <p:sldLayoutId id="2147485156" r:id="rId6"/>
    <p:sldLayoutId id="2147485162" r:id="rId7"/>
    <p:sldLayoutId id="2147485163" r:id="rId8"/>
    <p:sldLayoutId id="2147485164" r:id="rId9"/>
    <p:sldLayoutId id="2147485157" r:id="rId10"/>
    <p:sldLayoutId id="2147485165"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7FF8F1CA-9720-4DC1-BFCD-3F11C768EE2D}"/>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what  is  the lord’s  plan  for strengthening &amp;  protecting you?</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5E7C657-63DE-4994-A562-9C56C3849589}"/>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02430E6-86EB-44C9-B727-D6AB1646FD7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needs to happen to the 	message to make it effective?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 must be </a:t>
            </a:r>
            <a:r>
              <a:rPr lang="en-US" sz="4400" b="1" u="sng" dirty="0">
                <a:solidFill>
                  <a:srgbClr val="990033"/>
                </a:solidFill>
                <a:effectLst>
                  <a:outerShdw blurRad="38100" dist="38100" dir="2700000" algn="tl">
                    <a:srgbClr val="000000">
                      <a:alpha val="43137"/>
                    </a:srgbClr>
                  </a:outerShdw>
                </a:effectLst>
                <a:latin typeface="Arial Narrow" pitchFamily="34" charset="0"/>
              </a:rPr>
              <a:t>free</a:t>
            </a:r>
            <a:r>
              <a:rPr lang="en-US" sz="4400" b="1" dirty="0">
                <a:solidFill>
                  <a:srgbClr val="990033"/>
                </a:solidFill>
                <a:effectLst>
                  <a:outerShdw blurRad="38100" dist="38100" dir="2700000" algn="tl">
                    <a:srgbClr val="000000">
                      <a:alpha val="43137"/>
                    </a:srgbClr>
                  </a:outerShdw>
                </a:effectLst>
                <a:latin typeface="Arial Narrow" pitchFamily="34" charset="0"/>
              </a:rPr>
              <a:t> to spread 	rapidly.</a:t>
            </a:r>
          </a:p>
        </p:txBody>
      </p:sp>
      <p:sp>
        <p:nvSpPr>
          <p:cNvPr id="4" name="Rectangle 3">
            <a:extLst>
              <a:ext uri="{FF2B5EF4-FFF2-40B4-BE49-F238E27FC236}">
                <a16:creationId xmlns:a16="http://schemas.microsoft.com/office/drawing/2014/main" id="{E836D88D-2107-4473-B2E0-0C5705E102F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5E614E4-EBED-42B2-A1D0-20B983A3D19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7F4C9F-4085-43F5-A0B4-5CBC9843A101}"/>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needs to happen to the 	message to make it effective?</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Spread rapidly</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to run fast 		without any obstacles in the 		way.</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τρέχω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4400" b="1">
              <a:solidFill>
                <a:srgbClr val="990033"/>
              </a:solidFill>
              <a:effectLst>
                <a:outerShdw blurRad="38100" dist="38100" dir="2700000" algn="tl">
                  <a:srgbClr val="C0C0C0"/>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794465BE-0290-4338-B4F8-3BEA20A1830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1C4BC0D-44CC-4337-8663-921C7DACE67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5B0BAAC-AF79-4C8F-8C8A-6B5F324BC819}"/>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defRPr/>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needs to happen to the 	message to make it effective?</a:t>
            </a:r>
          </a:p>
          <a:p>
            <a:pPr marL="609600" indent="-609600" algn="just" eaLnBrk="1" hangingPunct="1">
              <a:buFont typeface="Wingdings 2" panose="05020102010507070707" pitchFamily="18" charset="2"/>
              <a:buNone/>
              <a:defRPr/>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12:1 - Therefore, since we are surrounded by such a great cloud of witnesses,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let us throw off everything that hinders and the sin that so easily entangles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let us run with perseverance the race marked out for us.</a:t>
            </a:r>
          </a:p>
          <a:p>
            <a:pPr marL="609600" indent="-609600" algn="just" eaLnBrk="1" hangingPunct="1">
              <a:buFont typeface="Wingdings 2" panose="05020102010507070707" pitchFamily="18" charset="2"/>
              <a:buNone/>
              <a:defRPr/>
            </a:pPr>
            <a:endParaRPr lang="en-US" altLang="en-US" sz="4400" b="1">
              <a:solidFill>
                <a:srgbClr val="990033"/>
              </a:solidFill>
              <a:effectLst>
                <a:outerShdw blurRad="38100" dist="38100" dir="2700000" algn="tl">
                  <a:srgbClr val="C0C0C0"/>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FB4409B7-3CA6-4663-A1D8-35C4427BC9D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59D7629-A2FC-4C6D-B05F-3E4752F3BC6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DADCED9-3D78-43DA-9C14-7917624294C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needs to happen to the 	message to make it effective?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 must be </a:t>
            </a:r>
            <a:r>
              <a:rPr lang="en-US" sz="4400" b="1" u="sng" dirty="0">
                <a:solidFill>
                  <a:srgbClr val="990033"/>
                </a:solidFill>
                <a:effectLst>
                  <a:outerShdw blurRad="38100" dist="38100" dir="2700000" algn="tl">
                    <a:srgbClr val="000000">
                      <a:alpha val="43137"/>
                    </a:srgbClr>
                  </a:outerShdw>
                </a:effectLst>
                <a:latin typeface="Arial Narrow" pitchFamily="34" charset="0"/>
              </a:rPr>
              <a:t>free</a:t>
            </a:r>
            <a:r>
              <a:rPr lang="en-US" sz="4400" b="1" dirty="0">
                <a:solidFill>
                  <a:srgbClr val="990033"/>
                </a:solidFill>
                <a:effectLst>
                  <a:outerShdw blurRad="38100" dist="38100" dir="2700000" algn="tl">
                    <a:srgbClr val="000000">
                      <a:alpha val="43137"/>
                    </a:srgbClr>
                  </a:outerShdw>
                </a:effectLst>
                <a:latin typeface="Arial Narrow" pitchFamily="34" charset="0"/>
              </a:rPr>
              <a:t> to spread 	rapidly.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It must be honored.</a:t>
            </a:r>
          </a:p>
        </p:txBody>
      </p:sp>
      <p:sp>
        <p:nvSpPr>
          <p:cNvPr id="4" name="Rectangle 3">
            <a:extLst>
              <a:ext uri="{FF2B5EF4-FFF2-40B4-BE49-F238E27FC236}">
                <a16:creationId xmlns:a16="http://schemas.microsoft.com/office/drawing/2014/main" id="{802E56FE-545E-485C-8D38-6B4B1C747CD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C358CCA-FF92-464A-B861-7F464F46A02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5B5ACC5-75EF-443A-8EDF-A89EEDDF043F}"/>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needs to happen to the 	message to make it effective?</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It must be honored.</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Honor</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glorify.</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δοξάζω</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2F20AD4C-703D-46A6-A32C-B4623B774BC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0844276-D222-4A2B-B185-9B0936EBF06C}"/>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4A047C7-CF76-40E3-A601-B69CAC5C8536}"/>
              </a:ext>
            </a:extLst>
          </p:cNvPr>
          <p:cNvSpPr>
            <a:spLocks noGrp="1" noChangeArrowheads="1"/>
          </p:cNvSpPr>
          <p:nvPr>
            <p:ph idx="1"/>
          </p:nvPr>
        </p:nvSpPr>
        <p:spPr>
          <a:xfrm>
            <a:off x="498475"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needs to happen to the 	message to make it effective?</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It must be honored.</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Honor</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glorify.</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Exodus 14:24 - During the last watch of the night the LORD looked down from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pillar of fire and cloud</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the Egyptian army and threw it into confusion.</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δοξάζω</a:t>
            </a: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6B2009A-36DB-4AA4-B40F-C1DBCD501E6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A2A299-353D-408C-AB28-3F8F8FFD796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6A52994-7763-4200-A75F-9061F723CA68}"/>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needs to happen to the 	message to make it effective?</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It must be honored.</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Honor</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glorify.</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17:5 - While he was still speaking,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bright cloud enveloped them</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a voice from the cloud said, “This is my Son, whom I love; with him I am well pleased. Listen to him”.</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δοξάζω</a:t>
            </a: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EFCCC49D-8CA1-4B50-9ECF-9F090E27AB4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9C85FA4-4545-4860-9F48-3658AE62E98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BFC1DAC-CEAA-449F-BD19-1FDB7E2C8AF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needs to happen to the 	message to make it effective?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It must be honored.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	b. </a:t>
            </a:r>
            <a:r>
              <a:rPr lang="en-US" sz="4400" b="1" dirty="0">
                <a:solidFill>
                  <a:srgbClr val="990033"/>
                </a:solidFill>
                <a:effectLst>
                  <a:outerShdw blurRad="38100" dist="38100" dir="2700000" algn="tl">
                    <a:srgbClr val="000000">
                      <a:alpha val="43137"/>
                    </a:srgbClr>
                  </a:outerShdw>
                </a:effectLst>
                <a:latin typeface="Arial Narrow" pitchFamily="34" charset="0"/>
              </a:rPr>
              <a:t>Whenever people are won to 		the Lord through spreading 		this message, the word of 		God is glorified (honored)!</a:t>
            </a:r>
          </a:p>
        </p:txBody>
      </p:sp>
      <p:sp>
        <p:nvSpPr>
          <p:cNvPr id="4" name="Rectangle 3">
            <a:extLst>
              <a:ext uri="{FF2B5EF4-FFF2-40B4-BE49-F238E27FC236}">
                <a16:creationId xmlns:a16="http://schemas.microsoft.com/office/drawing/2014/main" id="{F8DA1048-BEB9-4E6D-96B9-D60A414EC84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8886C0-D439-4279-A33E-F96AC5C32529}"/>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4DCE215-439F-42C0-8CB3-4BF894A26FFB}"/>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Having the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Word Proclaimed</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Having the </a:t>
            </a:r>
            <a:r>
              <a:rPr lang="en-US" sz="4400" b="1">
                <a:solidFill>
                  <a:srgbClr val="002060"/>
                </a:solidFill>
                <a:effectLst>
                  <a:outerShdw blurRad="38100" dist="38100" dir="2700000" algn="tl">
                    <a:srgbClr val="000000">
                      <a:alpha val="43137"/>
                    </a:srgbClr>
                  </a:outerShdw>
                </a:effectLst>
                <a:latin typeface="Arial Narrow" pitchFamily="34" charset="0"/>
              </a:rPr>
              <a:t>Word Obeyed</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have confidence in the Lord that you are doing and will continue to do the things we command. - v4</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F19BF6-FE2D-4E0C-A774-1E5F8ACF526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1E99A73-309C-448C-B3DF-CC09371CA12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doing” - Your salvation is confirmed when you obey the gospel.</a:t>
            </a:r>
          </a:p>
        </p:txBody>
      </p:sp>
      <p:sp>
        <p:nvSpPr>
          <p:cNvPr id="4" name="Rectangle 3">
            <a:extLst>
              <a:ext uri="{FF2B5EF4-FFF2-40B4-BE49-F238E27FC236}">
                <a16:creationId xmlns:a16="http://schemas.microsoft.com/office/drawing/2014/main" id="{77A182F7-2BD8-44A5-AAB3-C0F4C9A6C00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Having the Word Obeyed.</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9ABFBDA-429D-4A3A-B96C-B1ECE58BE35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0D4C8F5-0699-49F5-BBD2-69494BB36EAE}"/>
              </a:ext>
            </a:extLst>
          </p:cNvPr>
          <p:cNvSpPr>
            <a:spLocks noGrp="1" noChangeArrowheads="1"/>
          </p:cNvSpPr>
          <p:nvPr>
            <p:ph idx="1"/>
          </p:nvPr>
        </p:nvSpPr>
        <p:spPr>
          <a:xfrm>
            <a:off x="457200" y="1143000"/>
            <a:ext cx="8229600" cy="5562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Thessalonians 3:1-5</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Finally, brothers, pray for us that the message of the Lord may spread rapidly and be honored, just as it was with you. And pray that we may be delivered from wicked and evil men, for not everyone has faith.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Lord is faithful, and he will strengthen and protect you from the evil one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We have confidence in the Lord that you are doing and will continue to do the things we command. May the Lord direct your hearts into God’s love and Christ’s perseverance.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95EB5F4-EE52-4E9E-B677-332DE2FD322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3E57D5-EE87-4CAD-9A0B-7E47F851DDC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doing” - Your salvation is confirmed when you obey the gospel.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the gospel message?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Corinthians 15:1, 3-4 - Now, brothers, I want to remind you of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gospel I preached to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Christ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died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 our sins according to the Scriptures,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was buried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was raised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the third day according to </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Scriptures .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4" name="Rectangle 3">
            <a:extLst>
              <a:ext uri="{FF2B5EF4-FFF2-40B4-BE49-F238E27FC236}">
                <a16:creationId xmlns:a16="http://schemas.microsoft.com/office/drawing/2014/main" id="{51EC4F40-930F-4E37-BBEB-985F95F1798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Having the Word Obeyed.</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9E38847-22A2-411D-A0F7-F13342F64BD9}"/>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4F125C7-63FD-4CFB-AD62-17F33D5F604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doing” - Your salvation is confirmed when you obey the gospel.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do you obey it?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Faith - repentance - the Good Confession - baptism.</a:t>
            </a:r>
          </a:p>
        </p:txBody>
      </p:sp>
      <p:sp>
        <p:nvSpPr>
          <p:cNvPr id="4" name="Rectangle 3">
            <a:extLst>
              <a:ext uri="{FF2B5EF4-FFF2-40B4-BE49-F238E27FC236}">
                <a16:creationId xmlns:a16="http://schemas.microsoft.com/office/drawing/2014/main" id="{E7A9F7E3-89E8-4DD6-AEE4-D009E61279B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Having the Word Obeyed.</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938E10-58D8-4982-8612-6295F425ADF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471493E-204E-494D-9AF1-C0F70B5F9C9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doing” - Your salvation is confirmed when you obey the gospel.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Obedience is essential!</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Thessalonians 1:8 - He will punish those who do not know God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 not obey the gospel</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our Lord Jesus.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01F4686D-7121-4582-9669-393D31883A5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Having the Word Obeyed.</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78B7F7B-C112-4BA4-A2DF-E24EBF12D60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68416F-234D-49AA-A920-A89C7F0341D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doing” - Your salvation is confirmed when you obey the gospel.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“Continue to do” - Your salvation is guaranteed through your faithfulness to the gospel.</a:t>
            </a:r>
          </a:p>
        </p:txBody>
      </p:sp>
      <p:sp>
        <p:nvSpPr>
          <p:cNvPr id="4" name="Rectangle 3">
            <a:extLst>
              <a:ext uri="{FF2B5EF4-FFF2-40B4-BE49-F238E27FC236}">
                <a16:creationId xmlns:a16="http://schemas.microsoft.com/office/drawing/2014/main" id="{E8464ACD-5753-4F9B-A769-B8AEAF427A9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Having the Word Obeyed.</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4BA2027-7DCB-4797-B8AA-BEAD67A3207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3DEA49D-71D1-4B51-B148-227EBE9C171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“Continue to do” - Your salvation is guaranteed through your faithfulness to the </a:t>
            </a:r>
            <a:r>
              <a:rPr lang="en-US" sz="4400" b="1">
                <a:solidFill>
                  <a:srgbClr val="990033"/>
                </a:solidFill>
                <a:effectLst>
                  <a:outerShdw blurRad="38100" dist="38100" dir="2700000" algn="tl">
                    <a:srgbClr val="000000">
                      <a:alpha val="43137"/>
                    </a:srgbClr>
                  </a:outerShdw>
                </a:effectLst>
                <a:latin typeface="Arial Narrow" pitchFamily="34" charset="0"/>
              </a:rPr>
              <a:t>gospel.</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12565FC6-7005-4EFA-A7AB-0A515ABC806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Having the Word Obeyed.</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239C373-D8E1-4F1D-8829-C38383338C8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9AB1CF-6F4F-495A-BEDE-3D06D2F69AE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“Continue to do” - Your salvation is guaranteed through your faithfulness to the gospel.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a:r>
            <a:r>
              <a:rPr lang="en-US" sz="4400" b="1" dirty="0">
                <a:solidFill>
                  <a:srgbClr val="006600"/>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 belief grows into trust in 	Jesus as a person.</a:t>
            </a:r>
          </a:p>
        </p:txBody>
      </p:sp>
      <p:sp>
        <p:nvSpPr>
          <p:cNvPr id="4" name="Rectangle 3">
            <a:extLst>
              <a:ext uri="{FF2B5EF4-FFF2-40B4-BE49-F238E27FC236}">
                <a16:creationId xmlns:a16="http://schemas.microsoft.com/office/drawing/2014/main" id="{B1C740CF-CF28-428B-876D-6C9A6C7A9EC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Having the Word Obeyed.</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5B5080-090C-4D5F-BA1F-F1FBA8292B9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4557116-2B9E-40D7-B09A-2B3B29AAA67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“Continue to do” - Your salvation is guaranteed through your faithfulness to the gospel.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a:r>
            <a:r>
              <a:rPr lang="en-US" sz="4400" b="1" dirty="0">
                <a:solidFill>
                  <a:srgbClr val="006600"/>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 belief grows into trust in 	Jesus as a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dirty="0">
                <a:solidFill>
                  <a:srgbClr val="006600"/>
                </a:solidFill>
                <a:effectLst>
                  <a:outerShdw blurRad="38100" dist="38100" dir="2700000" algn="tl">
                    <a:srgbClr val="000000">
                      <a:alpha val="43137"/>
                    </a:srgbClr>
                  </a:outerShdw>
                </a:effectLst>
                <a:latin typeface="Arial Narrow" pitchFamily="34" charset="0"/>
              </a:rPr>
              <a:t>Repentance</a:t>
            </a:r>
            <a:r>
              <a:rPr lang="en-US" sz="4400" b="1" dirty="0">
                <a:solidFill>
                  <a:srgbClr val="990033"/>
                </a:solidFill>
                <a:effectLst>
                  <a:outerShdw blurRad="38100" dist="38100" dir="2700000" algn="tl">
                    <a:srgbClr val="000000">
                      <a:alpha val="43137"/>
                    </a:srgbClr>
                  </a:outerShdw>
                </a:effectLst>
                <a:latin typeface="Arial Narrow" pitchFamily="34" charset="0"/>
              </a:rPr>
              <a:t>: the daily process 	of transforming the old life into 	the new one.</a:t>
            </a:r>
          </a:p>
        </p:txBody>
      </p:sp>
      <p:sp>
        <p:nvSpPr>
          <p:cNvPr id="4" name="Rectangle 3">
            <a:extLst>
              <a:ext uri="{FF2B5EF4-FFF2-40B4-BE49-F238E27FC236}">
                <a16:creationId xmlns:a16="http://schemas.microsoft.com/office/drawing/2014/main" id="{2A06CC76-B910-4B43-BB0F-8BFE3019A36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Having the Word Obeyed.</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F87F2A-1ACA-4178-A034-AFBDCD17EBFA}"/>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8A335E-F6F7-4235-878C-2C0628DDB1B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“Continue to do” - Your salvation is guaranteed through your faithfulness to the gospel.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a:t>
            </a:r>
            <a:r>
              <a:rPr lang="en-US" sz="4400" b="1" dirty="0">
                <a:solidFill>
                  <a:srgbClr val="006600"/>
                </a:solidFill>
                <a:effectLst>
                  <a:outerShdw blurRad="38100" dist="38100" dir="2700000" algn="tl">
                    <a:srgbClr val="000000">
                      <a:alpha val="43137"/>
                    </a:srgbClr>
                  </a:outerShdw>
                </a:effectLst>
                <a:latin typeface="Arial Narrow" pitchFamily="34" charset="0"/>
              </a:rPr>
              <a:t>The Good Confession</a:t>
            </a:r>
            <a:r>
              <a:rPr lang="en-US" sz="4400" b="1" dirty="0">
                <a:solidFill>
                  <a:srgbClr val="990033"/>
                </a:solidFill>
                <a:effectLst>
                  <a:outerShdw blurRad="38100" dist="38100" dir="2700000" algn="tl">
                    <a:srgbClr val="000000">
                      <a:alpha val="43137"/>
                    </a:srgbClr>
                  </a:outerShdw>
                </a:effectLst>
                <a:latin typeface="Arial Narrow" pitchFamily="34" charset="0"/>
              </a:rPr>
              <a:t>: sharing 	your growing faith with anyone 	who will listen.</a:t>
            </a:r>
          </a:p>
        </p:txBody>
      </p:sp>
      <p:sp>
        <p:nvSpPr>
          <p:cNvPr id="4" name="Rectangle 3">
            <a:extLst>
              <a:ext uri="{FF2B5EF4-FFF2-40B4-BE49-F238E27FC236}">
                <a16:creationId xmlns:a16="http://schemas.microsoft.com/office/drawing/2014/main" id="{C426AC79-487B-410A-8B70-7FC778EBE9A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Having the Word Obeyed.</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9A15A-5DCF-423E-8042-56076899D6F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89D14C2-E1BD-4E3D-A813-CCDCBB08CAA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“Continue to do” - Your salvation is guaranteed through your faithfulness to the gospel.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a:t>
            </a:r>
            <a:r>
              <a:rPr lang="en-US" sz="4400" b="1" dirty="0">
                <a:solidFill>
                  <a:srgbClr val="006600"/>
                </a:solidFill>
                <a:effectLst>
                  <a:outerShdw blurRad="38100" dist="38100" dir="2700000" algn="tl">
                    <a:srgbClr val="000000">
                      <a:alpha val="43137"/>
                    </a:srgbClr>
                  </a:outerShdw>
                </a:effectLst>
                <a:latin typeface="Arial Narrow" pitchFamily="34" charset="0"/>
              </a:rPr>
              <a:t>The </a:t>
            </a:r>
            <a:r>
              <a:rPr lang="en-US" sz="4400" b="1">
                <a:solidFill>
                  <a:srgbClr val="006600"/>
                </a:solidFill>
                <a:effectLst>
                  <a:outerShdw blurRad="38100" dist="38100" dir="2700000" algn="tl">
                    <a:srgbClr val="000000">
                      <a:alpha val="43137"/>
                    </a:srgbClr>
                  </a:outerShdw>
                </a:effectLst>
                <a:latin typeface="Arial Narrow" pitchFamily="34" charset="0"/>
              </a:rPr>
              <a:t>Good Confession</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300" b="1">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16:16 - You are the Christ, </a:t>
            </a:r>
            <a:r>
              <a:rPr lang="en-US" sz="2300" b="1" u="sng">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Son of the living God</a:t>
            </a:r>
            <a:r>
              <a:rPr lang="en-US" sz="2300" b="1">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r>
              <a:rPr lang="en-US" sz="2300" b="1">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10:9-10 - That if you </a:t>
            </a:r>
            <a:r>
              <a:rPr lang="en-US" sz="2300" b="1" u="sng">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confess with your mouth, “Jesus is Lord</a:t>
            </a:r>
            <a:r>
              <a:rPr lang="en-US" sz="2300" b="1">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believe in your heart that God raised him from the dead, you will be saved. For it is with your heart that you believe and are justified, and it is </a:t>
            </a:r>
            <a:r>
              <a:rPr lang="en-US" sz="2300" b="1" u="sng">
                <a:effectLst>
                  <a:outerShdw blurRad="38100" dist="38100" dir="2700000" algn="tl">
                    <a:srgbClr val="000000">
                      <a:alpha val="43137"/>
                    </a:srgbClr>
                  </a:outerShdw>
                </a:effectLst>
                <a:latin typeface="Arial" panose="020B0604020202020204" pitchFamily="34" charset="0"/>
                <a:cs typeface="Arial" panose="020B0604020202020204" pitchFamily="34" charset="0"/>
              </a:rPr>
              <a:t>with your mouth that you confess and are saved</a:t>
            </a:r>
            <a:r>
              <a:rPr lang="en-US" sz="2300" b="1">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255558E9-EA81-403E-8074-FC625F3FEC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Having the Word Obeyed.</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76713FB-7B4E-4263-9ABC-AFE9E1B225E1}"/>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AD9360D-4AD2-469B-932C-7B560A5A504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Having the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Word Proclaimed</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Having the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Word Obeyed</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Having the </a:t>
            </a:r>
            <a:r>
              <a:rPr lang="en-US" sz="4400" b="1">
                <a:solidFill>
                  <a:srgbClr val="002060"/>
                </a:solidFill>
                <a:effectLst>
                  <a:outerShdw blurRad="38100" dist="38100" dir="2700000" algn="tl">
                    <a:srgbClr val="000000">
                      <a:alpha val="43137"/>
                    </a:srgbClr>
                  </a:outerShdw>
                </a:effectLst>
                <a:latin typeface="Arial Narrow" pitchFamily="34" charset="0"/>
              </a:rPr>
              <a:t>Word Appreciated</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May the Lord direct your hearts into God’s love and Christ’s perseverance. - v5</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D6057A-2124-449F-A83D-2B7AC7792DEA}"/>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A893FD7-65C4-4EFD-B14B-F2915B1DC45F}"/>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Having the </a:t>
            </a:r>
            <a:r>
              <a:rPr lang="en-US" sz="4400" b="1">
                <a:solidFill>
                  <a:srgbClr val="002060"/>
                </a:solidFill>
                <a:effectLst>
                  <a:outerShdw blurRad="38100" dist="38100" dir="2700000" algn="tl">
                    <a:srgbClr val="000000">
                      <a:alpha val="43137"/>
                    </a:srgbClr>
                  </a:outerShdw>
                </a:effectLst>
                <a:latin typeface="Arial Narrow" pitchFamily="34" charset="0"/>
              </a:rPr>
              <a:t>Word Proclaimed</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Finally, brothers, pray for us that the message of the Lord may spread rapidly and be honored, just as it was with you. And pray that we may be delivered from wicked and evil men, for not everyone has faith. But the Lord is faithful, and he will strengthen and protect you from the evil one. - v1-3</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572958A-5081-4BE0-8470-9A8A7B4E8A7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696BFD5-4177-411D-BAA5-62F0935F256C}"/>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Direct your heart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cause you to appreciate or understand.</a:t>
            </a: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κατευθύναι ὑμω̂ν τὰς καρδίας</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3FADA8A7-CCF6-40A0-AEE8-DDC6A5ED65C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Having the Word Appreciated.</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36E7D86-0582-4C84-A945-061B2457C7C4}"/>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E5E22AF-A884-40B4-BBA3-E80B415DA9D8}"/>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Direct your heart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cause you to appreciate or understand.</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are you to appreciate?</a:t>
            </a:r>
          </a:p>
          <a:p>
            <a:pPr marL="609600" indent="-609600" algn="just" eaLnBrk="1" hangingPunct="1">
              <a:buFont typeface="Wingdings 2" panose="05020102010507070707" pitchFamily="18" charset="2"/>
              <a:buNone/>
            </a:pPr>
            <a:endPar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κατευθύναι ὑμω̂ν τὰς καρδίας</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2A0AF1F2-CC7F-4605-9551-3983F85C726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Having the Word Appreciated.</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6E482B-C433-4385-95B6-8B884BCAEA6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3548AE-CF16-4040-9140-98038C4455E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you to appreciate?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God’s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79CD9E4-0866-4286-A3A9-DF553E29D87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Having the Word Appreciated.</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B7D0A6A-EFFE-489F-AFFE-D603A43F696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F86CF1C-E37E-4EA3-A824-07ED9E01257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you to appreciate?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God’s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3:16 - For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 so loved the world that he gave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his one and only Son, that whoever believes in him shall not perish but have eternal life.</a:t>
            </a:r>
          </a:p>
        </p:txBody>
      </p:sp>
      <p:sp>
        <p:nvSpPr>
          <p:cNvPr id="4" name="Rectangle 3">
            <a:extLst>
              <a:ext uri="{FF2B5EF4-FFF2-40B4-BE49-F238E27FC236}">
                <a16:creationId xmlns:a16="http://schemas.microsoft.com/office/drawing/2014/main" id="{C8BECEBB-44C6-4327-A586-64F1AA96934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Having the Word Appreciated.</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DCB0F9-C294-485E-8A54-CE87BC329B4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977DD11-B6FB-4E7D-B633-D0EA097D379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you to appreciate?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God’s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3:16 - For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 so loved the world that he gave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his one and only Son, that whoever believes in him shall not perish but have eternal life.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5:8 - But God demonstrates his own love for us in this: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While we were still sinners, Christ died for us</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4" name="Rectangle 3">
            <a:extLst>
              <a:ext uri="{FF2B5EF4-FFF2-40B4-BE49-F238E27FC236}">
                <a16:creationId xmlns:a16="http://schemas.microsoft.com/office/drawing/2014/main" id="{C669DC31-E1FC-41A4-ADEB-B1EF10E19A3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Having the Word Appreciated.</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0565CE-C00F-4120-8C83-B5D8E1C6444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6CC2B09-E535-4556-94DD-DCFF21A5DF8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you to appreciate?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God’s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Christ’s </a:t>
            </a:r>
            <a:r>
              <a:rPr lang="en-US" sz="4400" b="1" u="sng" dirty="0">
                <a:solidFill>
                  <a:srgbClr val="990033"/>
                </a:solidFill>
                <a:effectLst>
                  <a:outerShdw blurRad="38100" dist="38100" dir="2700000" algn="tl">
                    <a:srgbClr val="000000">
                      <a:alpha val="43137"/>
                    </a:srgbClr>
                  </a:outerShdw>
                </a:effectLst>
                <a:latin typeface="Arial Narrow" pitchFamily="34" charset="0"/>
              </a:rPr>
              <a:t>perseverance</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C3C2AD0E-BD83-408A-84C8-A3BCF9E879E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Having the Word Appreciated.</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150B204-9A74-4E0E-967A-CD182C666F91}"/>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8EC4B3C-6554-49A5-811C-A2094225C2C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you to appreciate?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Christ’s </a:t>
            </a:r>
            <a:r>
              <a:rPr lang="en-US" sz="4400" b="1" u="sng" dirty="0">
                <a:solidFill>
                  <a:srgbClr val="990033"/>
                </a:solidFill>
                <a:effectLst>
                  <a:outerShdw blurRad="38100" dist="38100" dir="2700000" algn="tl">
                    <a:srgbClr val="000000">
                      <a:alpha val="43137"/>
                    </a:srgbClr>
                  </a:outerShdw>
                </a:effectLst>
                <a:latin typeface="Arial Narrow" pitchFamily="34" charset="0"/>
              </a:rPr>
              <a:t>perseverance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He suffered innocently 			because that was the only 		</a:t>
            </a:r>
            <a:r>
              <a:rPr lang="en-US" sz="4400" b="1" u="sng" dirty="0">
                <a:solidFill>
                  <a:srgbClr val="990033"/>
                </a:solidFill>
                <a:effectLst>
                  <a:outerShdw blurRad="38100" dist="38100" dir="2700000" algn="tl">
                    <a:srgbClr val="000000">
                      <a:alpha val="43137"/>
                    </a:srgbClr>
                  </a:outerShdw>
                </a:effectLst>
                <a:latin typeface="Arial Narrow" pitchFamily="34" charset="0"/>
              </a:rPr>
              <a:t>way</a:t>
            </a:r>
            <a:r>
              <a:rPr lang="en-US" sz="4400" b="1" dirty="0">
                <a:solidFill>
                  <a:srgbClr val="990033"/>
                </a:solidFill>
                <a:effectLst>
                  <a:outerShdw blurRad="38100" dist="38100" dir="2700000" algn="tl">
                    <a:srgbClr val="000000">
                      <a:alpha val="43137"/>
                    </a:srgbClr>
                  </a:outerShdw>
                </a:effectLst>
                <a:latin typeface="Arial Narrow" pitchFamily="34" charset="0"/>
              </a:rPr>
              <a:t> to save you.</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9:22 - In fact, the law requires that nearly everything be cleansed with blood, and without the shedding of blood there is no forgiveness.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1E23107-F7DF-48ED-A354-7B7A4F8F5ED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Having the Word Appreciated.</a:t>
            </a: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8DB32B1-C51C-461C-B63B-565BD5C791D1}"/>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32E751-9BDB-4DAB-B922-C3CD78FD13F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you to appreciate?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Christ’s </a:t>
            </a:r>
            <a:r>
              <a:rPr lang="en-US" sz="4400" b="1" u="sng" dirty="0">
                <a:solidFill>
                  <a:srgbClr val="990033"/>
                </a:solidFill>
                <a:effectLst>
                  <a:outerShdw blurRad="38100" dist="38100" dir="2700000" algn="tl">
                    <a:srgbClr val="000000">
                      <a:alpha val="43137"/>
                    </a:srgbClr>
                  </a:outerShdw>
                </a:effectLst>
                <a:latin typeface="Arial Narrow" pitchFamily="34" charset="0"/>
              </a:rPr>
              <a:t>perseverance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He suffered innocently 			because He was the only 		</a:t>
            </a:r>
            <a:r>
              <a:rPr lang="en-US" sz="4400" b="1" u="sng" dirty="0">
                <a:solidFill>
                  <a:srgbClr val="990033"/>
                </a:solidFill>
                <a:effectLst>
                  <a:outerShdw blurRad="38100" dist="38100" dir="2700000" algn="tl">
                    <a:srgbClr val="000000">
                      <a:alpha val="43137"/>
                    </a:srgbClr>
                  </a:outerShdw>
                </a:effectLst>
                <a:latin typeface="Arial Narrow" pitchFamily="34" charset="0"/>
              </a:rPr>
              <a:t>one</a:t>
            </a:r>
            <a:r>
              <a:rPr lang="en-US" sz="4400" b="1" dirty="0">
                <a:solidFill>
                  <a:srgbClr val="990033"/>
                </a:solidFill>
                <a:effectLst>
                  <a:outerShdw blurRad="38100" dist="38100" dir="2700000" algn="tl">
                    <a:srgbClr val="000000">
                      <a:alpha val="43137"/>
                    </a:srgbClr>
                  </a:outerShdw>
                </a:effectLst>
                <a:latin typeface="Arial Narrow" pitchFamily="34" charset="0"/>
              </a:rPr>
              <a:t> who could do it.</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4:15 - For we do not have a high priest who is unable to sympathize with our weaknesses, but we have one who has been tempted in every way, just as we are — </a:t>
            </a:r>
            <a:r>
              <a:rPr lang="en-US" sz="26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yet was without sin</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12E26EC-D8C8-4031-9123-911C323B64E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Having the Word Appreciated.</a:t>
            </a: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81F4E0D-CD2E-4554-B0BC-6B0D22661FD6}"/>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4874B50-599D-424D-B495-276D980BD68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you to appreciate?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Let your lives prove you 	appreciate what Lord Jesus did 	for you!</a:t>
            </a:r>
          </a:p>
        </p:txBody>
      </p:sp>
      <p:sp>
        <p:nvSpPr>
          <p:cNvPr id="4" name="Rectangle 3">
            <a:extLst>
              <a:ext uri="{FF2B5EF4-FFF2-40B4-BE49-F238E27FC236}">
                <a16:creationId xmlns:a16="http://schemas.microsoft.com/office/drawing/2014/main" id="{90BBFD57-154F-4919-88D4-863A9BCE508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Having the Word Appreciated.</a:t>
            </a: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7692F61-FAEB-4EC8-B71B-7609B7D7650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F993B55-DA95-4443-9F96-CB61000B0298}"/>
              </a:ext>
            </a:extLst>
          </p:cNvPr>
          <p:cNvSpPr>
            <a:spLocks noGrp="1" noChangeArrowheads="1"/>
          </p:cNvSpPr>
          <p:nvPr>
            <p:ph idx="1"/>
          </p:nvPr>
        </p:nvSpPr>
        <p:spPr>
          <a:xfrm>
            <a:off x="457200" y="1143000"/>
            <a:ext cx="8229600" cy="5410200"/>
          </a:xfrm>
        </p:spPr>
        <p:txBody>
          <a:bodyPr>
            <a:no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Focus on the word of God!</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Trusting it will bring you strength.</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Obeying it will bring you protection.</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Appreciating it will bring you closer to God!</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055D68B-00CD-462C-9860-543FD688C87A}"/>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B3C1FD9-2381-4881-B67A-808630417E4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“message”?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Finally, brothers, pray for us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the message of the Lord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may spread rapidly and be honored, just as it was with you. - v1</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61741CA1-17E3-4E5F-A3EF-F7557F9A662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0EFDD68-D4A9-4548-92B9-EC0A2A349D1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49D6BA-23D2-42C6-B498-08C251936874}"/>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is the “message”?</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Message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word, a spoken 	idea.</a:t>
            </a:r>
          </a:p>
          <a:p>
            <a:pPr marL="609600" indent="-609600"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1:1,14 - In the beginning was the Word, and the Word was with God, and the Word was God. . .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Word became flesh and made his dwelling among us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λόγος</a:t>
            </a: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187BAA7D-2305-46CE-A655-B978E4FCFB2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4B4D303-4B7C-481D-8F29-E71B1E5517D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66C1C70-D4F6-46BC-B5CE-4EE46A222C4F}"/>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is the “message”?</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Word</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an utterance.</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Peter 1:24-25 - “All men are like grass, and all their glory is like the flowers of the field; the grass withers and the flowers fall, but the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word of the Lord stands forever</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this is the word that was preached to you</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marL="609600" indent="-609600" algn="ctr"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(Quotation from Isaiah 40:6-8)</a:t>
            </a:r>
          </a:p>
          <a:p>
            <a:pPr marL="609600" indent="-609600" algn="ctr"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ρημα</a:t>
            </a: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353E8BD2-19D5-48CE-BB25-06FA9C4D29D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511F807-4C3E-41D5-959C-2A30DFB3DF0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B1AF87-F3DF-4C04-B3F5-AB2F16A1533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“message”?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a:t>
            </a:r>
            <a:r>
              <a:rPr lang="en-US" sz="4400" b="1" dirty="0">
                <a:solidFill>
                  <a:srgbClr val="990033"/>
                </a:solidFill>
                <a:effectLst>
                  <a:outerShdw blurRad="38100" dist="38100" dir="2700000" algn="tl">
                    <a:srgbClr val="000000">
                      <a:alpha val="43137"/>
                    </a:srgbClr>
                  </a:outerShdw>
                </a:effectLst>
                <a:latin typeface="Arial Narrow" pitchFamily="34" charset="0"/>
              </a:rPr>
              <a:t>It’s a </a:t>
            </a:r>
            <a:r>
              <a:rPr lang="en-US" sz="4400" b="1" u="sng" dirty="0">
                <a:solidFill>
                  <a:srgbClr val="990033"/>
                </a:solidFill>
                <a:effectLst>
                  <a:outerShdw blurRad="38100" dist="38100" dir="2700000" algn="tl">
                    <a:srgbClr val="000000">
                      <a:alpha val="43137"/>
                    </a:srgbClr>
                  </a:outerShdw>
                </a:effectLst>
                <a:latin typeface="Arial Narrow" pitchFamily="34" charset="0"/>
              </a:rPr>
              <a:t>command</a:t>
            </a:r>
            <a:r>
              <a:rPr lang="en-US" sz="4400" b="1" dirty="0">
                <a:solidFill>
                  <a:srgbClr val="990033"/>
                </a:solidFill>
                <a:effectLst>
                  <a:outerShdw blurRad="38100" dist="38100" dir="2700000" algn="tl">
                    <a:srgbClr val="000000">
                      <a:alpha val="43137"/>
                    </a:srgbClr>
                  </a:outerShdw>
                </a:effectLst>
                <a:latin typeface="Arial Narrow" pitchFamily="34" charset="0"/>
              </a:rPr>
              <a:t> of God 	delivered by His servants.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have confidence in the Lord that you are doing and will continue to do the things we command. - v4</a:t>
            </a:r>
            <a:endParaRPr lang="en-U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E98AF9B-216A-41A2-B0EC-F941249A97C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7E790E-2E22-40A0-8FDE-00E95CF2A51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A8BC1B-644F-42AE-8257-C119687E98B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“message”?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a:t>
            </a:r>
            <a:r>
              <a:rPr lang="en-US" sz="4400" b="1" dirty="0">
                <a:solidFill>
                  <a:srgbClr val="990033"/>
                </a:solidFill>
                <a:effectLst>
                  <a:outerShdw blurRad="38100" dist="38100" dir="2700000" algn="tl">
                    <a:srgbClr val="000000">
                      <a:alpha val="43137"/>
                    </a:srgbClr>
                  </a:outerShdw>
                </a:effectLst>
                <a:latin typeface="Arial Narrow" pitchFamily="34" charset="0"/>
              </a:rPr>
              <a:t>It’s a </a:t>
            </a:r>
            <a:r>
              <a:rPr lang="en-US" sz="4400" b="1" u="sng" dirty="0">
                <a:solidFill>
                  <a:srgbClr val="990033"/>
                </a:solidFill>
                <a:effectLst>
                  <a:outerShdw blurRad="38100" dist="38100" dir="2700000" algn="tl">
                    <a:srgbClr val="000000">
                      <a:alpha val="43137"/>
                    </a:srgbClr>
                  </a:outerShdw>
                </a:effectLst>
                <a:latin typeface="Arial Narrow" pitchFamily="34" charset="0"/>
              </a:rPr>
              <a:t>command</a:t>
            </a:r>
            <a:r>
              <a:rPr lang="en-US" sz="4400" b="1" dirty="0">
                <a:solidFill>
                  <a:srgbClr val="990033"/>
                </a:solidFill>
                <a:effectLst>
                  <a:outerShdw blurRad="38100" dist="38100" dir="2700000" algn="tl">
                    <a:srgbClr val="000000">
                      <a:alpha val="43137"/>
                    </a:srgbClr>
                  </a:outerShdw>
                </a:effectLst>
                <a:latin typeface="Arial Narrow" pitchFamily="34" charset="0"/>
              </a:rPr>
              <a:t> of God 	delivered by His servants.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have confidence in the Lord that you are doing and will continue to do the things we command. - v4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Mark 16:15 - Go into all the world and preach the good news to all creation.</a:t>
            </a:r>
          </a:p>
        </p:txBody>
      </p:sp>
      <p:sp>
        <p:nvSpPr>
          <p:cNvPr id="4" name="Rectangle 3">
            <a:extLst>
              <a:ext uri="{FF2B5EF4-FFF2-40B4-BE49-F238E27FC236}">
                <a16:creationId xmlns:a16="http://schemas.microsoft.com/office/drawing/2014/main" id="{2A211335-4111-4161-A28F-EB8CF39A8DC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43958AF-A363-4B40-BB86-378484B3D9C6}"/>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703E6C-F524-41F8-B7D3-26B1FE8780D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needs to happen to the 	message to make it effective?</a:t>
            </a:r>
          </a:p>
        </p:txBody>
      </p:sp>
      <p:sp>
        <p:nvSpPr>
          <p:cNvPr id="4" name="Rectangle 3">
            <a:extLst>
              <a:ext uri="{FF2B5EF4-FFF2-40B4-BE49-F238E27FC236}">
                <a16:creationId xmlns:a16="http://schemas.microsoft.com/office/drawing/2014/main" id="{80102404-BA1C-4E1F-AA1E-60393296F0C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Having the Word Proclaimed.</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23349</TotalTime>
  <Words>2114</Words>
  <Application>Microsoft Office PowerPoint</Application>
  <PresentationFormat>On-screen Show (4:3)</PresentationFormat>
  <Paragraphs>244</Paragraphs>
  <Slides>39</Slides>
  <Notes>39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Arial Narrow</vt:lpstr>
      <vt:lpstr>Calibri</vt:lpstr>
      <vt:lpstr>Franklin Gothic Medium</vt:lpstr>
      <vt:lpstr>Lucida Sans Unicode</vt:lpstr>
      <vt:lpstr>Segoe UI Symbol</vt:lpstr>
      <vt:lpstr>Times New Roman</vt:lpstr>
      <vt:lpstr>Wingdings 2</vt:lpstr>
      <vt:lpstr>Trek</vt:lpstr>
      <vt:lpstr>what  is  the lord’s  plan  for strengthening &amp;  protecting you?</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1381</cp:revision>
  <dcterms:created xsi:type="dcterms:W3CDTF">2005-04-23T22:37:40Z</dcterms:created>
  <dcterms:modified xsi:type="dcterms:W3CDTF">2024-07-03T22:31:40Z</dcterms:modified>
</cp:coreProperties>
</file>