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handoutMasterIdLst>
    <p:handoutMasterId r:id="rId52"/>
  </p:handoutMasterIdLst>
  <p:sldIdLst>
    <p:sldId id="398" r:id="rId2"/>
    <p:sldId id="1468" r:id="rId3"/>
    <p:sldId id="925" r:id="rId4"/>
    <p:sldId id="1499" r:id="rId5"/>
    <p:sldId id="1500" r:id="rId6"/>
    <p:sldId id="1501" r:id="rId7"/>
    <p:sldId id="1502" r:id="rId8"/>
    <p:sldId id="1546" r:id="rId9"/>
    <p:sldId id="1543" r:id="rId10"/>
    <p:sldId id="1544" r:id="rId11"/>
    <p:sldId id="1545" r:id="rId12"/>
    <p:sldId id="1503" r:id="rId13"/>
    <p:sldId id="1504" r:id="rId14"/>
    <p:sldId id="1505" r:id="rId15"/>
    <p:sldId id="1506" r:id="rId16"/>
    <p:sldId id="1310" r:id="rId17"/>
    <p:sldId id="1507" r:id="rId18"/>
    <p:sldId id="1508" r:id="rId19"/>
    <p:sldId id="1509" r:id="rId20"/>
    <p:sldId id="1510" r:id="rId21"/>
    <p:sldId id="1511" r:id="rId22"/>
    <p:sldId id="1542" r:id="rId23"/>
    <p:sldId id="1513" r:id="rId24"/>
    <p:sldId id="1514" r:id="rId25"/>
    <p:sldId id="1515" r:id="rId26"/>
    <p:sldId id="1516" r:id="rId27"/>
    <p:sldId id="1517" r:id="rId28"/>
    <p:sldId id="1518" r:id="rId29"/>
    <p:sldId id="1519" r:id="rId30"/>
    <p:sldId id="1520" r:id="rId31"/>
    <p:sldId id="1521" r:id="rId32"/>
    <p:sldId id="1522" r:id="rId33"/>
    <p:sldId id="1523" r:id="rId34"/>
    <p:sldId id="1524" r:id="rId35"/>
    <p:sldId id="1525" r:id="rId36"/>
    <p:sldId id="1526" r:id="rId37"/>
    <p:sldId id="1527" r:id="rId38"/>
    <p:sldId id="1528" r:id="rId39"/>
    <p:sldId id="1529" r:id="rId40"/>
    <p:sldId id="1530" r:id="rId41"/>
    <p:sldId id="1531" r:id="rId42"/>
    <p:sldId id="1532" r:id="rId43"/>
    <p:sldId id="1533" r:id="rId44"/>
    <p:sldId id="1534" r:id="rId45"/>
    <p:sldId id="1535" r:id="rId46"/>
    <p:sldId id="1536" r:id="rId47"/>
    <p:sldId id="1537" r:id="rId48"/>
    <p:sldId id="1538" r:id="rId49"/>
    <p:sldId id="1025" r:id="rId50"/>
  </p:sldIdLst>
  <p:sldSz cx="9144000" cy="6858000" type="screen4x3"/>
  <p:notesSz cx="6858000" cy="9144000"/>
  <p:defaultTextStyle>
    <a:defPPr>
      <a:defRPr lang="en-US"/>
    </a:defPPr>
    <a:lvl1pPr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1pPr>
    <a:lvl2pPr marL="4572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2pPr>
    <a:lvl3pPr marL="9144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3pPr>
    <a:lvl4pPr marL="13716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4pPr>
    <a:lvl5pPr marL="1828800" algn="l" rtl="0" eaLnBrk="0" fontAlgn="base" hangingPunct="0">
      <a:spcBef>
        <a:spcPct val="0"/>
      </a:spcBef>
      <a:spcAft>
        <a:spcPct val="0"/>
      </a:spcAft>
      <a:defRPr sz="2800" b="1" kern="1200">
        <a:solidFill>
          <a:srgbClr val="990033"/>
        </a:solidFill>
        <a:latin typeface="Arial Narrow" panose="020B0606020202030204" pitchFamily="34" charset="0"/>
        <a:ea typeface="+mn-ea"/>
        <a:cs typeface="+mn-cs"/>
      </a:defRPr>
    </a:lvl5pPr>
    <a:lvl6pPr marL="2286000" algn="l" defTabSz="914400" rtl="0" eaLnBrk="1" latinLnBrk="0" hangingPunct="1">
      <a:defRPr sz="2800" b="1" kern="1200">
        <a:solidFill>
          <a:srgbClr val="990033"/>
        </a:solidFill>
        <a:latin typeface="Arial Narrow" panose="020B0606020202030204" pitchFamily="34" charset="0"/>
        <a:ea typeface="+mn-ea"/>
        <a:cs typeface="+mn-cs"/>
      </a:defRPr>
    </a:lvl6pPr>
    <a:lvl7pPr marL="2743200" algn="l" defTabSz="914400" rtl="0" eaLnBrk="1" latinLnBrk="0" hangingPunct="1">
      <a:defRPr sz="2800" b="1" kern="1200">
        <a:solidFill>
          <a:srgbClr val="990033"/>
        </a:solidFill>
        <a:latin typeface="Arial Narrow" panose="020B0606020202030204" pitchFamily="34" charset="0"/>
        <a:ea typeface="+mn-ea"/>
        <a:cs typeface="+mn-cs"/>
      </a:defRPr>
    </a:lvl7pPr>
    <a:lvl8pPr marL="3200400" algn="l" defTabSz="914400" rtl="0" eaLnBrk="1" latinLnBrk="0" hangingPunct="1">
      <a:defRPr sz="2800" b="1" kern="1200">
        <a:solidFill>
          <a:srgbClr val="990033"/>
        </a:solidFill>
        <a:latin typeface="Arial Narrow" panose="020B0606020202030204" pitchFamily="34" charset="0"/>
        <a:ea typeface="+mn-ea"/>
        <a:cs typeface="+mn-cs"/>
      </a:defRPr>
    </a:lvl8pPr>
    <a:lvl9pPr marL="3657600" algn="l" defTabSz="914400" rtl="0" eaLnBrk="1" latinLnBrk="0" hangingPunct="1">
      <a:defRPr sz="2800" b="1" kern="1200">
        <a:solidFill>
          <a:srgbClr val="990033"/>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00"/>
    <a:srgbClr val="339966"/>
    <a:srgbClr val="990033"/>
    <a:srgbClr val="FF00FF"/>
    <a:srgbClr val="CC00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2645" autoAdjust="0"/>
    <p:restoredTop sz="90401" autoAdjust="0"/>
  </p:normalViewPr>
  <p:slideViewPr>
    <p:cSldViewPr>
      <p:cViewPr varScale="1">
        <p:scale>
          <a:sx n="112" d="100"/>
          <a:sy n="112" d="100"/>
        </p:scale>
        <p:origin x="1182" y="96"/>
      </p:cViewPr>
      <p:guideLst>
        <p:guide orient="horz" pos="2160"/>
        <p:guide pos="2880"/>
      </p:guideLst>
    </p:cSldViewPr>
  </p:slideViewPr>
  <p:outlineViewPr>
    <p:cViewPr>
      <p:scale>
        <a:sx n="33" d="100"/>
        <a:sy n="33" d="100"/>
      </p:scale>
      <p:origin x="48" y="1764"/>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1314" name="Rectangle 2">
            <a:extLst>
              <a:ext uri="{FF2B5EF4-FFF2-40B4-BE49-F238E27FC236}">
                <a16:creationId xmlns:a16="http://schemas.microsoft.com/office/drawing/2014/main" id="{CF7AE288-11B3-4322-9C06-6CBF0FD5B107}"/>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5" name="Rectangle 3">
            <a:extLst>
              <a:ext uri="{FF2B5EF4-FFF2-40B4-BE49-F238E27FC236}">
                <a16:creationId xmlns:a16="http://schemas.microsoft.com/office/drawing/2014/main" id="{E0752089-C702-4035-976F-DA59A209305E}"/>
              </a:ext>
            </a:extLst>
          </p:cNvPr>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200" b="0">
                <a:solidFill>
                  <a:schemeClr val="tx1"/>
                </a:solidFill>
                <a:latin typeface="Times New Roman" pitchFamily="18" charset="0"/>
              </a:defRPr>
            </a:lvl1pPr>
          </a:lstStyle>
          <a:p>
            <a:pPr>
              <a:defRPr/>
            </a:pPr>
            <a:endParaRPr lang="en-US"/>
          </a:p>
        </p:txBody>
      </p:sp>
      <p:sp>
        <p:nvSpPr>
          <p:cNvPr id="141316" name="Rectangle 4">
            <a:extLst>
              <a:ext uri="{FF2B5EF4-FFF2-40B4-BE49-F238E27FC236}">
                <a16:creationId xmlns:a16="http://schemas.microsoft.com/office/drawing/2014/main" id="{7D6D4FEF-FEF2-4DCC-983E-0E306267D76E}"/>
              </a:ext>
            </a:extLst>
          </p:cNvPr>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b="0">
                <a:solidFill>
                  <a:schemeClr val="tx1"/>
                </a:solidFill>
                <a:latin typeface="Times New Roman" pitchFamily="18" charset="0"/>
              </a:defRPr>
            </a:lvl1pPr>
          </a:lstStyle>
          <a:p>
            <a:pPr>
              <a:defRPr/>
            </a:pPr>
            <a:endParaRPr lang="en-US"/>
          </a:p>
        </p:txBody>
      </p:sp>
      <p:sp>
        <p:nvSpPr>
          <p:cNvPr id="141317" name="Rectangle 5">
            <a:extLst>
              <a:ext uri="{FF2B5EF4-FFF2-40B4-BE49-F238E27FC236}">
                <a16:creationId xmlns:a16="http://schemas.microsoft.com/office/drawing/2014/main" id="{6355E615-EA8E-42C3-B927-B1B06B51EC4D}"/>
              </a:ext>
            </a:extLst>
          </p:cNvPr>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b="0">
                <a:solidFill>
                  <a:schemeClr val="tx1"/>
                </a:solidFill>
                <a:latin typeface="Times New Roman" panose="02020603050405020304" pitchFamily="18" charset="0"/>
              </a:defRPr>
            </a:lvl1pPr>
          </a:lstStyle>
          <a:p>
            <a:pPr>
              <a:defRPr/>
            </a:pPr>
            <a:fld id="{DAEE1EF7-6D28-4122-B174-704A3A87EDF3}" type="slidenum">
              <a:rPr lang="en-US" altLang="en-US"/>
              <a:pPr>
                <a:defRPr/>
              </a:pPr>
              <a:t>‹#›</a:t>
            </a:fld>
            <a:endParaRPr lang="en-US" alt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957F817-36F6-4271-9183-FFA44DF5D610}"/>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en-US"/>
          </a:p>
        </p:txBody>
      </p:sp>
      <p:sp>
        <p:nvSpPr>
          <p:cNvPr id="3" name="Date Placeholder 2">
            <a:extLst>
              <a:ext uri="{FF2B5EF4-FFF2-40B4-BE49-F238E27FC236}">
                <a16:creationId xmlns:a16="http://schemas.microsoft.com/office/drawing/2014/main" id="{F1F86F12-1738-49D3-9AC6-7747407FB636}"/>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9492B3CD-C62D-4EF6-8121-10A01D32EB07}" type="datetimeFigureOut">
              <a:rPr lang="en-US"/>
              <a:pPr>
                <a:defRPr/>
              </a:pPr>
              <a:t>7/3/2024</a:t>
            </a:fld>
            <a:endParaRPr lang="en-US" dirty="0"/>
          </a:p>
        </p:txBody>
      </p:sp>
      <p:sp>
        <p:nvSpPr>
          <p:cNvPr id="4" name="Slide Image Placeholder 3">
            <a:extLst>
              <a:ext uri="{FF2B5EF4-FFF2-40B4-BE49-F238E27FC236}">
                <a16:creationId xmlns:a16="http://schemas.microsoft.com/office/drawing/2014/main" id="{DF36E5DA-94AF-427C-8931-45511BC72505}"/>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a:extLst>
              <a:ext uri="{FF2B5EF4-FFF2-40B4-BE49-F238E27FC236}">
                <a16:creationId xmlns:a16="http://schemas.microsoft.com/office/drawing/2014/main" id="{7B47FFF4-A7C1-4618-8E02-38128DEABCBF}"/>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9F9E3108-9342-45CB-B521-C6239F4132BB}"/>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en-US"/>
          </a:p>
        </p:txBody>
      </p:sp>
      <p:sp>
        <p:nvSpPr>
          <p:cNvPr id="7" name="Slide Number Placeholder 6">
            <a:extLst>
              <a:ext uri="{FF2B5EF4-FFF2-40B4-BE49-F238E27FC236}">
                <a16:creationId xmlns:a16="http://schemas.microsoft.com/office/drawing/2014/main" id="{CAD7FC25-72AF-4E12-A7C4-F72194051895}"/>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654F52B2-8366-4D3F-89C1-75E22F9CEEB6}"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Image Placeholder 1">
            <a:extLst>
              <a:ext uri="{FF2B5EF4-FFF2-40B4-BE49-F238E27FC236}">
                <a16:creationId xmlns:a16="http://schemas.microsoft.com/office/drawing/2014/main" id="{A0FD786B-DB2E-4079-8EFE-6CC165D4305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3315" name="Notes Placeholder 2">
            <a:extLst>
              <a:ext uri="{FF2B5EF4-FFF2-40B4-BE49-F238E27FC236}">
                <a16:creationId xmlns:a16="http://schemas.microsoft.com/office/drawing/2014/main" id="{2EA47F88-1051-4D68-83C1-C9866B00CB4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3316" name="Slide Number Placeholder 3">
            <a:extLst>
              <a:ext uri="{FF2B5EF4-FFF2-40B4-BE49-F238E27FC236}">
                <a16:creationId xmlns:a16="http://schemas.microsoft.com/office/drawing/2014/main" id="{EC84B3B4-6DA8-4908-B576-746D16F1A8B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2B8C932-0215-4728-B985-97A1731235B2}" type="slidenum">
              <a:rPr lang="en-US" altLang="en-US" smtClean="0">
                <a:solidFill>
                  <a:srgbClr val="990033"/>
                </a:solidFill>
                <a:latin typeface="Arial Narrow" panose="020B0606020202030204" pitchFamily="34" charset="0"/>
              </a:rPr>
              <a:pPr>
                <a:spcBef>
                  <a:spcPct val="0"/>
                </a:spcBef>
              </a:pPr>
              <a:t>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FB9A33E2-D946-4FA4-812C-596E8CDBD5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C00CA505-ED33-40EB-A1B2-B8CB724BAC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1748" name="Slide Number Placeholder 3">
            <a:extLst>
              <a:ext uri="{FF2B5EF4-FFF2-40B4-BE49-F238E27FC236}">
                <a16:creationId xmlns:a16="http://schemas.microsoft.com/office/drawing/2014/main" id="{B7EED64F-6CC9-4331-B9B1-C8EADB31650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2E323C8-5F36-455E-8175-5265F388F2D2}" type="slidenum">
              <a:rPr lang="en-US" altLang="en-US" smtClean="0">
                <a:solidFill>
                  <a:srgbClr val="990033"/>
                </a:solidFill>
                <a:latin typeface="Arial Narrow" panose="020B0606020202030204" pitchFamily="34" charset="0"/>
              </a:rPr>
              <a:pPr>
                <a:spcBef>
                  <a:spcPct val="0"/>
                </a:spcBef>
              </a:pPr>
              <a:t>10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FE16F53B-39E1-43E9-89BB-82550E73D9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B3B224CC-3A79-4834-BCC8-10C3431A83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3796" name="Slide Number Placeholder 3">
            <a:extLst>
              <a:ext uri="{FF2B5EF4-FFF2-40B4-BE49-F238E27FC236}">
                <a16:creationId xmlns:a16="http://schemas.microsoft.com/office/drawing/2014/main" id="{B9A97762-C2D8-4B3B-A32C-AFF01B3C9C6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3BB9BE1-256A-486E-B27D-C5E1A8728264}" type="slidenum">
              <a:rPr lang="en-US" altLang="en-US" smtClean="0">
                <a:solidFill>
                  <a:srgbClr val="990033"/>
                </a:solidFill>
                <a:latin typeface="Arial Narrow" panose="020B0606020202030204" pitchFamily="34" charset="0"/>
              </a:rPr>
              <a:pPr>
                <a:spcBef>
                  <a:spcPct val="0"/>
                </a:spcBef>
              </a:pPr>
              <a:t>11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A15F8B74-6BD6-4DD7-9B46-7594A56643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471B8756-FA7C-46DA-AAF8-710B165CD5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5844" name="Slide Number Placeholder 3">
            <a:extLst>
              <a:ext uri="{FF2B5EF4-FFF2-40B4-BE49-F238E27FC236}">
                <a16:creationId xmlns:a16="http://schemas.microsoft.com/office/drawing/2014/main" id="{9BAF2992-6ABD-488A-ABCE-D1B163275B2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86CA519-B3CF-4060-AC6F-6609CE6246A7}" type="slidenum">
              <a:rPr lang="en-US" altLang="en-US" smtClean="0">
                <a:solidFill>
                  <a:srgbClr val="990033"/>
                </a:solidFill>
                <a:latin typeface="Arial Narrow" panose="020B0606020202030204" pitchFamily="34" charset="0"/>
              </a:rPr>
              <a:pPr>
                <a:spcBef>
                  <a:spcPct val="0"/>
                </a:spcBef>
              </a:pPr>
              <a:t>12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68CE71B6-0E4A-4B63-8676-AF04735CD5F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475D91D4-ED41-4180-B657-04BCBC7E209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7892" name="Slide Number Placeholder 3">
            <a:extLst>
              <a:ext uri="{FF2B5EF4-FFF2-40B4-BE49-F238E27FC236}">
                <a16:creationId xmlns:a16="http://schemas.microsoft.com/office/drawing/2014/main" id="{BD80E990-7220-4737-B2DB-D5D1C94A22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31E3C8DD-BBCB-4DCA-AFBC-2F8B4BA74B4D}" type="slidenum">
              <a:rPr lang="en-US" altLang="en-US" smtClean="0">
                <a:solidFill>
                  <a:srgbClr val="990033"/>
                </a:solidFill>
                <a:latin typeface="Arial Narrow" panose="020B0606020202030204" pitchFamily="34" charset="0"/>
              </a:rPr>
              <a:pPr>
                <a:spcBef>
                  <a:spcPct val="0"/>
                </a:spcBef>
              </a:pPr>
              <a:t>13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736A4D5D-5492-49B5-9BCD-50A9C92328A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41EFD6DD-3E3B-42FF-A0E8-E736A3B4832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39940" name="Slide Number Placeholder 3">
            <a:extLst>
              <a:ext uri="{FF2B5EF4-FFF2-40B4-BE49-F238E27FC236}">
                <a16:creationId xmlns:a16="http://schemas.microsoft.com/office/drawing/2014/main" id="{76ADBBC2-329C-45B5-A091-C849692B0E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1F00FCC-1483-4DEC-9C74-C6FAD9120B05}" type="slidenum">
              <a:rPr lang="en-US" altLang="en-US" smtClean="0">
                <a:solidFill>
                  <a:srgbClr val="990033"/>
                </a:solidFill>
                <a:latin typeface="Arial Narrow" panose="020B0606020202030204" pitchFamily="34" charset="0"/>
              </a:rPr>
              <a:pPr>
                <a:spcBef>
                  <a:spcPct val="0"/>
                </a:spcBef>
              </a:pPr>
              <a:t>14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214055B4-7DFF-48DE-AE49-C3A43C6685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89A602B3-8C56-47A8-9890-B0832DFE79C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1988" name="Slide Number Placeholder 3">
            <a:extLst>
              <a:ext uri="{FF2B5EF4-FFF2-40B4-BE49-F238E27FC236}">
                <a16:creationId xmlns:a16="http://schemas.microsoft.com/office/drawing/2014/main" id="{521C81E6-DDBA-4ED0-9D29-04A60C55CEA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0EA196-949C-46F1-8D28-335B5D61A847}" type="slidenum">
              <a:rPr lang="en-US" altLang="en-US" smtClean="0">
                <a:solidFill>
                  <a:srgbClr val="990033"/>
                </a:solidFill>
                <a:latin typeface="Arial Narrow" panose="020B0606020202030204" pitchFamily="34" charset="0"/>
              </a:rPr>
              <a:pPr>
                <a:spcBef>
                  <a:spcPct val="0"/>
                </a:spcBef>
              </a:pPr>
              <a:t>15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BE4AD4F8-5A23-4EBF-828E-1BCE6E2062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82F99725-CC91-492A-8EED-DB265379B9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4036" name="Slide Number Placeholder 3">
            <a:extLst>
              <a:ext uri="{FF2B5EF4-FFF2-40B4-BE49-F238E27FC236}">
                <a16:creationId xmlns:a16="http://schemas.microsoft.com/office/drawing/2014/main" id="{7BE6620C-2279-4EE4-8ACF-A1F910C1A37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1A215FD-6960-4C59-9D6A-240B9B97FC1D}" type="slidenum">
              <a:rPr lang="en-US" altLang="en-US" smtClean="0">
                <a:solidFill>
                  <a:srgbClr val="990033"/>
                </a:solidFill>
                <a:latin typeface="Arial Narrow" panose="020B0606020202030204" pitchFamily="34" charset="0"/>
              </a:rPr>
              <a:pPr>
                <a:spcBef>
                  <a:spcPct val="0"/>
                </a:spcBef>
              </a:pPr>
              <a:t>16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9B20514F-7757-4CAE-8DFC-E2D479A10D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0D7686B5-FAC1-4FE9-AFDB-542E31AE47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6084" name="Slide Number Placeholder 3">
            <a:extLst>
              <a:ext uri="{FF2B5EF4-FFF2-40B4-BE49-F238E27FC236}">
                <a16:creationId xmlns:a16="http://schemas.microsoft.com/office/drawing/2014/main" id="{964738E3-6FA5-4DDB-A279-CEFCA682249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0B72E7F-6AF1-46C2-8DA2-13CD258BAB53}" type="slidenum">
              <a:rPr lang="en-US" altLang="en-US" smtClean="0">
                <a:solidFill>
                  <a:srgbClr val="990033"/>
                </a:solidFill>
                <a:latin typeface="Arial Narrow" panose="020B0606020202030204" pitchFamily="34" charset="0"/>
              </a:rPr>
              <a:pPr>
                <a:spcBef>
                  <a:spcPct val="0"/>
                </a:spcBef>
              </a:pPr>
              <a:t>17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7185E4CB-2919-4C85-9489-8930488EA70A}"/>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D79D5862-CE14-46D4-AF64-C34BA04E772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8132" name="Slide Number Placeholder 3">
            <a:extLst>
              <a:ext uri="{FF2B5EF4-FFF2-40B4-BE49-F238E27FC236}">
                <a16:creationId xmlns:a16="http://schemas.microsoft.com/office/drawing/2014/main" id="{7D4B4A05-9050-4E4C-9F57-591FDD62DA7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B9073EE-BB96-47F2-8532-E969FDA0615B}" type="slidenum">
              <a:rPr lang="en-US" altLang="en-US" smtClean="0">
                <a:solidFill>
                  <a:srgbClr val="990033"/>
                </a:solidFill>
                <a:latin typeface="Arial Narrow" panose="020B0606020202030204" pitchFamily="34" charset="0"/>
              </a:rPr>
              <a:pPr>
                <a:spcBef>
                  <a:spcPct val="0"/>
                </a:spcBef>
              </a:pPr>
              <a:t>18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B431C311-C5BE-4CCE-8163-5244365019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28F3B78-C281-4A65-840A-72C645BD33C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0180" name="Slide Number Placeholder 3">
            <a:extLst>
              <a:ext uri="{FF2B5EF4-FFF2-40B4-BE49-F238E27FC236}">
                <a16:creationId xmlns:a16="http://schemas.microsoft.com/office/drawing/2014/main" id="{E4650630-333A-4C72-87DB-C27CE71F60E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DC30368-8C71-4039-BF56-82F44762878A}" type="slidenum">
              <a:rPr lang="en-US" altLang="en-US" smtClean="0">
                <a:solidFill>
                  <a:srgbClr val="990033"/>
                </a:solidFill>
                <a:latin typeface="Arial Narrow" panose="020B0606020202030204" pitchFamily="34" charset="0"/>
              </a:rPr>
              <a:pPr>
                <a:spcBef>
                  <a:spcPct val="0"/>
                </a:spcBef>
              </a:pPr>
              <a:t>19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a:extLst>
              <a:ext uri="{FF2B5EF4-FFF2-40B4-BE49-F238E27FC236}">
                <a16:creationId xmlns:a16="http://schemas.microsoft.com/office/drawing/2014/main" id="{61D03F2E-3D9A-45DA-A5D3-D77EF3CB9F6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5363" name="Notes Placeholder 2">
            <a:extLst>
              <a:ext uri="{FF2B5EF4-FFF2-40B4-BE49-F238E27FC236}">
                <a16:creationId xmlns:a16="http://schemas.microsoft.com/office/drawing/2014/main" id="{B8577AFA-6CF1-415F-ACA0-9EEAFD89083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5364" name="Slide Number Placeholder 3">
            <a:extLst>
              <a:ext uri="{FF2B5EF4-FFF2-40B4-BE49-F238E27FC236}">
                <a16:creationId xmlns:a16="http://schemas.microsoft.com/office/drawing/2014/main" id="{79079F03-C065-4D4E-84D6-87F9B62B576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6CDF893-ADF9-4CDD-BFE9-93828EFEB587}" type="slidenum">
              <a:rPr lang="en-US" altLang="en-US" smtClean="0">
                <a:solidFill>
                  <a:srgbClr val="990033"/>
                </a:solidFill>
                <a:latin typeface="Arial Narrow" panose="020B0606020202030204" pitchFamily="34" charset="0"/>
              </a:rPr>
              <a:pPr>
                <a:spcBef>
                  <a:spcPct val="0"/>
                </a:spcBef>
              </a:pPr>
              <a:t>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0EC1A804-C31E-4714-A9AE-AF4EAFBDBBF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2180DD00-04D3-460B-8A26-FC36BAF59D6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2228" name="Slide Number Placeholder 3">
            <a:extLst>
              <a:ext uri="{FF2B5EF4-FFF2-40B4-BE49-F238E27FC236}">
                <a16:creationId xmlns:a16="http://schemas.microsoft.com/office/drawing/2014/main" id="{410DD739-9985-4C17-9309-408FF0E9C2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3DB43A0-A8E1-4C6A-A4C2-2F2E4DAA70B5}" type="slidenum">
              <a:rPr lang="en-US" altLang="en-US" smtClean="0">
                <a:solidFill>
                  <a:srgbClr val="990033"/>
                </a:solidFill>
                <a:latin typeface="Arial Narrow" panose="020B0606020202030204" pitchFamily="34" charset="0"/>
              </a:rPr>
              <a:pPr>
                <a:spcBef>
                  <a:spcPct val="0"/>
                </a:spcBef>
              </a:pPr>
              <a:t>20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80927524-7167-449D-8700-6DB70AE9CF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67C48B81-803B-45A3-9DF3-4C776673E13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4276" name="Slide Number Placeholder 3">
            <a:extLst>
              <a:ext uri="{FF2B5EF4-FFF2-40B4-BE49-F238E27FC236}">
                <a16:creationId xmlns:a16="http://schemas.microsoft.com/office/drawing/2014/main" id="{6D6D7B84-E2A2-455F-86E9-C8CE44E7A7AE}"/>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124CB8EB-17B7-4E11-ADB0-56A83CC2BBE3}" type="slidenum">
              <a:rPr lang="en-US" altLang="en-US" smtClean="0">
                <a:solidFill>
                  <a:srgbClr val="990033"/>
                </a:solidFill>
                <a:latin typeface="Arial Narrow" panose="020B0606020202030204" pitchFamily="34" charset="0"/>
              </a:rPr>
              <a:pPr>
                <a:spcBef>
                  <a:spcPct val="0"/>
                </a:spcBef>
              </a:pPr>
              <a:t>21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a:extLst>
              <a:ext uri="{FF2B5EF4-FFF2-40B4-BE49-F238E27FC236}">
                <a16:creationId xmlns:a16="http://schemas.microsoft.com/office/drawing/2014/main" id="{08A7DF89-721E-4E40-928B-A22E7F4A5B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a:extLst>
              <a:ext uri="{FF2B5EF4-FFF2-40B4-BE49-F238E27FC236}">
                <a16:creationId xmlns:a16="http://schemas.microsoft.com/office/drawing/2014/main" id="{DA641BAC-AA02-490D-940F-59B2C63961F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6324" name="Slide Number Placeholder 3">
            <a:extLst>
              <a:ext uri="{FF2B5EF4-FFF2-40B4-BE49-F238E27FC236}">
                <a16:creationId xmlns:a16="http://schemas.microsoft.com/office/drawing/2014/main" id="{E6FF5C42-C37E-47BD-97D0-AE2FA220AEC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15D149B-FE23-4455-B3C5-FAC8D25FB77C}" type="slidenum">
              <a:rPr lang="en-US" altLang="en-US" smtClean="0">
                <a:solidFill>
                  <a:srgbClr val="990033"/>
                </a:solidFill>
                <a:latin typeface="Arial Narrow" panose="020B0606020202030204" pitchFamily="34" charset="0"/>
              </a:rPr>
              <a:pPr>
                <a:spcBef>
                  <a:spcPct val="0"/>
                </a:spcBef>
              </a:pPr>
              <a:t>22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Image Placeholder 1">
            <a:extLst>
              <a:ext uri="{FF2B5EF4-FFF2-40B4-BE49-F238E27FC236}">
                <a16:creationId xmlns:a16="http://schemas.microsoft.com/office/drawing/2014/main" id="{9BED1DD3-9BA2-4512-9BBC-1EE815BDE32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8371" name="Notes Placeholder 2">
            <a:extLst>
              <a:ext uri="{FF2B5EF4-FFF2-40B4-BE49-F238E27FC236}">
                <a16:creationId xmlns:a16="http://schemas.microsoft.com/office/drawing/2014/main" id="{69E69958-AAAA-4212-8AC4-D85B77AA73D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58372" name="Slide Number Placeholder 3">
            <a:extLst>
              <a:ext uri="{FF2B5EF4-FFF2-40B4-BE49-F238E27FC236}">
                <a16:creationId xmlns:a16="http://schemas.microsoft.com/office/drawing/2014/main" id="{F13A36D4-5475-4A84-9A24-EA631C9BB19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BF8F98D-B240-44CC-805C-A5B92B80595F}" type="slidenum">
              <a:rPr lang="en-US" altLang="en-US" smtClean="0">
                <a:solidFill>
                  <a:srgbClr val="990033"/>
                </a:solidFill>
                <a:latin typeface="Arial Narrow" panose="020B0606020202030204" pitchFamily="34" charset="0"/>
              </a:rPr>
              <a:pPr>
                <a:spcBef>
                  <a:spcPct val="0"/>
                </a:spcBef>
              </a:pPr>
              <a:t>23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Slide Image Placeholder 1">
            <a:extLst>
              <a:ext uri="{FF2B5EF4-FFF2-40B4-BE49-F238E27FC236}">
                <a16:creationId xmlns:a16="http://schemas.microsoft.com/office/drawing/2014/main" id="{9B7BED0B-BE53-4427-8B21-149A4EA1279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0419" name="Notes Placeholder 2">
            <a:extLst>
              <a:ext uri="{FF2B5EF4-FFF2-40B4-BE49-F238E27FC236}">
                <a16:creationId xmlns:a16="http://schemas.microsoft.com/office/drawing/2014/main" id="{1E80D70A-CB8D-43F1-B13E-EF45CFD59DF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0420" name="Slide Number Placeholder 3">
            <a:extLst>
              <a:ext uri="{FF2B5EF4-FFF2-40B4-BE49-F238E27FC236}">
                <a16:creationId xmlns:a16="http://schemas.microsoft.com/office/drawing/2014/main" id="{2A9AA569-AFFF-4632-8289-1CF2BC4BBFF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8A3D6EC-3FE1-49B1-A573-2D155010F421}" type="slidenum">
              <a:rPr lang="en-US" altLang="en-US" smtClean="0">
                <a:solidFill>
                  <a:srgbClr val="990033"/>
                </a:solidFill>
                <a:latin typeface="Arial Narrow" panose="020B0606020202030204" pitchFamily="34" charset="0"/>
              </a:rPr>
              <a:pPr>
                <a:spcBef>
                  <a:spcPct val="0"/>
                </a:spcBef>
              </a:pPr>
              <a:t>24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Slide Image Placeholder 1">
            <a:extLst>
              <a:ext uri="{FF2B5EF4-FFF2-40B4-BE49-F238E27FC236}">
                <a16:creationId xmlns:a16="http://schemas.microsoft.com/office/drawing/2014/main" id="{F04B475B-D682-420A-9D11-133B445C59AF}"/>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2467" name="Notes Placeholder 2">
            <a:extLst>
              <a:ext uri="{FF2B5EF4-FFF2-40B4-BE49-F238E27FC236}">
                <a16:creationId xmlns:a16="http://schemas.microsoft.com/office/drawing/2014/main" id="{9D60FBBA-1434-4EB6-9FDD-DE5D2980658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2468" name="Slide Number Placeholder 3">
            <a:extLst>
              <a:ext uri="{FF2B5EF4-FFF2-40B4-BE49-F238E27FC236}">
                <a16:creationId xmlns:a16="http://schemas.microsoft.com/office/drawing/2014/main" id="{2968FF61-B766-4FE1-9CD0-AEB03324E89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F29B1159-46B5-425C-925B-EF3E5101A7BB}" type="slidenum">
              <a:rPr lang="en-US" altLang="en-US" smtClean="0">
                <a:solidFill>
                  <a:srgbClr val="990033"/>
                </a:solidFill>
                <a:latin typeface="Arial Narrow" panose="020B0606020202030204" pitchFamily="34" charset="0"/>
              </a:rPr>
              <a:pPr>
                <a:spcBef>
                  <a:spcPct val="0"/>
                </a:spcBef>
              </a:pPr>
              <a:t>25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a:extLst>
              <a:ext uri="{FF2B5EF4-FFF2-40B4-BE49-F238E27FC236}">
                <a16:creationId xmlns:a16="http://schemas.microsoft.com/office/drawing/2014/main" id="{537DB972-D0D2-4766-A6C8-3FC7A5B0A8E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4515" name="Notes Placeholder 2">
            <a:extLst>
              <a:ext uri="{FF2B5EF4-FFF2-40B4-BE49-F238E27FC236}">
                <a16:creationId xmlns:a16="http://schemas.microsoft.com/office/drawing/2014/main" id="{D5BDBB00-F9D0-42B6-80A2-CF35978E41A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4516" name="Slide Number Placeholder 3">
            <a:extLst>
              <a:ext uri="{FF2B5EF4-FFF2-40B4-BE49-F238E27FC236}">
                <a16:creationId xmlns:a16="http://schemas.microsoft.com/office/drawing/2014/main" id="{29783792-479D-4976-AB6B-F71B4C905BC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499A6E73-A9EF-4D00-A8B8-B34C150E3F75}" type="slidenum">
              <a:rPr lang="en-US" altLang="en-US" smtClean="0">
                <a:solidFill>
                  <a:srgbClr val="990033"/>
                </a:solidFill>
                <a:latin typeface="Arial Narrow" panose="020B0606020202030204" pitchFamily="34" charset="0"/>
              </a:rPr>
              <a:pPr>
                <a:spcBef>
                  <a:spcPct val="0"/>
                </a:spcBef>
              </a:pPr>
              <a:t>26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a:extLst>
              <a:ext uri="{FF2B5EF4-FFF2-40B4-BE49-F238E27FC236}">
                <a16:creationId xmlns:a16="http://schemas.microsoft.com/office/drawing/2014/main" id="{D826C34A-004D-4A4D-8E52-BA37B3A30EF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6563" name="Notes Placeholder 2">
            <a:extLst>
              <a:ext uri="{FF2B5EF4-FFF2-40B4-BE49-F238E27FC236}">
                <a16:creationId xmlns:a16="http://schemas.microsoft.com/office/drawing/2014/main" id="{CDC8E0EC-3220-4E60-B9DF-3EFFAF37412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6564" name="Slide Number Placeholder 3">
            <a:extLst>
              <a:ext uri="{FF2B5EF4-FFF2-40B4-BE49-F238E27FC236}">
                <a16:creationId xmlns:a16="http://schemas.microsoft.com/office/drawing/2014/main" id="{4FAA6E8E-585B-4678-ABCB-F5A34702DC6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95D2710-E1F5-4601-994A-734F447186D9}" type="slidenum">
              <a:rPr lang="en-US" altLang="en-US" smtClean="0">
                <a:solidFill>
                  <a:srgbClr val="990033"/>
                </a:solidFill>
                <a:latin typeface="Arial Narrow" panose="020B0606020202030204" pitchFamily="34" charset="0"/>
              </a:rPr>
              <a:pPr>
                <a:spcBef>
                  <a:spcPct val="0"/>
                </a:spcBef>
              </a:pPr>
              <a:t>27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a:extLst>
              <a:ext uri="{FF2B5EF4-FFF2-40B4-BE49-F238E27FC236}">
                <a16:creationId xmlns:a16="http://schemas.microsoft.com/office/drawing/2014/main" id="{219B882B-E350-4586-85F7-87F1656789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1" name="Notes Placeholder 2">
            <a:extLst>
              <a:ext uri="{FF2B5EF4-FFF2-40B4-BE49-F238E27FC236}">
                <a16:creationId xmlns:a16="http://schemas.microsoft.com/office/drawing/2014/main" id="{56E35906-88D0-4CCC-AD5D-1294E0A2716A}"/>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68612" name="Slide Number Placeholder 3">
            <a:extLst>
              <a:ext uri="{FF2B5EF4-FFF2-40B4-BE49-F238E27FC236}">
                <a16:creationId xmlns:a16="http://schemas.microsoft.com/office/drawing/2014/main" id="{AAB70F5D-3FE8-4575-8982-48EDF52D00F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15908DB-21E8-4BB6-BFB7-FE96684D8509}" type="slidenum">
              <a:rPr lang="en-US" altLang="en-US" smtClean="0">
                <a:solidFill>
                  <a:srgbClr val="990033"/>
                </a:solidFill>
                <a:latin typeface="Arial Narrow" panose="020B0606020202030204" pitchFamily="34" charset="0"/>
              </a:rPr>
              <a:pPr>
                <a:spcBef>
                  <a:spcPct val="0"/>
                </a:spcBef>
              </a:pPr>
              <a:t>28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a:extLst>
              <a:ext uri="{FF2B5EF4-FFF2-40B4-BE49-F238E27FC236}">
                <a16:creationId xmlns:a16="http://schemas.microsoft.com/office/drawing/2014/main" id="{851EA243-5119-4476-BE0D-7ACA13C92F3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0659" name="Notes Placeholder 2">
            <a:extLst>
              <a:ext uri="{FF2B5EF4-FFF2-40B4-BE49-F238E27FC236}">
                <a16:creationId xmlns:a16="http://schemas.microsoft.com/office/drawing/2014/main" id="{2BEE0F1F-076B-4655-8C32-0EE8C0AC406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0660" name="Slide Number Placeholder 3">
            <a:extLst>
              <a:ext uri="{FF2B5EF4-FFF2-40B4-BE49-F238E27FC236}">
                <a16:creationId xmlns:a16="http://schemas.microsoft.com/office/drawing/2014/main" id="{E6222A7F-73C1-4DA9-A0CF-0C8CE616B9C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DF3B4E4A-BF79-4AD7-AF1A-95733922A089}" type="slidenum">
              <a:rPr lang="en-US" altLang="en-US" smtClean="0">
                <a:solidFill>
                  <a:srgbClr val="990033"/>
                </a:solidFill>
                <a:latin typeface="Arial Narrow" panose="020B0606020202030204" pitchFamily="34" charset="0"/>
              </a:rPr>
              <a:pPr>
                <a:spcBef>
                  <a:spcPct val="0"/>
                </a:spcBef>
              </a:pPr>
              <a:t>29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1A8990BA-4FDD-4A4D-8C24-8595BBF00985}"/>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438F8DF5-6A15-4FB7-92C9-96A4746006C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7412" name="Slide Number Placeholder 3">
            <a:extLst>
              <a:ext uri="{FF2B5EF4-FFF2-40B4-BE49-F238E27FC236}">
                <a16:creationId xmlns:a16="http://schemas.microsoft.com/office/drawing/2014/main" id="{7419B0BB-2358-40EA-B3D5-A131E3C3C5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CF5EFE6-EBC8-4072-9D2D-38E4C8E36289}" type="slidenum">
              <a:rPr lang="en-US" altLang="en-US" smtClean="0">
                <a:solidFill>
                  <a:srgbClr val="990033"/>
                </a:solidFill>
                <a:latin typeface="Arial Narrow" panose="020B0606020202030204" pitchFamily="34" charset="0"/>
              </a:rPr>
              <a:pPr>
                <a:spcBef>
                  <a:spcPct val="0"/>
                </a:spcBef>
              </a:pPr>
              <a:t>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a:extLst>
              <a:ext uri="{FF2B5EF4-FFF2-40B4-BE49-F238E27FC236}">
                <a16:creationId xmlns:a16="http://schemas.microsoft.com/office/drawing/2014/main" id="{34E2BE1C-2133-4A92-90D7-6CC5955B889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2707" name="Notes Placeholder 2">
            <a:extLst>
              <a:ext uri="{FF2B5EF4-FFF2-40B4-BE49-F238E27FC236}">
                <a16:creationId xmlns:a16="http://schemas.microsoft.com/office/drawing/2014/main" id="{84A1D79F-D1CE-41AB-A1F1-52EC2B77B9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2708" name="Slide Number Placeholder 3">
            <a:extLst>
              <a:ext uri="{FF2B5EF4-FFF2-40B4-BE49-F238E27FC236}">
                <a16:creationId xmlns:a16="http://schemas.microsoft.com/office/drawing/2014/main" id="{221AA2D3-77C9-42EB-8A2D-A380A489730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54868DB-A802-4DF9-88B4-EFC4DB9B6C40}" type="slidenum">
              <a:rPr lang="en-US" altLang="en-US" smtClean="0">
                <a:solidFill>
                  <a:srgbClr val="990033"/>
                </a:solidFill>
                <a:latin typeface="Arial Narrow" panose="020B0606020202030204" pitchFamily="34" charset="0"/>
              </a:rPr>
              <a:pPr>
                <a:spcBef>
                  <a:spcPct val="0"/>
                </a:spcBef>
              </a:pPr>
              <a:t>30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a:extLst>
              <a:ext uri="{FF2B5EF4-FFF2-40B4-BE49-F238E27FC236}">
                <a16:creationId xmlns:a16="http://schemas.microsoft.com/office/drawing/2014/main" id="{48052224-B2A7-4F7E-941E-3AB134B7493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4755" name="Notes Placeholder 2">
            <a:extLst>
              <a:ext uri="{FF2B5EF4-FFF2-40B4-BE49-F238E27FC236}">
                <a16:creationId xmlns:a16="http://schemas.microsoft.com/office/drawing/2014/main" id="{6D010BDE-260F-4B89-A449-79E7E72C3E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4756" name="Slide Number Placeholder 3">
            <a:extLst>
              <a:ext uri="{FF2B5EF4-FFF2-40B4-BE49-F238E27FC236}">
                <a16:creationId xmlns:a16="http://schemas.microsoft.com/office/drawing/2014/main" id="{2C11EDD6-61ED-4CA4-9AF5-52A21E7D048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5260A034-718E-4079-BF72-390F2F34EE0B}" type="slidenum">
              <a:rPr lang="en-US" altLang="en-US" smtClean="0">
                <a:solidFill>
                  <a:srgbClr val="990033"/>
                </a:solidFill>
                <a:latin typeface="Arial Narrow" panose="020B0606020202030204" pitchFamily="34" charset="0"/>
              </a:rPr>
              <a:pPr>
                <a:spcBef>
                  <a:spcPct val="0"/>
                </a:spcBef>
              </a:pPr>
              <a:t>31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a:extLst>
              <a:ext uri="{FF2B5EF4-FFF2-40B4-BE49-F238E27FC236}">
                <a16:creationId xmlns:a16="http://schemas.microsoft.com/office/drawing/2014/main" id="{1B2AB608-C04F-4490-86E5-59A93FD1400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6803" name="Notes Placeholder 2">
            <a:extLst>
              <a:ext uri="{FF2B5EF4-FFF2-40B4-BE49-F238E27FC236}">
                <a16:creationId xmlns:a16="http://schemas.microsoft.com/office/drawing/2014/main" id="{AFA94555-78F8-4689-93AE-64D0C3B6A59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6804" name="Slide Number Placeholder 3">
            <a:extLst>
              <a:ext uri="{FF2B5EF4-FFF2-40B4-BE49-F238E27FC236}">
                <a16:creationId xmlns:a16="http://schemas.microsoft.com/office/drawing/2014/main" id="{641D7C94-4F36-469A-87C2-101F935965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443CE00-9DA0-4F22-BC51-70AA9A32A3CA}" type="slidenum">
              <a:rPr lang="en-US" altLang="en-US" smtClean="0">
                <a:solidFill>
                  <a:srgbClr val="990033"/>
                </a:solidFill>
                <a:latin typeface="Arial Narrow" panose="020B0606020202030204" pitchFamily="34" charset="0"/>
              </a:rPr>
              <a:pPr>
                <a:spcBef>
                  <a:spcPct val="0"/>
                </a:spcBef>
              </a:pPr>
              <a:t>32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a:extLst>
              <a:ext uri="{FF2B5EF4-FFF2-40B4-BE49-F238E27FC236}">
                <a16:creationId xmlns:a16="http://schemas.microsoft.com/office/drawing/2014/main" id="{4AA789BC-7303-4CC4-A763-DCEBC92E66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8851" name="Notes Placeholder 2">
            <a:extLst>
              <a:ext uri="{FF2B5EF4-FFF2-40B4-BE49-F238E27FC236}">
                <a16:creationId xmlns:a16="http://schemas.microsoft.com/office/drawing/2014/main" id="{C123013B-2073-481B-865C-54450EF6982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78852" name="Slide Number Placeholder 3">
            <a:extLst>
              <a:ext uri="{FF2B5EF4-FFF2-40B4-BE49-F238E27FC236}">
                <a16:creationId xmlns:a16="http://schemas.microsoft.com/office/drawing/2014/main" id="{8A1FAAEC-BE2B-4E3E-9788-9CDD10D590B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5C01A4F-522E-415E-B813-3168DE48989E}" type="slidenum">
              <a:rPr lang="en-US" altLang="en-US" smtClean="0">
                <a:solidFill>
                  <a:srgbClr val="990033"/>
                </a:solidFill>
                <a:latin typeface="Arial Narrow" panose="020B0606020202030204" pitchFamily="34" charset="0"/>
              </a:rPr>
              <a:pPr>
                <a:spcBef>
                  <a:spcPct val="0"/>
                </a:spcBef>
              </a:pPr>
              <a:t>33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a:extLst>
              <a:ext uri="{FF2B5EF4-FFF2-40B4-BE49-F238E27FC236}">
                <a16:creationId xmlns:a16="http://schemas.microsoft.com/office/drawing/2014/main" id="{FEC971F2-5C58-47EE-BCA3-FD22EE21F60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a:extLst>
              <a:ext uri="{FF2B5EF4-FFF2-40B4-BE49-F238E27FC236}">
                <a16:creationId xmlns:a16="http://schemas.microsoft.com/office/drawing/2014/main" id="{B905B7F7-3CB1-422B-A0FD-BF47E75BE38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0900" name="Slide Number Placeholder 3">
            <a:extLst>
              <a:ext uri="{FF2B5EF4-FFF2-40B4-BE49-F238E27FC236}">
                <a16:creationId xmlns:a16="http://schemas.microsoft.com/office/drawing/2014/main" id="{9195635E-FEA0-4468-B1EC-E89297A9FF1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799D7D3A-A6C3-4CB6-9DA3-AC6143318307}" type="slidenum">
              <a:rPr lang="en-US" altLang="en-US" smtClean="0">
                <a:solidFill>
                  <a:srgbClr val="990033"/>
                </a:solidFill>
                <a:latin typeface="Arial Narrow" panose="020B0606020202030204" pitchFamily="34" charset="0"/>
              </a:rPr>
              <a:pPr>
                <a:spcBef>
                  <a:spcPct val="0"/>
                </a:spcBef>
              </a:pPr>
              <a:t>34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a:extLst>
              <a:ext uri="{FF2B5EF4-FFF2-40B4-BE49-F238E27FC236}">
                <a16:creationId xmlns:a16="http://schemas.microsoft.com/office/drawing/2014/main" id="{17838E92-2D3E-4536-9631-3AC2F103598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a:extLst>
              <a:ext uri="{FF2B5EF4-FFF2-40B4-BE49-F238E27FC236}">
                <a16:creationId xmlns:a16="http://schemas.microsoft.com/office/drawing/2014/main" id="{BED81432-8937-40B5-AAD6-B906204CCD2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2948" name="Slide Number Placeholder 3">
            <a:extLst>
              <a:ext uri="{FF2B5EF4-FFF2-40B4-BE49-F238E27FC236}">
                <a16:creationId xmlns:a16="http://schemas.microsoft.com/office/drawing/2014/main" id="{A7441A36-A4D0-4907-AB15-0543A858B35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ABCA08F-D5FA-4FF1-A1D0-898C004C22C1}" type="slidenum">
              <a:rPr lang="en-US" altLang="en-US" smtClean="0">
                <a:solidFill>
                  <a:srgbClr val="990033"/>
                </a:solidFill>
                <a:latin typeface="Arial Narrow" panose="020B0606020202030204" pitchFamily="34" charset="0"/>
              </a:rPr>
              <a:pPr>
                <a:spcBef>
                  <a:spcPct val="0"/>
                </a:spcBef>
              </a:pPr>
              <a:t>35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a:extLst>
              <a:ext uri="{FF2B5EF4-FFF2-40B4-BE49-F238E27FC236}">
                <a16:creationId xmlns:a16="http://schemas.microsoft.com/office/drawing/2014/main" id="{83F38BC9-1E26-4482-B6F1-A861D457B72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4995" name="Notes Placeholder 2">
            <a:extLst>
              <a:ext uri="{FF2B5EF4-FFF2-40B4-BE49-F238E27FC236}">
                <a16:creationId xmlns:a16="http://schemas.microsoft.com/office/drawing/2014/main" id="{3539CA7C-15E8-48CB-92FA-3CFDFEE7FCC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4996" name="Slide Number Placeholder 3">
            <a:extLst>
              <a:ext uri="{FF2B5EF4-FFF2-40B4-BE49-F238E27FC236}">
                <a16:creationId xmlns:a16="http://schemas.microsoft.com/office/drawing/2014/main" id="{D117C5DA-FD69-4916-854C-E1D7BF6DEAF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2D73816-ADAF-448D-BB04-FE81920ECD07}" type="slidenum">
              <a:rPr lang="en-US" altLang="en-US" smtClean="0">
                <a:solidFill>
                  <a:srgbClr val="990033"/>
                </a:solidFill>
                <a:latin typeface="Arial Narrow" panose="020B0606020202030204" pitchFamily="34" charset="0"/>
              </a:rPr>
              <a:pPr>
                <a:spcBef>
                  <a:spcPct val="0"/>
                </a:spcBef>
              </a:pPr>
              <a:t>36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a:extLst>
              <a:ext uri="{FF2B5EF4-FFF2-40B4-BE49-F238E27FC236}">
                <a16:creationId xmlns:a16="http://schemas.microsoft.com/office/drawing/2014/main" id="{4F94AB97-E828-4AF6-B8DE-C544016A540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7043" name="Notes Placeholder 2">
            <a:extLst>
              <a:ext uri="{FF2B5EF4-FFF2-40B4-BE49-F238E27FC236}">
                <a16:creationId xmlns:a16="http://schemas.microsoft.com/office/drawing/2014/main" id="{98E9CAA3-4824-450A-9863-64F04821406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7044" name="Slide Number Placeholder 3">
            <a:extLst>
              <a:ext uri="{FF2B5EF4-FFF2-40B4-BE49-F238E27FC236}">
                <a16:creationId xmlns:a16="http://schemas.microsoft.com/office/drawing/2014/main" id="{B9616F53-A090-4601-B27E-4D65A4BEDDB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51518A-1537-4A2D-BCB5-497157AC27A0}" type="slidenum">
              <a:rPr lang="en-US" altLang="en-US" smtClean="0">
                <a:solidFill>
                  <a:srgbClr val="990033"/>
                </a:solidFill>
                <a:latin typeface="Arial Narrow" panose="020B0606020202030204" pitchFamily="34" charset="0"/>
              </a:rPr>
              <a:pPr>
                <a:spcBef>
                  <a:spcPct val="0"/>
                </a:spcBef>
              </a:pPr>
              <a:t>37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a:extLst>
              <a:ext uri="{FF2B5EF4-FFF2-40B4-BE49-F238E27FC236}">
                <a16:creationId xmlns:a16="http://schemas.microsoft.com/office/drawing/2014/main" id="{50F2ED49-25BD-44F5-995C-AF551059DFF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9091" name="Notes Placeholder 2">
            <a:extLst>
              <a:ext uri="{FF2B5EF4-FFF2-40B4-BE49-F238E27FC236}">
                <a16:creationId xmlns:a16="http://schemas.microsoft.com/office/drawing/2014/main" id="{F95054D4-1149-4057-828E-828ADD318B7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89092" name="Slide Number Placeholder 3">
            <a:extLst>
              <a:ext uri="{FF2B5EF4-FFF2-40B4-BE49-F238E27FC236}">
                <a16:creationId xmlns:a16="http://schemas.microsoft.com/office/drawing/2014/main" id="{9DF7CEC3-763F-43E6-95A1-D4A52B0E8C9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B9797B-35A8-4F4D-BE52-F016CEE5DAE6}" type="slidenum">
              <a:rPr lang="en-US" altLang="en-US" smtClean="0">
                <a:solidFill>
                  <a:srgbClr val="990033"/>
                </a:solidFill>
                <a:latin typeface="Arial Narrow" panose="020B0606020202030204" pitchFamily="34" charset="0"/>
              </a:rPr>
              <a:pPr>
                <a:spcBef>
                  <a:spcPct val="0"/>
                </a:spcBef>
              </a:pPr>
              <a:t>38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a:extLst>
              <a:ext uri="{FF2B5EF4-FFF2-40B4-BE49-F238E27FC236}">
                <a16:creationId xmlns:a16="http://schemas.microsoft.com/office/drawing/2014/main" id="{50511B50-0691-4D0C-89AE-ADDCBBD4A9E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1139" name="Notes Placeholder 2">
            <a:extLst>
              <a:ext uri="{FF2B5EF4-FFF2-40B4-BE49-F238E27FC236}">
                <a16:creationId xmlns:a16="http://schemas.microsoft.com/office/drawing/2014/main" id="{3F329BD3-AE68-47FF-8BC3-831C45DC9BA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1140" name="Slide Number Placeholder 3">
            <a:extLst>
              <a:ext uri="{FF2B5EF4-FFF2-40B4-BE49-F238E27FC236}">
                <a16:creationId xmlns:a16="http://schemas.microsoft.com/office/drawing/2014/main" id="{8E499179-6EBE-403E-B514-18C736EA252B}"/>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37912B1-43D9-455C-A23B-759462649103}" type="slidenum">
              <a:rPr lang="en-US" altLang="en-US" smtClean="0">
                <a:solidFill>
                  <a:srgbClr val="990033"/>
                </a:solidFill>
                <a:latin typeface="Arial Narrow" panose="020B0606020202030204" pitchFamily="34" charset="0"/>
              </a:rPr>
              <a:pPr>
                <a:spcBef>
                  <a:spcPct val="0"/>
                </a:spcBef>
              </a:pPr>
              <a:t>39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6AC816F0-80ED-487D-84D2-3153DA6DABB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45CDD276-FFA9-4284-A92C-EFB8482A1AE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9460" name="Slide Number Placeholder 3">
            <a:extLst>
              <a:ext uri="{FF2B5EF4-FFF2-40B4-BE49-F238E27FC236}">
                <a16:creationId xmlns:a16="http://schemas.microsoft.com/office/drawing/2014/main" id="{3393A696-C6D0-4A30-8161-CBC5525695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8A2B844-D982-4974-A84E-D7B01D2F30B2}" type="slidenum">
              <a:rPr lang="en-US" altLang="en-US" smtClean="0">
                <a:solidFill>
                  <a:srgbClr val="990033"/>
                </a:solidFill>
                <a:latin typeface="Arial Narrow" panose="020B0606020202030204" pitchFamily="34" charset="0"/>
              </a:rPr>
              <a:pPr>
                <a:spcBef>
                  <a:spcPct val="0"/>
                </a:spcBef>
              </a:pPr>
              <a:t>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a:extLst>
              <a:ext uri="{FF2B5EF4-FFF2-40B4-BE49-F238E27FC236}">
                <a16:creationId xmlns:a16="http://schemas.microsoft.com/office/drawing/2014/main" id="{022BA4EB-5CC1-46DA-A858-F423FBA31EA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3187" name="Notes Placeholder 2">
            <a:extLst>
              <a:ext uri="{FF2B5EF4-FFF2-40B4-BE49-F238E27FC236}">
                <a16:creationId xmlns:a16="http://schemas.microsoft.com/office/drawing/2014/main" id="{9A08E22F-7F3D-4EA0-99D8-8D8052F379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3188" name="Slide Number Placeholder 3">
            <a:extLst>
              <a:ext uri="{FF2B5EF4-FFF2-40B4-BE49-F238E27FC236}">
                <a16:creationId xmlns:a16="http://schemas.microsoft.com/office/drawing/2014/main" id="{A79F4BDA-FA5A-4648-BFD4-CB8EB3CABE0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231FCAC-7BC0-4EFB-AFCE-2702A0211D07}" type="slidenum">
              <a:rPr lang="en-US" altLang="en-US" smtClean="0">
                <a:solidFill>
                  <a:srgbClr val="990033"/>
                </a:solidFill>
                <a:latin typeface="Arial Narrow" panose="020B0606020202030204" pitchFamily="34" charset="0"/>
              </a:rPr>
              <a:pPr>
                <a:spcBef>
                  <a:spcPct val="0"/>
                </a:spcBef>
              </a:pPr>
              <a:t>40</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a:extLst>
              <a:ext uri="{FF2B5EF4-FFF2-40B4-BE49-F238E27FC236}">
                <a16:creationId xmlns:a16="http://schemas.microsoft.com/office/drawing/2014/main" id="{D08517F8-11FD-41A9-AA55-981A9643FF4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5235" name="Notes Placeholder 2">
            <a:extLst>
              <a:ext uri="{FF2B5EF4-FFF2-40B4-BE49-F238E27FC236}">
                <a16:creationId xmlns:a16="http://schemas.microsoft.com/office/drawing/2014/main" id="{EDFED8F6-4D2C-45BA-BF80-E0B7D826485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5236" name="Slide Number Placeholder 3">
            <a:extLst>
              <a:ext uri="{FF2B5EF4-FFF2-40B4-BE49-F238E27FC236}">
                <a16:creationId xmlns:a16="http://schemas.microsoft.com/office/drawing/2014/main" id="{BDDE9482-0AFE-486D-A8CE-A6584F80B73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C1597D22-6E44-43E1-A3DD-E75AFA63DAE3}" type="slidenum">
              <a:rPr lang="en-US" altLang="en-US" smtClean="0">
                <a:solidFill>
                  <a:srgbClr val="990033"/>
                </a:solidFill>
                <a:latin typeface="Arial Narrow" panose="020B0606020202030204" pitchFamily="34" charset="0"/>
              </a:rPr>
              <a:pPr>
                <a:spcBef>
                  <a:spcPct val="0"/>
                </a:spcBef>
              </a:pPr>
              <a:t>41</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a:extLst>
              <a:ext uri="{FF2B5EF4-FFF2-40B4-BE49-F238E27FC236}">
                <a16:creationId xmlns:a16="http://schemas.microsoft.com/office/drawing/2014/main" id="{7CE3A278-28BD-4C76-B288-6E521AFA756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7283" name="Notes Placeholder 2">
            <a:extLst>
              <a:ext uri="{FF2B5EF4-FFF2-40B4-BE49-F238E27FC236}">
                <a16:creationId xmlns:a16="http://schemas.microsoft.com/office/drawing/2014/main" id="{9071C5C9-F59C-49D5-B523-6C19DAD9208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7284" name="Slide Number Placeholder 3">
            <a:extLst>
              <a:ext uri="{FF2B5EF4-FFF2-40B4-BE49-F238E27FC236}">
                <a16:creationId xmlns:a16="http://schemas.microsoft.com/office/drawing/2014/main" id="{48CE888E-F76D-4C75-AFE3-65CA0A8194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B0486534-2035-4543-BE43-6E59AF9D5793}" type="slidenum">
              <a:rPr lang="en-US" altLang="en-US" smtClean="0">
                <a:solidFill>
                  <a:srgbClr val="990033"/>
                </a:solidFill>
                <a:latin typeface="Arial Narrow" panose="020B0606020202030204" pitchFamily="34" charset="0"/>
              </a:rPr>
              <a:pPr>
                <a:spcBef>
                  <a:spcPct val="0"/>
                </a:spcBef>
              </a:pPr>
              <a:t>42</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a:extLst>
              <a:ext uri="{FF2B5EF4-FFF2-40B4-BE49-F238E27FC236}">
                <a16:creationId xmlns:a16="http://schemas.microsoft.com/office/drawing/2014/main" id="{380B8FDC-F42A-4EA1-B03D-7D014969EFD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9331" name="Notes Placeholder 2">
            <a:extLst>
              <a:ext uri="{FF2B5EF4-FFF2-40B4-BE49-F238E27FC236}">
                <a16:creationId xmlns:a16="http://schemas.microsoft.com/office/drawing/2014/main" id="{EB0B56EF-BC8C-4789-A2C7-4357EF93404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99332" name="Slide Number Placeholder 3">
            <a:extLst>
              <a:ext uri="{FF2B5EF4-FFF2-40B4-BE49-F238E27FC236}">
                <a16:creationId xmlns:a16="http://schemas.microsoft.com/office/drawing/2014/main" id="{33059141-CFED-40EF-9700-E32790C0080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6CC51D6A-15C0-43D8-A723-D0E9C8967213}" type="slidenum">
              <a:rPr lang="en-US" altLang="en-US" smtClean="0">
                <a:solidFill>
                  <a:srgbClr val="990033"/>
                </a:solidFill>
                <a:latin typeface="Arial Narrow" panose="020B0606020202030204" pitchFamily="34" charset="0"/>
              </a:rPr>
              <a:pPr>
                <a:spcBef>
                  <a:spcPct val="0"/>
                </a:spcBef>
              </a:pPr>
              <a:t>43</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a:extLst>
              <a:ext uri="{FF2B5EF4-FFF2-40B4-BE49-F238E27FC236}">
                <a16:creationId xmlns:a16="http://schemas.microsoft.com/office/drawing/2014/main" id="{5242A9CE-C01A-4E3E-95E8-C2AB7BF530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1379" name="Notes Placeholder 2">
            <a:extLst>
              <a:ext uri="{FF2B5EF4-FFF2-40B4-BE49-F238E27FC236}">
                <a16:creationId xmlns:a16="http://schemas.microsoft.com/office/drawing/2014/main" id="{BAC0CE8C-A41C-44D8-8C62-D673A980E63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1380" name="Slide Number Placeholder 3">
            <a:extLst>
              <a:ext uri="{FF2B5EF4-FFF2-40B4-BE49-F238E27FC236}">
                <a16:creationId xmlns:a16="http://schemas.microsoft.com/office/drawing/2014/main" id="{ACE53764-44BB-48BA-AD8F-1BAC4DCFFBA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2D8C10A-22ED-4FAA-8704-E4246A426FB0}" type="slidenum">
              <a:rPr lang="en-US" altLang="en-US" smtClean="0">
                <a:solidFill>
                  <a:srgbClr val="990033"/>
                </a:solidFill>
                <a:latin typeface="Arial Narrow" panose="020B0606020202030204" pitchFamily="34" charset="0"/>
              </a:rPr>
              <a:pPr>
                <a:spcBef>
                  <a:spcPct val="0"/>
                </a:spcBef>
              </a:pPr>
              <a:t>44</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a:extLst>
              <a:ext uri="{FF2B5EF4-FFF2-40B4-BE49-F238E27FC236}">
                <a16:creationId xmlns:a16="http://schemas.microsoft.com/office/drawing/2014/main" id="{F264253B-57F9-4B02-B3A5-C6099C643D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3427" name="Notes Placeholder 2">
            <a:extLst>
              <a:ext uri="{FF2B5EF4-FFF2-40B4-BE49-F238E27FC236}">
                <a16:creationId xmlns:a16="http://schemas.microsoft.com/office/drawing/2014/main" id="{F4BC49AC-7261-4ADA-ADDF-E8799513A75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3428" name="Slide Number Placeholder 3">
            <a:extLst>
              <a:ext uri="{FF2B5EF4-FFF2-40B4-BE49-F238E27FC236}">
                <a16:creationId xmlns:a16="http://schemas.microsoft.com/office/drawing/2014/main" id="{C60DD372-B90B-436E-B647-6E110B78FE5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81EC91D9-52CB-4219-977C-DDDF535DD4E7}" type="slidenum">
              <a:rPr lang="en-US" altLang="en-US" smtClean="0">
                <a:solidFill>
                  <a:srgbClr val="990033"/>
                </a:solidFill>
                <a:latin typeface="Arial Narrow" panose="020B0606020202030204" pitchFamily="34" charset="0"/>
              </a:rPr>
              <a:pPr>
                <a:spcBef>
                  <a:spcPct val="0"/>
                </a:spcBef>
              </a:pPr>
              <a:t>45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a:extLst>
              <a:ext uri="{FF2B5EF4-FFF2-40B4-BE49-F238E27FC236}">
                <a16:creationId xmlns:a16="http://schemas.microsoft.com/office/drawing/2014/main" id="{0FA21D3A-31DA-4519-99E1-B4F4023EF37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5475" name="Notes Placeholder 2">
            <a:extLst>
              <a:ext uri="{FF2B5EF4-FFF2-40B4-BE49-F238E27FC236}">
                <a16:creationId xmlns:a16="http://schemas.microsoft.com/office/drawing/2014/main" id="{3C94F725-C23D-4CE3-B6BF-74AB9F6D5E7B}"/>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5476" name="Slide Number Placeholder 3">
            <a:extLst>
              <a:ext uri="{FF2B5EF4-FFF2-40B4-BE49-F238E27FC236}">
                <a16:creationId xmlns:a16="http://schemas.microsoft.com/office/drawing/2014/main" id="{5A303CD6-174A-4B02-B81F-544D04C7F21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086B5BCC-9462-4BC9-892C-086C22FA9764}" type="slidenum">
              <a:rPr lang="en-US" altLang="en-US" smtClean="0">
                <a:solidFill>
                  <a:srgbClr val="990033"/>
                </a:solidFill>
                <a:latin typeface="Arial Narrow" panose="020B0606020202030204" pitchFamily="34" charset="0"/>
              </a:rPr>
              <a:pPr>
                <a:spcBef>
                  <a:spcPct val="0"/>
                </a:spcBef>
              </a:pPr>
              <a:t>46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a:extLst>
              <a:ext uri="{FF2B5EF4-FFF2-40B4-BE49-F238E27FC236}">
                <a16:creationId xmlns:a16="http://schemas.microsoft.com/office/drawing/2014/main" id="{640F728C-A555-420B-9262-39E0141C8BBE}"/>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7523" name="Notes Placeholder 2">
            <a:extLst>
              <a:ext uri="{FF2B5EF4-FFF2-40B4-BE49-F238E27FC236}">
                <a16:creationId xmlns:a16="http://schemas.microsoft.com/office/drawing/2014/main" id="{809A4B60-E28B-436A-B0C1-76BAC777F9D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7524" name="Slide Number Placeholder 3">
            <a:extLst>
              <a:ext uri="{FF2B5EF4-FFF2-40B4-BE49-F238E27FC236}">
                <a16:creationId xmlns:a16="http://schemas.microsoft.com/office/drawing/2014/main" id="{0FAB7020-C06D-467D-A64C-84C772A8A18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51735E4-8EFA-49F9-92B2-9355F02B1736}" type="slidenum">
              <a:rPr lang="en-US" altLang="en-US" smtClean="0">
                <a:solidFill>
                  <a:srgbClr val="990033"/>
                </a:solidFill>
                <a:latin typeface="Arial Narrow" panose="020B0606020202030204" pitchFamily="34" charset="0"/>
              </a:rPr>
              <a:pPr>
                <a:spcBef>
                  <a:spcPct val="0"/>
                </a:spcBef>
              </a:pPr>
              <a:t>47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a:extLst>
              <a:ext uri="{FF2B5EF4-FFF2-40B4-BE49-F238E27FC236}">
                <a16:creationId xmlns:a16="http://schemas.microsoft.com/office/drawing/2014/main" id="{1E8B81E3-C6C6-4DB1-BDF4-D7DC2EDC72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9571" name="Notes Placeholder 2">
            <a:extLst>
              <a:ext uri="{FF2B5EF4-FFF2-40B4-BE49-F238E27FC236}">
                <a16:creationId xmlns:a16="http://schemas.microsoft.com/office/drawing/2014/main" id="{015F55EB-5A93-491B-B470-089FC302526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09572" name="Slide Number Placeholder 3">
            <a:extLst>
              <a:ext uri="{FF2B5EF4-FFF2-40B4-BE49-F238E27FC236}">
                <a16:creationId xmlns:a16="http://schemas.microsoft.com/office/drawing/2014/main" id="{A4455F78-C87F-449D-B71E-34BAA01BC29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7E3532E-4155-4093-BD86-703188DCD67F}" type="slidenum">
              <a:rPr lang="en-US" altLang="en-US" smtClean="0">
                <a:solidFill>
                  <a:srgbClr val="990033"/>
                </a:solidFill>
                <a:latin typeface="Arial Narrow" panose="020B0606020202030204" pitchFamily="34" charset="0"/>
              </a:rPr>
              <a:pPr>
                <a:spcBef>
                  <a:spcPct val="0"/>
                </a:spcBef>
              </a:pPr>
              <a:t>48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a:extLst>
              <a:ext uri="{FF2B5EF4-FFF2-40B4-BE49-F238E27FC236}">
                <a16:creationId xmlns:a16="http://schemas.microsoft.com/office/drawing/2014/main" id="{C3459E5F-E7D3-4E28-AF52-B0BE2A19D44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1619" name="Notes Placeholder 2">
            <a:extLst>
              <a:ext uri="{FF2B5EF4-FFF2-40B4-BE49-F238E27FC236}">
                <a16:creationId xmlns:a16="http://schemas.microsoft.com/office/drawing/2014/main" id="{2539FF71-9E80-499B-9062-E78CECFED248}"/>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11620" name="Slide Number Placeholder 3">
            <a:extLst>
              <a:ext uri="{FF2B5EF4-FFF2-40B4-BE49-F238E27FC236}">
                <a16:creationId xmlns:a16="http://schemas.microsoft.com/office/drawing/2014/main" id="{23EC3C2B-B26F-4AD4-9043-67B3B87B5F7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274F069-3692-4C48-8C20-C3C8F0AC0F90}" type="slidenum">
              <a:rPr lang="en-US" altLang="en-US" smtClean="0">
                <a:solidFill>
                  <a:srgbClr val="990033"/>
                </a:solidFill>
                <a:latin typeface="Arial Narrow" panose="020B0606020202030204" pitchFamily="34" charset="0"/>
              </a:rPr>
              <a:pPr>
                <a:spcBef>
                  <a:spcPct val="0"/>
                </a:spcBef>
              </a:pPr>
              <a:t>49</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D69F517D-B04B-4CAE-B68E-2012FEFEE53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18C3CD31-140D-4928-B7D6-CBC9D2D6600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1508" name="Slide Number Placeholder 3">
            <a:extLst>
              <a:ext uri="{FF2B5EF4-FFF2-40B4-BE49-F238E27FC236}">
                <a16:creationId xmlns:a16="http://schemas.microsoft.com/office/drawing/2014/main" id="{1DAD2C16-BF63-41E0-936F-513620D39E6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E290FB37-BF51-4325-B510-3F2461ACB1F3}" type="slidenum">
              <a:rPr lang="en-US" altLang="en-US" smtClean="0">
                <a:solidFill>
                  <a:srgbClr val="990033"/>
                </a:solidFill>
                <a:latin typeface="Arial Narrow" panose="020B0606020202030204" pitchFamily="34" charset="0"/>
              </a:rPr>
              <a:pPr>
                <a:spcBef>
                  <a:spcPct val="0"/>
                </a:spcBef>
              </a:pPr>
              <a:t>5</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FC639FDE-6FBB-4287-BE27-D4276A300353}"/>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75F43FBA-6938-492E-BE68-7DE950330C1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3556" name="Slide Number Placeholder 3">
            <a:extLst>
              <a:ext uri="{FF2B5EF4-FFF2-40B4-BE49-F238E27FC236}">
                <a16:creationId xmlns:a16="http://schemas.microsoft.com/office/drawing/2014/main" id="{7F6C7F43-0893-4BE7-94F1-610AD4E85F0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9080A98D-91ED-4397-B83D-3AE18D914639}" type="slidenum">
              <a:rPr lang="en-US" altLang="en-US" smtClean="0">
                <a:solidFill>
                  <a:srgbClr val="990033"/>
                </a:solidFill>
                <a:latin typeface="Arial Narrow" panose="020B0606020202030204" pitchFamily="34" charset="0"/>
              </a:rPr>
              <a:pPr>
                <a:spcBef>
                  <a:spcPct val="0"/>
                </a:spcBef>
              </a:pPr>
              <a:t>6</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067C122-CA3B-4508-8F3A-2C1112DE1A6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852BCC15-1E40-4299-9BA6-D8B4B2AE073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5604" name="Slide Number Placeholder 3">
            <a:extLst>
              <a:ext uri="{FF2B5EF4-FFF2-40B4-BE49-F238E27FC236}">
                <a16:creationId xmlns:a16="http://schemas.microsoft.com/office/drawing/2014/main" id="{850BCD16-69DB-426A-9692-5DDF374DC14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D7C5EF1-9644-4A37-84E6-2C0B1820FE13}" type="slidenum">
              <a:rPr lang="en-US" altLang="en-US" smtClean="0">
                <a:solidFill>
                  <a:srgbClr val="990033"/>
                </a:solidFill>
                <a:latin typeface="Arial Narrow" panose="020B0606020202030204" pitchFamily="34" charset="0"/>
              </a:rPr>
              <a:pPr>
                <a:spcBef>
                  <a:spcPct val="0"/>
                </a:spcBef>
              </a:pPr>
              <a:t>7</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F0861665-0590-44A8-BA51-79F217F7CA2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24097A6C-9CAC-4A63-82C7-52D373D65D7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7652" name="Slide Number Placeholder 3">
            <a:extLst>
              <a:ext uri="{FF2B5EF4-FFF2-40B4-BE49-F238E27FC236}">
                <a16:creationId xmlns:a16="http://schemas.microsoft.com/office/drawing/2014/main" id="{B4B912CE-18F0-4B20-B884-EA767E51A30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A32F1366-F4E6-4A36-95D0-FB62B708B85C}" type="slidenum">
              <a:rPr lang="en-US" altLang="en-US" smtClean="0">
                <a:solidFill>
                  <a:srgbClr val="990033"/>
                </a:solidFill>
                <a:latin typeface="Arial Narrow" panose="020B0606020202030204" pitchFamily="34" charset="0"/>
              </a:rPr>
              <a:pPr>
                <a:spcBef>
                  <a:spcPct val="0"/>
                </a:spcBef>
              </a:pPr>
              <a:t>8</a:t>
            </a:fld>
            <a:endParaRPr lang="en-US" altLang="en-US">
              <a:solidFill>
                <a:srgbClr val="990033"/>
              </a:solidFill>
              <a:latin typeface="Arial Narrow" panose="020B0606020202030204" pitchFamily="34"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037B64D4-3718-4565-B8A7-B1EEDE5354D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F9699D1A-26CB-417B-A747-77D4E47501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29700" name="Slide Number Placeholder 3">
            <a:extLst>
              <a:ext uri="{FF2B5EF4-FFF2-40B4-BE49-F238E27FC236}">
                <a16:creationId xmlns:a16="http://schemas.microsoft.com/office/drawing/2014/main" id="{6F77B900-5310-4A2E-9E4C-F9409F10BDF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Calibri" panose="020F0502020204030204" pitchFamily="34" charset="0"/>
              </a:defRPr>
            </a:lvl1pPr>
            <a:lvl2pPr marL="742950" indent="-285750">
              <a:spcBef>
                <a:spcPct val="30000"/>
              </a:spcBef>
              <a:defRPr sz="1200">
                <a:solidFill>
                  <a:schemeClr val="tx1"/>
                </a:solidFill>
                <a:latin typeface="Calibri" panose="020F0502020204030204" pitchFamily="34" charset="0"/>
              </a:defRPr>
            </a:lvl2pPr>
            <a:lvl3pPr marL="1143000" indent="-228600">
              <a:spcBef>
                <a:spcPct val="30000"/>
              </a:spcBef>
              <a:defRPr sz="1200">
                <a:solidFill>
                  <a:schemeClr val="tx1"/>
                </a:solidFill>
                <a:latin typeface="Calibri" panose="020F0502020204030204" pitchFamily="34" charset="0"/>
              </a:defRPr>
            </a:lvl3pPr>
            <a:lvl4pPr marL="1600200" indent="-228600">
              <a:spcBef>
                <a:spcPct val="30000"/>
              </a:spcBef>
              <a:defRPr sz="1200">
                <a:solidFill>
                  <a:schemeClr val="tx1"/>
                </a:solidFill>
                <a:latin typeface="Calibri" panose="020F0502020204030204" pitchFamily="34" charset="0"/>
              </a:defRPr>
            </a:lvl4pPr>
            <a:lvl5pPr marL="2057400" indent="-228600">
              <a:spcBef>
                <a:spcPct val="30000"/>
              </a:spcBef>
              <a:defRPr sz="1200">
                <a:solidFill>
                  <a:schemeClr val="tx1"/>
                </a:solidFill>
                <a:latin typeface="Calibri" panose="020F0502020204030204" pitchFamily="34" charset="0"/>
              </a:defRPr>
            </a:lvl5pPr>
            <a:lvl6pPr marL="2514600" indent="-228600" eaLnBrk="0" fontAlgn="base" hangingPunct="0">
              <a:spcBef>
                <a:spcPct val="30000"/>
              </a:spcBef>
              <a:spcAft>
                <a:spcPct val="0"/>
              </a:spcAft>
              <a:defRPr sz="1200">
                <a:solidFill>
                  <a:schemeClr val="tx1"/>
                </a:solidFill>
                <a:latin typeface="Calibri" panose="020F0502020204030204" pitchFamily="34" charset="0"/>
              </a:defRPr>
            </a:lvl6pPr>
            <a:lvl7pPr marL="2971800" indent="-228600" eaLnBrk="0" fontAlgn="base" hangingPunct="0">
              <a:spcBef>
                <a:spcPct val="30000"/>
              </a:spcBef>
              <a:spcAft>
                <a:spcPct val="0"/>
              </a:spcAft>
              <a:defRPr sz="1200">
                <a:solidFill>
                  <a:schemeClr val="tx1"/>
                </a:solidFill>
                <a:latin typeface="Calibri" panose="020F0502020204030204" pitchFamily="34" charset="0"/>
              </a:defRPr>
            </a:lvl7pPr>
            <a:lvl8pPr marL="3429000" indent="-228600" eaLnBrk="0" fontAlgn="base" hangingPunct="0">
              <a:spcBef>
                <a:spcPct val="30000"/>
              </a:spcBef>
              <a:spcAft>
                <a:spcPct val="0"/>
              </a:spcAft>
              <a:defRPr sz="1200">
                <a:solidFill>
                  <a:schemeClr val="tx1"/>
                </a:solidFill>
                <a:latin typeface="Calibri" panose="020F0502020204030204" pitchFamily="34" charset="0"/>
              </a:defRPr>
            </a:lvl8pPr>
            <a:lvl9pPr marL="3886200" indent="-228600" eaLnBrk="0" fontAlgn="base" hangingPunct="0">
              <a:spcBef>
                <a:spcPct val="30000"/>
              </a:spcBef>
              <a:spcAft>
                <a:spcPct val="0"/>
              </a:spcAft>
              <a:defRPr sz="1200">
                <a:solidFill>
                  <a:schemeClr val="tx1"/>
                </a:solidFill>
                <a:latin typeface="Calibri" panose="020F0502020204030204" pitchFamily="34" charset="0"/>
              </a:defRPr>
            </a:lvl9pPr>
          </a:lstStyle>
          <a:p>
            <a:pPr>
              <a:spcBef>
                <a:spcPct val="0"/>
              </a:spcBef>
            </a:pPr>
            <a:fld id="{2BFBD7CF-8106-4079-9188-54C8F36F03E7}" type="slidenum">
              <a:rPr lang="en-US" altLang="en-US" smtClean="0">
                <a:solidFill>
                  <a:srgbClr val="990033"/>
                </a:solidFill>
                <a:latin typeface="Arial Narrow" panose="020B0606020202030204" pitchFamily="34" charset="0"/>
              </a:rPr>
              <a:pPr>
                <a:spcBef>
                  <a:spcPct val="0"/>
                </a:spcBef>
              </a:pPr>
              <a:t>9</a:t>
            </a:fld>
            <a:endParaRPr lang="en-US" altLang="en-US">
              <a:solidFill>
                <a:srgbClr val="990033"/>
              </a:solidFill>
              <a:latin typeface="Arial Narrow" panose="020B0606020202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AA747FA0-D271-487F-98F6-B85E81126219}"/>
              </a:ext>
            </a:extLst>
          </p:cNvPr>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ctrTitle"/>
          </p:nvPr>
        </p:nvSpPr>
        <p:spPr>
          <a:xfrm>
            <a:off x="381000" y="4853411"/>
            <a:ext cx="8458200" cy="1222375"/>
          </a:xfrm>
        </p:spPr>
        <p:txBody>
          <a:bodyPr anchor="t"/>
          <a:lstStyle/>
          <a:p>
            <a:r>
              <a:rPr lang="en-US"/>
              <a:t>Click to edit Master title style</a:t>
            </a:r>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5" name="Date Placeholder 15">
            <a:extLst>
              <a:ext uri="{FF2B5EF4-FFF2-40B4-BE49-F238E27FC236}">
                <a16:creationId xmlns:a16="http://schemas.microsoft.com/office/drawing/2014/main" id="{CB2635A8-A991-40E9-B93F-33B97F4CAAC4}"/>
              </a:ext>
            </a:extLst>
          </p:cNvPr>
          <p:cNvSpPr>
            <a:spLocks noGrp="1"/>
          </p:cNvSpPr>
          <p:nvPr>
            <p:ph type="dt" sz="half" idx="10"/>
          </p:nvPr>
        </p:nvSpPr>
        <p:spPr/>
        <p:txBody>
          <a:bodyPr/>
          <a:lstStyle>
            <a:lvl1pPr>
              <a:defRPr/>
            </a:lvl1pPr>
          </a:lstStyle>
          <a:p>
            <a:pPr>
              <a:defRPr/>
            </a:pPr>
            <a:endParaRPr lang="en-US"/>
          </a:p>
        </p:txBody>
      </p:sp>
      <p:sp>
        <p:nvSpPr>
          <p:cNvPr id="6" name="Footer Placeholder 1">
            <a:extLst>
              <a:ext uri="{FF2B5EF4-FFF2-40B4-BE49-F238E27FC236}">
                <a16:creationId xmlns:a16="http://schemas.microsoft.com/office/drawing/2014/main" id="{284A3918-D005-443F-BFBB-FB1D797E776D}"/>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14">
            <a:extLst>
              <a:ext uri="{FF2B5EF4-FFF2-40B4-BE49-F238E27FC236}">
                <a16:creationId xmlns:a16="http://schemas.microsoft.com/office/drawing/2014/main" id="{621D814F-A91E-4EA9-AC8A-2F36F6FA5984}"/>
              </a:ext>
            </a:extLst>
          </p:cNvPr>
          <p:cNvSpPr>
            <a:spLocks noGrp="1"/>
          </p:cNvSpPr>
          <p:nvPr>
            <p:ph type="sldNum" sz="quarter" idx="12"/>
          </p:nvPr>
        </p:nvSpPr>
        <p:spPr>
          <a:xfrm>
            <a:off x="8229600" y="6473825"/>
            <a:ext cx="758825" cy="247650"/>
          </a:xfrm>
        </p:spPr>
        <p:txBody>
          <a:bodyPr/>
          <a:lstStyle>
            <a:lvl1pPr>
              <a:defRPr/>
            </a:lvl1pPr>
          </a:lstStyle>
          <a:p>
            <a:pPr>
              <a:defRPr/>
            </a:pPr>
            <a:fld id="{7C7A8EF1-62A0-47F2-8F79-D7A833927767}" type="slidenum">
              <a:rPr lang="en-US" altLang="en-US"/>
              <a:pPr>
                <a:defRPr/>
              </a:pPr>
              <a:t>‹#›</a:t>
            </a:fld>
            <a:endParaRPr lang="en-US" altLang="en-US"/>
          </a:p>
        </p:txBody>
      </p:sp>
    </p:spTree>
    <p:extLst>
      <p:ext uri="{BB962C8B-B14F-4D97-AF65-F5344CB8AC3E}">
        <p14:creationId xmlns:p14="http://schemas.microsoft.com/office/powerpoint/2010/main" val="1452618865"/>
      </p:ext>
    </p:extLst>
  </p:cSld>
  <p:clrMapOvr>
    <a:masterClrMapping/>
  </p:clrMapOvr>
  <p:transition>
    <p:dissolv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0">
            <a:extLst>
              <a:ext uri="{FF2B5EF4-FFF2-40B4-BE49-F238E27FC236}">
                <a16:creationId xmlns:a16="http://schemas.microsoft.com/office/drawing/2014/main" id="{732BF3FD-9C4D-446A-ADAE-7718468ECC5A}"/>
              </a:ext>
            </a:extLst>
          </p:cNvPr>
          <p:cNvSpPr>
            <a:spLocks noGrp="1"/>
          </p:cNvSpPr>
          <p:nvPr>
            <p:ph type="dt" sz="half" idx="10"/>
          </p:nvPr>
        </p:nvSpPr>
        <p:spPr/>
        <p:txBody>
          <a:bodyPr/>
          <a:lstStyle>
            <a:lvl1pPr>
              <a:defRPr/>
            </a:lvl1pPr>
          </a:lstStyle>
          <a:p>
            <a:pPr>
              <a:defRPr/>
            </a:pPr>
            <a:endParaRPr lang="en-US"/>
          </a:p>
        </p:txBody>
      </p:sp>
      <p:sp>
        <p:nvSpPr>
          <p:cNvPr id="5" name="Footer Placeholder 27">
            <a:extLst>
              <a:ext uri="{FF2B5EF4-FFF2-40B4-BE49-F238E27FC236}">
                <a16:creationId xmlns:a16="http://schemas.microsoft.com/office/drawing/2014/main" id="{2AE69241-A930-4F89-BAC8-2158797C4193}"/>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4">
            <a:extLst>
              <a:ext uri="{FF2B5EF4-FFF2-40B4-BE49-F238E27FC236}">
                <a16:creationId xmlns:a16="http://schemas.microsoft.com/office/drawing/2014/main" id="{A2CF6FA0-BF05-44DB-90C2-50BCB4619497}"/>
              </a:ext>
            </a:extLst>
          </p:cNvPr>
          <p:cNvSpPr>
            <a:spLocks noGrp="1"/>
          </p:cNvSpPr>
          <p:nvPr>
            <p:ph type="sldNum" sz="quarter" idx="12"/>
          </p:nvPr>
        </p:nvSpPr>
        <p:spPr/>
        <p:txBody>
          <a:bodyPr/>
          <a:lstStyle>
            <a:lvl1pPr>
              <a:defRPr/>
            </a:lvl1pPr>
          </a:lstStyle>
          <a:p>
            <a:pPr>
              <a:defRPr/>
            </a:pPr>
            <a:fld id="{705C6F19-4E43-4FF9-A404-B0D871777B03}" type="slidenum">
              <a:rPr lang="en-US" altLang="en-US"/>
              <a:pPr>
                <a:defRPr/>
              </a:pPr>
              <a:t>‹#›</a:t>
            </a:fld>
            <a:endParaRPr lang="en-US" altLang="en-US"/>
          </a:p>
        </p:txBody>
      </p:sp>
    </p:spTree>
    <p:extLst>
      <p:ext uri="{BB962C8B-B14F-4D97-AF65-F5344CB8AC3E}">
        <p14:creationId xmlns:p14="http://schemas.microsoft.com/office/powerpoint/2010/main" val="3890933799"/>
      </p:ext>
    </p:extLst>
  </p:cSld>
  <p:clrMapOvr>
    <a:masterClrMapping/>
  </p:clrMapOvr>
  <p:transition>
    <p:dissolv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549276"/>
            <a:ext cx="6248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6D3FA1D-93BC-4BFC-8656-B664A1BC7142}"/>
              </a:ext>
            </a:extLst>
          </p:cNvPr>
          <p:cNvSpPr>
            <a:spLocks noGrp="1"/>
          </p:cNvSpPr>
          <p:nvPr>
            <p:ph type="dt" sz="half" idx="10"/>
          </p:nvPr>
        </p:nvSpPr>
        <p:spPr/>
        <p:txBody>
          <a:bodyPr/>
          <a:lstStyle>
            <a:lvl1pPr>
              <a:defRPr/>
            </a:lvl1pPr>
          </a:lstStyle>
          <a:p>
            <a:pPr>
              <a:defRPr/>
            </a:pPr>
            <a:endParaRPr lang="en-US"/>
          </a:p>
        </p:txBody>
      </p:sp>
      <p:sp>
        <p:nvSpPr>
          <p:cNvPr id="5" name="Footer Placeholder 4">
            <a:extLst>
              <a:ext uri="{FF2B5EF4-FFF2-40B4-BE49-F238E27FC236}">
                <a16:creationId xmlns:a16="http://schemas.microsoft.com/office/drawing/2014/main" id="{CC600C3B-9BE7-4B7B-9E0F-10D7969FE462}"/>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5">
            <a:extLst>
              <a:ext uri="{FF2B5EF4-FFF2-40B4-BE49-F238E27FC236}">
                <a16:creationId xmlns:a16="http://schemas.microsoft.com/office/drawing/2014/main" id="{28884490-9517-48D6-B87F-15E68C244F4B}"/>
              </a:ext>
            </a:extLst>
          </p:cNvPr>
          <p:cNvSpPr>
            <a:spLocks noGrp="1"/>
          </p:cNvSpPr>
          <p:nvPr>
            <p:ph type="sldNum" sz="quarter" idx="12"/>
          </p:nvPr>
        </p:nvSpPr>
        <p:spPr/>
        <p:txBody>
          <a:bodyPr/>
          <a:lstStyle>
            <a:lvl1pPr>
              <a:defRPr/>
            </a:lvl1pPr>
          </a:lstStyle>
          <a:p>
            <a:pPr>
              <a:defRPr/>
            </a:pPr>
            <a:fld id="{AB191972-36D5-4D46-A091-31F68AC915F3}" type="slidenum">
              <a:rPr lang="en-US" altLang="en-US"/>
              <a:pPr>
                <a:defRPr/>
              </a:pPr>
              <a:t>‹#›</a:t>
            </a:fld>
            <a:endParaRPr lang="en-US" altLang="en-US"/>
          </a:p>
        </p:txBody>
      </p:sp>
    </p:spTree>
    <p:extLst>
      <p:ext uri="{BB962C8B-B14F-4D97-AF65-F5344CB8AC3E}">
        <p14:creationId xmlns:p14="http://schemas.microsoft.com/office/powerpoint/2010/main" val="290093884"/>
      </p:ext>
    </p:extLst>
  </p:cSld>
  <p:clrMapOvr>
    <a:masterClrMapping/>
  </p:clrMapOvr>
  <p:transition>
    <p:dissolv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lang="en-US"/>
              <a:t>Click to edit Master title style</a:t>
            </a:r>
          </a:p>
        </p:txBody>
      </p:sp>
      <p:sp>
        <p:nvSpPr>
          <p:cNvPr id="27" name="Content Placeholder 26"/>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24">
            <a:extLst>
              <a:ext uri="{FF2B5EF4-FFF2-40B4-BE49-F238E27FC236}">
                <a16:creationId xmlns:a16="http://schemas.microsoft.com/office/drawing/2014/main" id="{35426863-AE8B-4E49-B8B4-479CC241EBF7}"/>
              </a:ext>
            </a:extLst>
          </p:cNvPr>
          <p:cNvSpPr>
            <a:spLocks noGrp="1"/>
          </p:cNvSpPr>
          <p:nvPr>
            <p:ph type="dt" sz="half" idx="10"/>
          </p:nvPr>
        </p:nvSpPr>
        <p:spPr/>
        <p:txBody>
          <a:bodyPr/>
          <a:lstStyle>
            <a:lvl1pPr>
              <a:defRPr/>
            </a:lvl1pPr>
          </a:lstStyle>
          <a:p>
            <a:pPr>
              <a:defRPr/>
            </a:pPr>
            <a:endParaRPr lang="en-US"/>
          </a:p>
        </p:txBody>
      </p:sp>
      <p:sp>
        <p:nvSpPr>
          <p:cNvPr id="5" name="Footer Placeholder 18">
            <a:extLst>
              <a:ext uri="{FF2B5EF4-FFF2-40B4-BE49-F238E27FC236}">
                <a16:creationId xmlns:a16="http://schemas.microsoft.com/office/drawing/2014/main" id="{586AD5E0-49B6-4393-9FA8-6A31AA456046}"/>
              </a:ext>
            </a:extLst>
          </p:cNvPr>
          <p:cNvSpPr>
            <a:spLocks noGrp="1"/>
          </p:cNvSpPr>
          <p:nvPr>
            <p:ph type="ftr" sz="quarter" idx="11"/>
          </p:nvPr>
        </p:nvSpPr>
        <p:spPr>
          <a:xfrm>
            <a:off x="3581400" y="76200"/>
            <a:ext cx="2895600" cy="288925"/>
          </a:xfrm>
        </p:spPr>
        <p:txBody>
          <a:bodyPr/>
          <a:lstStyle>
            <a:lvl1pPr>
              <a:defRPr/>
            </a:lvl1pPr>
          </a:lstStyle>
          <a:p>
            <a:pPr>
              <a:defRPr/>
            </a:pPr>
            <a:endParaRPr lang="en-US"/>
          </a:p>
        </p:txBody>
      </p:sp>
      <p:sp>
        <p:nvSpPr>
          <p:cNvPr id="6" name="Slide Number Placeholder 15">
            <a:extLst>
              <a:ext uri="{FF2B5EF4-FFF2-40B4-BE49-F238E27FC236}">
                <a16:creationId xmlns:a16="http://schemas.microsoft.com/office/drawing/2014/main" id="{75ED8A4E-DB84-4865-BF62-F41E10914606}"/>
              </a:ext>
            </a:extLst>
          </p:cNvPr>
          <p:cNvSpPr>
            <a:spLocks noGrp="1"/>
          </p:cNvSpPr>
          <p:nvPr>
            <p:ph type="sldNum" sz="quarter" idx="12"/>
          </p:nvPr>
        </p:nvSpPr>
        <p:spPr>
          <a:xfrm>
            <a:off x="8229600" y="6473825"/>
            <a:ext cx="758825" cy="247650"/>
          </a:xfrm>
        </p:spPr>
        <p:txBody>
          <a:bodyPr/>
          <a:lstStyle>
            <a:lvl1pPr>
              <a:defRPr/>
            </a:lvl1pPr>
          </a:lstStyle>
          <a:p>
            <a:pPr>
              <a:defRPr/>
            </a:pPr>
            <a:fld id="{4935AF8A-E398-4A76-8C39-B40EB617FF43}" type="slidenum">
              <a:rPr lang="en-US" altLang="en-US"/>
              <a:pPr>
                <a:defRPr/>
              </a:pPr>
              <a:t>‹#›</a:t>
            </a:fld>
            <a:endParaRPr lang="en-US" altLang="en-US"/>
          </a:p>
        </p:txBody>
      </p:sp>
    </p:spTree>
    <p:extLst>
      <p:ext uri="{BB962C8B-B14F-4D97-AF65-F5344CB8AC3E}">
        <p14:creationId xmlns:p14="http://schemas.microsoft.com/office/powerpoint/2010/main" val="951536483"/>
      </p:ext>
    </p:extLst>
  </p:cSld>
  <p:clrMapOvr>
    <a:masterClrMapping/>
  </p:clrMapOvr>
  <p:transition>
    <p:dissolv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Straight Connector 3">
            <a:extLst>
              <a:ext uri="{FF2B5EF4-FFF2-40B4-BE49-F238E27FC236}">
                <a16:creationId xmlns:a16="http://schemas.microsoft.com/office/drawing/2014/main" id="{2F134D61-CF24-45C4-A3E8-B218B0E47989}"/>
              </a:ext>
            </a:extLst>
          </p:cNvPr>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lang="en-US"/>
              <a:t>Click to edit Master title style</a:t>
            </a:r>
          </a:p>
        </p:txBody>
      </p:sp>
      <p:sp>
        <p:nvSpPr>
          <p:cNvPr id="5" name="Date Placeholder 18">
            <a:extLst>
              <a:ext uri="{FF2B5EF4-FFF2-40B4-BE49-F238E27FC236}">
                <a16:creationId xmlns:a16="http://schemas.microsoft.com/office/drawing/2014/main" id="{376A993A-F0FF-45B0-B826-E459B7395629}"/>
              </a:ext>
            </a:extLst>
          </p:cNvPr>
          <p:cNvSpPr>
            <a:spLocks noGrp="1"/>
          </p:cNvSpPr>
          <p:nvPr>
            <p:ph type="dt" sz="half" idx="10"/>
          </p:nvPr>
        </p:nvSpPr>
        <p:spPr/>
        <p:txBody>
          <a:bodyPr/>
          <a:lstStyle>
            <a:lvl1pPr>
              <a:defRPr/>
            </a:lvl1pPr>
          </a:lstStyle>
          <a:p>
            <a:pPr>
              <a:defRPr/>
            </a:pPr>
            <a:endParaRPr lang="en-US"/>
          </a:p>
        </p:txBody>
      </p:sp>
      <p:sp>
        <p:nvSpPr>
          <p:cNvPr id="7" name="Footer Placeholder 10">
            <a:extLst>
              <a:ext uri="{FF2B5EF4-FFF2-40B4-BE49-F238E27FC236}">
                <a16:creationId xmlns:a16="http://schemas.microsoft.com/office/drawing/2014/main" id="{59780D05-A5D4-4653-BD9C-49131F5D03A7}"/>
              </a:ext>
            </a:extLst>
          </p:cNvPr>
          <p:cNvSpPr>
            <a:spLocks noGrp="1"/>
          </p:cNvSpPr>
          <p:nvPr>
            <p:ph type="ftr" sz="quarter" idx="11"/>
          </p:nvPr>
        </p:nvSpPr>
        <p:spPr/>
        <p:txBody>
          <a:bodyPr/>
          <a:lstStyle>
            <a:lvl1pPr>
              <a:defRPr/>
            </a:lvl1pPr>
          </a:lstStyle>
          <a:p>
            <a:pPr>
              <a:defRPr/>
            </a:pPr>
            <a:endParaRPr lang="en-US"/>
          </a:p>
        </p:txBody>
      </p:sp>
      <p:sp>
        <p:nvSpPr>
          <p:cNvPr id="9" name="Slide Number Placeholder 15">
            <a:extLst>
              <a:ext uri="{FF2B5EF4-FFF2-40B4-BE49-F238E27FC236}">
                <a16:creationId xmlns:a16="http://schemas.microsoft.com/office/drawing/2014/main" id="{FB857581-E983-4DC7-AA5F-1D74BCCEF0EF}"/>
              </a:ext>
            </a:extLst>
          </p:cNvPr>
          <p:cNvSpPr>
            <a:spLocks noGrp="1"/>
          </p:cNvSpPr>
          <p:nvPr>
            <p:ph type="sldNum" sz="quarter" idx="12"/>
          </p:nvPr>
        </p:nvSpPr>
        <p:spPr/>
        <p:txBody>
          <a:bodyPr/>
          <a:lstStyle>
            <a:lvl1pPr>
              <a:defRPr/>
            </a:lvl1pPr>
          </a:lstStyle>
          <a:p>
            <a:pPr>
              <a:defRPr/>
            </a:pPr>
            <a:fld id="{11A77369-1C04-4AD0-AA6C-720F605A0A30}" type="slidenum">
              <a:rPr lang="en-US" altLang="en-US"/>
              <a:pPr>
                <a:defRPr/>
              </a:pPr>
              <a:t>‹#›</a:t>
            </a:fld>
            <a:endParaRPr lang="en-US" altLang="en-US"/>
          </a:p>
        </p:txBody>
      </p:sp>
    </p:spTree>
    <p:extLst>
      <p:ext uri="{BB962C8B-B14F-4D97-AF65-F5344CB8AC3E}">
        <p14:creationId xmlns:p14="http://schemas.microsoft.com/office/powerpoint/2010/main" val="3760182973"/>
      </p:ext>
    </p:extLst>
  </p:cSld>
  <p:clrMapOvr>
    <a:overrideClrMapping bg1="dk1" tx1="lt1" bg2="dk2" tx2="lt2" accent1="accent1" accent2="accent2" accent3="accent3" accent4="accent4" accent5="accent5" accent6="accent6" hlink="hlink" folHlink="folHlink"/>
  </p:clrMapOvr>
  <p:transition>
    <p:dissolv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lang="en-US"/>
              <a:t>Click to edit Master title style</a:t>
            </a:r>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0">
            <a:extLst>
              <a:ext uri="{FF2B5EF4-FFF2-40B4-BE49-F238E27FC236}">
                <a16:creationId xmlns:a16="http://schemas.microsoft.com/office/drawing/2014/main" id="{03528648-9B53-47CF-A166-52DCC1EA8A21}"/>
              </a:ext>
            </a:extLst>
          </p:cNvPr>
          <p:cNvSpPr>
            <a:spLocks noGrp="1"/>
          </p:cNvSpPr>
          <p:nvPr>
            <p:ph type="dt" sz="half" idx="10"/>
          </p:nvPr>
        </p:nvSpPr>
        <p:spPr/>
        <p:txBody>
          <a:bodyPr/>
          <a:lstStyle>
            <a:lvl1pPr>
              <a:defRPr/>
            </a:lvl1pPr>
          </a:lstStyle>
          <a:p>
            <a:pPr>
              <a:defRPr/>
            </a:pPr>
            <a:endParaRPr lang="en-US"/>
          </a:p>
        </p:txBody>
      </p:sp>
      <p:sp>
        <p:nvSpPr>
          <p:cNvPr id="6" name="Footer Placeholder 27">
            <a:extLst>
              <a:ext uri="{FF2B5EF4-FFF2-40B4-BE49-F238E27FC236}">
                <a16:creationId xmlns:a16="http://schemas.microsoft.com/office/drawing/2014/main" id="{B4044002-3B5D-47D6-B14C-44EF842C3879}"/>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4">
            <a:extLst>
              <a:ext uri="{FF2B5EF4-FFF2-40B4-BE49-F238E27FC236}">
                <a16:creationId xmlns:a16="http://schemas.microsoft.com/office/drawing/2014/main" id="{958C201A-B65A-42D9-93F3-94DC08789C35}"/>
              </a:ext>
            </a:extLst>
          </p:cNvPr>
          <p:cNvSpPr>
            <a:spLocks noGrp="1"/>
          </p:cNvSpPr>
          <p:nvPr>
            <p:ph type="sldNum" sz="quarter" idx="12"/>
          </p:nvPr>
        </p:nvSpPr>
        <p:spPr/>
        <p:txBody>
          <a:bodyPr/>
          <a:lstStyle>
            <a:lvl1pPr>
              <a:defRPr/>
            </a:lvl1pPr>
          </a:lstStyle>
          <a:p>
            <a:pPr>
              <a:defRPr/>
            </a:pPr>
            <a:fld id="{642E9FEB-8138-4DED-BB85-5CD2B88E04EB}" type="slidenum">
              <a:rPr lang="en-US" altLang="en-US"/>
              <a:pPr>
                <a:defRPr/>
              </a:pPr>
              <a:t>‹#›</a:t>
            </a:fld>
            <a:endParaRPr lang="en-US" altLang="en-US"/>
          </a:p>
        </p:txBody>
      </p:sp>
    </p:spTree>
    <p:extLst>
      <p:ext uri="{BB962C8B-B14F-4D97-AF65-F5344CB8AC3E}">
        <p14:creationId xmlns:p14="http://schemas.microsoft.com/office/powerpoint/2010/main" val="3301604639"/>
      </p:ext>
    </p:extLst>
  </p:cSld>
  <p:clrMapOvr>
    <a:masterClrMapping/>
  </p:clrMapOvr>
  <p:transition>
    <p:dissolv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4443E126-72AA-4882-8AA1-2CBBA947E164}"/>
              </a:ext>
            </a:extLst>
          </p:cNvPr>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29" name="Title 28"/>
          <p:cNvSpPr>
            <a:spLocks noGrp="1"/>
          </p:cNvSpPr>
          <p:nvPr>
            <p:ph type="title"/>
          </p:nvPr>
        </p:nvSpPr>
        <p:spPr>
          <a:xfrm>
            <a:off x="304800" y="5410200"/>
            <a:ext cx="8610600" cy="882650"/>
          </a:xfrm>
        </p:spPr>
        <p:txBody>
          <a:bodyPr/>
          <a:lstStyle>
            <a:lvl1pPr>
              <a:defRPr/>
            </a:lvl1pPr>
          </a:lstStyle>
          <a:p>
            <a:r>
              <a:rPr lang="en-US"/>
              <a:t>Click to edit Master title style</a:t>
            </a:r>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9">
            <a:extLst>
              <a:ext uri="{FF2B5EF4-FFF2-40B4-BE49-F238E27FC236}">
                <a16:creationId xmlns:a16="http://schemas.microsoft.com/office/drawing/2014/main" id="{65FB38CA-808E-44CC-B7DD-90DF464BF871}"/>
              </a:ext>
            </a:extLst>
          </p:cNvPr>
          <p:cNvSpPr>
            <a:spLocks noGrp="1"/>
          </p:cNvSpPr>
          <p:nvPr>
            <p:ph type="dt" sz="half" idx="10"/>
          </p:nvPr>
        </p:nvSpPr>
        <p:spPr/>
        <p:txBody>
          <a:bodyPr/>
          <a:lstStyle>
            <a:lvl1pPr>
              <a:defRPr/>
            </a:lvl1pPr>
          </a:lstStyle>
          <a:p>
            <a:pPr>
              <a:defRPr/>
            </a:pPr>
            <a:endParaRPr lang="en-US"/>
          </a:p>
        </p:txBody>
      </p:sp>
      <p:sp>
        <p:nvSpPr>
          <p:cNvPr id="9" name="Footer Placeholder 5">
            <a:extLst>
              <a:ext uri="{FF2B5EF4-FFF2-40B4-BE49-F238E27FC236}">
                <a16:creationId xmlns:a16="http://schemas.microsoft.com/office/drawing/2014/main" id="{C4953353-EAC5-428E-B1F7-41239C5CBF80}"/>
              </a:ext>
            </a:extLst>
          </p:cNvPr>
          <p:cNvSpPr>
            <a:spLocks noGrp="1"/>
          </p:cNvSpPr>
          <p:nvPr>
            <p:ph type="ftr" sz="quarter" idx="11"/>
          </p:nvPr>
        </p:nvSpPr>
        <p:spPr/>
        <p:txBody>
          <a:bodyPr/>
          <a:lstStyle>
            <a:lvl1pPr>
              <a:defRPr/>
            </a:lvl1pPr>
          </a:lstStyle>
          <a:p>
            <a:pPr>
              <a:defRPr/>
            </a:pPr>
            <a:endParaRPr lang="en-US"/>
          </a:p>
        </p:txBody>
      </p:sp>
      <p:sp>
        <p:nvSpPr>
          <p:cNvPr id="10" name="Slide Number Placeholder 6">
            <a:extLst>
              <a:ext uri="{FF2B5EF4-FFF2-40B4-BE49-F238E27FC236}">
                <a16:creationId xmlns:a16="http://schemas.microsoft.com/office/drawing/2014/main" id="{0CF5FE95-C03E-4A24-82B8-8FA3572F0966}"/>
              </a:ext>
            </a:extLst>
          </p:cNvPr>
          <p:cNvSpPr>
            <a:spLocks noGrp="1"/>
          </p:cNvSpPr>
          <p:nvPr>
            <p:ph type="sldNum" sz="quarter" idx="12"/>
          </p:nvPr>
        </p:nvSpPr>
        <p:spPr>
          <a:xfrm>
            <a:off x="8229600" y="6477000"/>
            <a:ext cx="762000" cy="247650"/>
          </a:xfrm>
        </p:spPr>
        <p:txBody>
          <a:bodyPr/>
          <a:lstStyle>
            <a:lvl1pPr>
              <a:defRPr/>
            </a:lvl1pPr>
          </a:lstStyle>
          <a:p>
            <a:pPr>
              <a:defRPr/>
            </a:pPr>
            <a:fld id="{FB36D2AD-D99D-4376-8A38-5EDA66258E31}" type="slidenum">
              <a:rPr lang="en-US" altLang="en-US"/>
              <a:pPr>
                <a:defRPr/>
              </a:pPr>
              <a:t>‹#›</a:t>
            </a:fld>
            <a:endParaRPr lang="en-US" altLang="en-US"/>
          </a:p>
        </p:txBody>
      </p:sp>
    </p:spTree>
    <p:extLst>
      <p:ext uri="{BB962C8B-B14F-4D97-AF65-F5344CB8AC3E}">
        <p14:creationId xmlns:p14="http://schemas.microsoft.com/office/powerpoint/2010/main" val="3915815513"/>
      </p:ext>
    </p:extLst>
  </p:cSld>
  <p:clrMapOvr>
    <a:masterClrMapping/>
  </p:clrMapOvr>
  <p:transition>
    <p:dissolv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lang="en-US"/>
              <a:t>Click to edit Master title style</a:t>
            </a:r>
          </a:p>
        </p:txBody>
      </p:sp>
      <p:sp>
        <p:nvSpPr>
          <p:cNvPr id="3" name="Date Placeholder 10">
            <a:extLst>
              <a:ext uri="{FF2B5EF4-FFF2-40B4-BE49-F238E27FC236}">
                <a16:creationId xmlns:a16="http://schemas.microsoft.com/office/drawing/2014/main" id="{E922283F-D419-411D-AE49-FA270B4D07A7}"/>
              </a:ext>
            </a:extLst>
          </p:cNvPr>
          <p:cNvSpPr>
            <a:spLocks noGrp="1"/>
          </p:cNvSpPr>
          <p:nvPr>
            <p:ph type="dt" sz="half" idx="10"/>
          </p:nvPr>
        </p:nvSpPr>
        <p:spPr/>
        <p:txBody>
          <a:bodyPr/>
          <a:lstStyle>
            <a:lvl1pPr>
              <a:defRPr/>
            </a:lvl1pPr>
          </a:lstStyle>
          <a:p>
            <a:pPr>
              <a:defRPr/>
            </a:pPr>
            <a:endParaRPr lang="en-US"/>
          </a:p>
        </p:txBody>
      </p:sp>
      <p:sp>
        <p:nvSpPr>
          <p:cNvPr id="4" name="Footer Placeholder 27">
            <a:extLst>
              <a:ext uri="{FF2B5EF4-FFF2-40B4-BE49-F238E27FC236}">
                <a16:creationId xmlns:a16="http://schemas.microsoft.com/office/drawing/2014/main" id="{594F3C64-80E4-4777-89DB-9341904E7F4A}"/>
              </a:ext>
            </a:extLst>
          </p:cNvPr>
          <p:cNvSpPr>
            <a:spLocks noGrp="1"/>
          </p:cNvSpPr>
          <p:nvPr>
            <p:ph type="ftr" sz="quarter" idx="11"/>
          </p:nvPr>
        </p:nvSpPr>
        <p:spPr/>
        <p:txBody>
          <a:bodyPr/>
          <a:lstStyle>
            <a:lvl1pPr>
              <a:defRPr/>
            </a:lvl1pPr>
          </a:lstStyle>
          <a:p>
            <a:pPr>
              <a:defRPr/>
            </a:pPr>
            <a:endParaRPr lang="en-US"/>
          </a:p>
        </p:txBody>
      </p:sp>
      <p:sp>
        <p:nvSpPr>
          <p:cNvPr id="5" name="Slide Number Placeholder 4">
            <a:extLst>
              <a:ext uri="{FF2B5EF4-FFF2-40B4-BE49-F238E27FC236}">
                <a16:creationId xmlns:a16="http://schemas.microsoft.com/office/drawing/2014/main" id="{04390085-5082-4C4D-A28C-4293A0A39E63}"/>
              </a:ext>
            </a:extLst>
          </p:cNvPr>
          <p:cNvSpPr>
            <a:spLocks noGrp="1"/>
          </p:cNvSpPr>
          <p:nvPr>
            <p:ph type="sldNum" sz="quarter" idx="12"/>
          </p:nvPr>
        </p:nvSpPr>
        <p:spPr/>
        <p:txBody>
          <a:bodyPr/>
          <a:lstStyle>
            <a:lvl1pPr>
              <a:defRPr/>
            </a:lvl1pPr>
          </a:lstStyle>
          <a:p>
            <a:pPr>
              <a:defRPr/>
            </a:pPr>
            <a:fld id="{D33FFC8C-8B23-4A09-9103-83F224FED47D}" type="slidenum">
              <a:rPr lang="en-US" altLang="en-US"/>
              <a:pPr>
                <a:defRPr/>
              </a:pPr>
              <a:t>‹#›</a:t>
            </a:fld>
            <a:endParaRPr lang="en-US" altLang="en-US"/>
          </a:p>
        </p:txBody>
      </p:sp>
    </p:spTree>
    <p:extLst>
      <p:ext uri="{BB962C8B-B14F-4D97-AF65-F5344CB8AC3E}">
        <p14:creationId xmlns:p14="http://schemas.microsoft.com/office/powerpoint/2010/main" val="2061364049"/>
      </p:ext>
    </p:extLst>
  </p:cSld>
  <p:clrMapOvr>
    <a:masterClrMapping/>
  </p:clrMapOvr>
  <p:transition>
    <p:dissolv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2">
            <a:extLst>
              <a:ext uri="{FF2B5EF4-FFF2-40B4-BE49-F238E27FC236}">
                <a16:creationId xmlns:a16="http://schemas.microsoft.com/office/drawing/2014/main" id="{A96334F1-09B5-40BA-BFEA-8A4D23541FBA}"/>
              </a:ext>
            </a:extLst>
          </p:cNvPr>
          <p:cNvSpPr>
            <a:spLocks noGrp="1"/>
          </p:cNvSpPr>
          <p:nvPr>
            <p:ph type="dt" sz="half" idx="10"/>
          </p:nvPr>
        </p:nvSpPr>
        <p:spPr/>
        <p:txBody>
          <a:bodyPr/>
          <a:lstStyle>
            <a:lvl1pPr>
              <a:defRPr/>
            </a:lvl1pPr>
          </a:lstStyle>
          <a:p>
            <a:pPr>
              <a:defRPr/>
            </a:pPr>
            <a:endParaRPr lang="en-US"/>
          </a:p>
        </p:txBody>
      </p:sp>
      <p:sp>
        <p:nvSpPr>
          <p:cNvPr id="3" name="Footer Placeholder 23">
            <a:extLst>
              <a:ext uri="{FF2B5EF4-FFF2-40B4-BE49-F238E27FC236}">
                <a16:creationId xmlns:a16="http://schemas.microsoft.com/office/drawing/2014/main" id="{73021DE2-26D4-496C-A3E3-4BDDF3F708A6}"/>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6">
            <a:extLst>
              <a:ext uri="{FF2B5EF4-FFF2-40B4-BE49-F238E27FC236}">
                <a16:creationId xmlns:a16="http://schemas.microsoft.com/office/drawing/2014/main" id="{FFE1BFA6-8595-480D-BEDB-74332A18B4A2}"/>
              </a:ext>
            </a:extLst>
          </p:cNvPr>
          <p:cNvSpPr>
            <a:spLocks noGrp="1"/>
          </p:cNvSpPr>
          <p:nvPr>
            <p:ph type="sldNum" sz="quarter" idx="12"/>
          </p:nvPr>
        </p:nvSpPr>
        <p:spPr/>
        <p:txBody>
          <a:bodyPr/>
          <a:lstStyle>
            <a:lvl1pPr>
              <a:defRPr/>
            </a:lvl1pPr>
          </a:lstStyle>
          <a:p>
            <a:pPr>
              <a:defRPr/>
            </a:pPr>
            <a:fld id="{F371D972-8DBE-4E5A-8B18-AEE23B573E1F}" type="slidenum">
              <a:rPr lang="en-US" altLang="en-US"/>
              <a:pPr>
                <a:defRPr/>
              </a:pPr>
              <a:t>‹#›</a:t>
            </a:fld>
            <a:endParaRPr lang="en-US" altLang="en-US"/>
          </a:p>
        </p:txBody>
      </p:sp>
    </p:spTree>
    <p:extLst>
      <p:ext uri="{BB962C8B-B14F-4D97-AF65-F5344CB8AC3E}">
        <p14:creationId xmlns:p14="http://schemas.microsoft.com/office/powerpoint/2010/main" val="3547460442"/>
      </p:ext>
    </p:extLst>
  </p:cSld>
  <p:clrMapOvr>
    <a:masterClrMapping/>
  </p:clrMapOvr>
  <p:transition>
    <p:dissolv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Straight Connector 4">
            <a:extLst>
              <a:ext uri="{FF2B5EF4-FFF2-40B4-BE49-F238E27FC236}">
                <a16:creationId xmlns:a16="http://schemas.microsoft.com/office/drawing/2014/main" id="{B67C5564-91DB-4A22-9DC8-CA0657023952}"/>
              </a:ext>
            </a:extLst>
          </p:cNvPr>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Title 11"/>
          <p:cNvSpPr>
            <a:spLocks noGrp="1"/>
          </p:cNvSpPr>
          <p:nvPr>
            <p:ph type="title"/>
          </p:nvPr>
        </p:nvSpPr>
        <p:spPr>
          <a:xfrm>
            <a:off x="457200" y="5486400"/>
            <a:ext cx="8458200" cy="520700"/>
          </a:xfrm>
        </p:spPr>
        <p:txBody>
          <a:bodyPr/>
          <a:lstStyle>
            <a:lvl1pPr algn="l">
              <a:buNone/>
              <a:defRPr sz="2000" b="1"/>
            </a:lvl1pPr>
          </a:lstStyle>
          <a:p>
            <a:r>
              <a:rPr lang="en-US"/>
              <a:t>Click to edit Master title style</a:t>
            </a:r>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Date Placeholder 24">
            <a:extLst>
              <a:ext uri="{FF2B5EF4-FFF2-40B4-BE49-F238E27FC236}">
                <a16:creationId xmlns:a16="http://schemas.microsoft.com/office/drawing/2014/main" id="{767AF2C0-014B-480C-A3F2-B76B05E260C8}"/>
              </a:ext>
            </a:extLst>
          </p:cNvPr>
          <p:cNvSpPr>
            <a:spLocks noGrp="1"/>
          </p:cNvSpPr>
          <p:nvPr>
            <p:ph type="dt" sz="half" idx="10"/>
          </p:nvPr>
        </p:nvSpPr>
        <p:spPr/>
        <p:txBody>
          <a:bodyPr/>
          <a:lstStyle>
            <a:lvl1pPr>
              <a:defRPr/>
            </a:lvl1pPr>
          </a:lstStyle>
          <a:p>
            <a:pPr>
              <a:defRPr/>
            </a:pPr>
            <a:endParaRPr lang="en-US"/>
          </a:p>
        </p:txBody>
      </p:sp>
      <p:sp>
        <p:nvSpPr>
          <p:cNvPr id="7" name="Footer Placeholder 28">
            <a:extLst>
              <a:ext uri="{FF2B5EF4-FFF2-40B4-BE49-F238E27FC236}">
                <a16:creationId xmlns:a16="http://schemas.microsoft.com/office/drawing/2014/main" id="{E4FA39E7-8F5E-475F-83D0-FAB698B0388C}"/>
              </a:ext>
            </a:extLst>
          </p:cNvPr>
          <p:cNvSpPr>
            <a:spLocks noGrp="1"/>
          </p:cNvSpPr>
          <p:nvPr>
            <p:ph type="ftr" sz="quarter" idx="11"/>
          </p:nvPr>
        </p:nvSpPr>
        <p:spPr/>
        <p:txBody>
          <a:bodyPr/>
          <a:lstStyle>
            <a:lvl1pPr>
              <a:defRPr/>
            </a:lvl1pPr>
          </a:lstStyle>
          <a:p>
            <a:pPr>
              <a:defRPr/>
            </a:pPr>
            <a:endParaRPr lang="en-US"/>
          </a:p>
        </p:txBody>
      </p:sp>
      <p:sp>
        <p:nvSpPr>
          <p:cNvPr id="8" name="Slide Number Placeholder 6">
            <a:extLst>
              <a:ext uri="{FF2B5EF4-FFF2-40B4-BE49-F238E27FC236}">
                <a16:creationId xmlns:a16="http://schemas.microsoft.com/office/drawing/2014/main" id="{5B2E0A2B-4478-42A3-9774-D46196A19C75}"/>
              </a:ext>
            </a:extLst>
          </p:cNvPr>
          <p:cNvSpPr>
            <a:spLocks noGrp="1"/>
          </p:cNvSpPr>
          <p:nvPr>
            <p:ph type="sldNum" sz="quarter" idx="12"/>
          </p:nvPr>
        </p:nvSpPr>
        <p:spPr/>
        <p:txBody>
          <a:bodyPr/>
          <a:lstStyle>
            <a:lvl1pPr>
              <a:defRPr/>
            </a:lvl1pPr>
          </a:lstStyle>
          <a:p>
            <a:pPr>
              <a:defRPr/>
            </a:pPr>
            <a:fld id="{6D521C50-028F-4BAC-B31C-A8275BE4B6D6}" type="slidenum">
              <a:rPr lang="en-US" altLang="en-US"/>
              <a:pPr>
                <a:defRPr/>
              </a:pPr>
              <a:t>‹#›</a:t>
            </a:fld>
            <a:endParaRPr lang="en-US" altLang="en-US"/>
          </a:p>
        </p:txBody>
      </p:sp>
    </p:spTree>
    <p:extLst>
      <p:ext uri="{BB962C8B-B14F-4D97-AF65-F5344CB8AC3E}">
        <p14:creationId xmlns:p14="http://schemas.microsoft.com/office/powerpoint/2010/main" val="382925338"/>
      </p:ext>
    </p:extLst>
  </p:cSld>
  <p:clrMapOvr>
    <a:masterClrMapping/>
  </p:clrMapOvr>
  <p:transition>
    <p:dissolv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normAutofit/>
          </a:bodyPr>
          <a:lstStyle>
            <a:lvl1pPr marL="0" indent="0">
              <a:buNone/>
              <a:defRPr sz="3200"/>
            </a:lvl1pPr>
          </a:lstStyle>
          <a:p>
            <a:pPr lvl="0"/>
            <a:r>
              <a:rPr lang="en-US" noProof="0" dirty="0"/>
              <a:t>Click icon to add picture</a:t>
            </a:r>
          </a:p>
        </p:txBody>
      </p:sp>
      <p:sp>
        <p:nvSpPr>
          <p:cNvPr id="17" name="Title 16"/>
          <p:cNvSpPr>
            <a:spLocks noGrp="1"/>
          </p:cNvSpPr>
          <p:nvPr>
            <p:ph type="title"/>
          </p:nvPr>
        </p:nvSpPr>
        <p:spPr>
          <a:xfrm>
            <a:off x="381000" y="4993760"/>
            <a:ext cx="5867400" cy="522288"/>
          </a:xfrm>
        </p:spPr>
        <p:txBody>
          <a:bodyPr/>
          <a:lstStyle>
            <a:lvl1pPr algn="l">
              <a:buNone/>
              <a:defRPr sz="2000" b="1"/>
            </a:lvl1pPr>
          </a:lstStyle>
          <a:p>
            <a:r>
              <a:rPr lang="en-US"/>
              <a:t>Click to edit Master title style</a:t>
            </a:r>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a:r>
              <a:rPr lang="en-US"/>
              <a:t>Click to edit Master text styles</a:t>
            </a:r>
          </a:p>
        </p:txBody>
      </p:sp>
      <p:sp>
        <p:nvSpPr>
          <p:cNvPr id="5" name="Date Placeholder 6">
            <a:extLst>
              <a:ext uri="{FF2B5EF4-FFF2-40B4-BE49-F238E27FC236}">
                <a16:creationId xmlns:a16="http://schemas.microsoft.com/office/drawing/2014/main" id="{D3D392BF-215B-4CBD-A00C-8A6C53B9654E}"/>
              </a:ext>
            </a:extLst>
          </p:cNvPr>
          <p:cNvSpPr>
            <a:spLocks noGrp="1"/>
          </p:cNvSpPr>
          <p:nvPr>
            <p:ph type="dt" sz="half" idx="10"/>
          </p:nvPr>
        </p:nvSpPr>
        <p:spPr/>
        <p:txBody>
          <a:bodyPr/>
          <a:lstStyle>
            <a:lvl1pPr>
              <a:defRPr/>
            </a:lvl1pPr>
          </a:lstStyle>
          <a:p>
            <a:pPr>
              <a:defRPr/>
            </a:pPr>
            <a:endParaRPr lang="en-US"/>
          </a:p>
        </p:txBody>
      </p:sp>
      <p:sp>
        <p:nvSpPr>
          <p:cNvPr id="6" name="Footer Placeholder 4">
            <a:extLst>
              <a:ext uri="{FF2B5EF4-FFF2-40B4-BE49-F238E27FC236}">
                <a16:creationId xmlns:a16="http://schemas.microsoft.com/office/drawing/2014/main" id="{FD8F85DD-B763-48FF-BB3A-6C08F3E62475}"/>
              </a:ext>
            </a:extLst>
          </p:cNvPr>
          <p:cNvSpPr>
            <a:spLocks noGrp="1"/>
          </p:cNvSpPr>
          <p:nvPr>
            <p:ph type="ftr" sz="quarter" idx="11"/>
          </p:nvPr>
        </p:nvSpPr>
        <p:spPr/>
        <p:txBody>
          <a:bodyPr/>
          <a:lstStyle>
            <a:lvl1pPr>
              <a:defRPr/>
            </a:lvl1pPr>
          </a:lstStyle>
          <a:p>
            <a:pPr>
              <a:defRPr/>
            </a:pPr>
            <a:endParaRPr lang="en-US"/>
          </a:p>
        </p:txBody>
      </p:sp>
      <p:sp>
        <p:nvSpPr>
          <p:cNvPr id="7" name="Slide Number Placeholder 30">
            <a:extLst>
              <a:ext uri="{FF2B5EF4-FFF2-40B4-BE49-F238E27FC236}">
                <a16:creationId xmlns:a16="http://schemas.microsoft.com/office/drawing/2014/main" id="{DA8FCFE8-F21C-4477-A5EC-1C1A8EF4FF25}"/>
              </a:ext>
            </a:extLst>
          </p:cNvPr>
          <p:cNvSpPr>
            <a:spLocks noGrp="1"/>
          </p:cNvSpPr>
          <p:nvPr>
            <p:ph type="sldNum" sz="quarter" idx="12"/>
          </p:nvPr>
        </p:nvSpPr>
        <p:spPr/>
        <p:txBody>
          <a:bodyPr/>
          <a:lstStyle>
            <a:lvl1pPr>
              <a:defRPr/>
            </a:lvl1pPr>
          </a:lstStyle>
          <a:p>
            <a:pPr>
              <a:defRPr/>
            </a:pPr>
            <a:fld id="{4E7C27C6-2EE5-488A-A23F-4C8CC86A5E43}" type="slidenum">
              <a:rPr lang="en-US" altLang="en-US"/>
              <a:pPr>
                <a:defRPr/>
              </a:pPr>
              <a:t>‹#›</a:t>
            </a:fld>
            <a:endParaRPr lang="en-US" altLang="en-US"/>
          </a:p>
        </p:txBody>
      </p:sp>
    </p:spTree>
    <p:extLst>
      <p:ext uri="{BB962C8B-B14F-4D97-AF65-F5344CB8AC3E}">
        <p14:creationId xmlns:p14="http://schemas.microsoft.com/office/powerpoint/2010/main" val="3472192604"/>
      </p:ext>
    </p:extLst>
  </p:cSld>
  <p:clrMapOvr>
    <a:masterClrMapping/>
  </p:clrMapOvr>
  <p:transition>
    <p:dissolv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Straight Connector 6">
            <a:extLst>
              <a:ext uri="{FF2B5EF4-FFF2-40B4-BE49-F238E27FC236}">
                <a16:creationId xmlns:a16="http://schemas.microsoft.com/office/drawing/2014/main" id="{F324CBE1-C795-4DD6-AD78-18010B510CD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029" name="Text Placeholder 7">
            <a:extLst>
              <a:ext uri="{FF2B5EF4-FFF2-40B4-BE49-F238E27FC236}">
                <a16:creationId xmlns:a16="http://schemas.microsoft.com/office/drawing/2014/main" id="{A5B0BFDB-57BD-4565-B90C-2AC55FF9D2AA}"/>
              </a:ext>
            </a:extLst>
          </p:cNvPr>
          <p:cNvSpPr>
            <a:spLocks noGrp="1"/>
          </p:cNvSpPr>
          <p:nvPr>
            <p:ph type="body" idx="1"/>
          </p:nvPr>
        </p:nvSpPr>
        <p:spPr bwMode="auto">
          <a:xfrm>
            <a:off x="304800" y="1554163"/>
            <a:ext cx="86868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 name="Date Placeholder 10">
            <a:extLst>
              <a:ext uri="{FF2B5EF4-FFF2-40B4-BE49-F238E27FC236}">
                <a16:creationId xmlns:a16="http://schemas.microsoft.com/office/drawing/2014/main" id="{006DCB85-7968-4035-AD27-4F2ADA74C8AB}"/>
              </a:ext>
            </a:extLst>
          </p:cNvPr>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pPr>
              <a:defRPr/>
            </a:pPr>
            <a:endParaRPr lang="en-US"/>
          </a:p>
        </p:txBody>
      </p:sp>
      <p:sp>
        <p:nvSpPr>
          <p:cNvPr id="28" name="Footer Placeholder 27">
            <a:extLst>
              <a:ext uri="{FF2B5EF4-FFF2-40B4-BE49-F238E27FC236}">
                <a16:creationId xmlns:a16="http://schemas.microsoft.com/office/drawing/2014/main" id="{822E096A-2459-46AD-B5A1-2C29FE70F2A2}"/>
              </a:ext>
            </a:extLst>
          </p:cNvPr>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pPr>
              <a:defRPr/>
            </a:pPr>
            <a:endParaRPr lang="en-US"/>
          </a:p>
        </p:txBody>
      </p:sp>
      <p:sp>
        <p:nvSpPr>
          <p:cNvPr id="5" name="Slide Number Placeholder 4">
            <a:extLst>
              <a:ext uri="{FF2B5EF4-FFF2-40B4-BE49-F238E27FC236}">
                <a16:creationId xmlns:a16="http://schemas.microsoft.com/office/drawing/2014/main" id="{6F85E0D4-854B-4DD9-8B85-7A7B1EC8155A}"/>
              </a:ext>
            </a:extLst>
          </p:cNvPr>
          <p:cNvSpPr>
            <a:spLocks noGrp="1"/>
          </p:cNvSpPr>
          <p:nvPr>
            <p:ph type="sldNum" sz="quarter" idx="4"/>
          </p:nvPr>
        </p:nvSpPr>
        <p:spPr>
          <a:xfrm>
            <a:off x="8229600" y="6477000"/>
            <a:ext cx="762000" cy="244475"/>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solidFill>
                  <a:srgbClr val="D38E27"/>
                </a:solidFill>
              </a:defRPr>
            </a:lvl1pPr>
          </a:lstStyle>
          <a:p>
            <a:pPr>
              <a:defRPr/>
            </a:pPr>
            <a:fld id="{FD6BCEB5-09CA-4808-9E0B-FAFCD310657A}" type="slidenum">
              <a:rPr lang="en-US" altLang="en-US"/>
              <a:pPr>
                <a:defRPr/>
              </a:pPr>
              <a:t>‹#›</a:t>
            </a:fld>
            <a:endParaRPr lang="en-US" altLang="en-US"/>
          </a:p>
        </p:txBody>
      </p:sp>
      <p:sp>
        <p:nvSpPr>
          <p:cNvPr id="10" name="Title Placeholder 9">
            <a:extLst>
              <a:ext uri="{FF2B5EF4-FFF2-40B4-BE49-F238E27FC236}">
                <a16:creationId xmlns:a16="http://schemas.microsoft.com/office/drawing/2014/main" id="{503FA63D-62AA-4807-81AE-8E0B866106D4}"/>
              </a:ext>
            </a:extLst>
          </p:cNvPr>
          <p:cNvSpPr>
            <a:spLocks noGrp="1"/>
          </p:cNvSpPr>
          <p:nvPr>
            <p:ph type="title"/>
          </p:nvPr>
        </p:nvSpPr>
        <p:spPr>
          <a:xfrm>
            <a:off x="304800" y="457200"/>
            <a:ext cx="8686800" cy="838200"/>
          </a:xfrm>
          <a:prstGeom prst="rect">
            <a:avLst/>
          </a:prstGeom>
        </p:spPr>
        <p:txBody>
          <a:bodyPr vert="horz" anchor="ctr">
            <a:normAutofit/>
          </a:bodyPr>
          <a:lstStyle/>
          <a:p>
            <a:r>
              <a:rPr lang="en-US"/>
              <a:t>Click to edit Master title style</a:t>
            </a:r>
          </a:p>
        </p:txBody>
      </p:sp>
      <p:sp>
        <p:nvSpPr>
          <p:cNvPr id="9" name="Straight Connector 8">
            <a:extLst>
              <a:ext uri="{FF2B5EF4-FFF2-40B4-BE49-F238E27FC236}">
                <a16:creationId xmlns:a16="http://schemas.microsoft.com/office/drawing/2014/main" id="{B2928D59-FEB1-4785-99C3-45BB9CE3C68B}"/>
              </a:ext>
            </a:extLst>
          </p:cNvPr>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
        <p:nvSpPr>
          <p:cNvPr id="12" name="Straight Connector 11">
            <a:extLst>
              <a:ext uri="{FF2B5EF4-FFF2-40B4-BE49-F238E27FC236}">
                <a16:creationId xmlns:a16="http://schemas.microsoft.com/office/drawing/2014/main" id="{D6144B6E-0225-4690-B363-2D574EF628F4}"/>
              </a:ext>
            </a:extLst>
          </p:cNvPr>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a:lstStyle/>
          <a:p>
            <a:pPr eaLnBrk="1" hangingPunct="1">
              <a:defRPr/>
            </a:pPr>
            <a:endParaRPr lang="en-US" dirty="0"/>
          </a:p>
        </p:txBody>
      </p:sp>
    </p:spTree>
  </p:cSld>
  <p:clrMap bg1="lt1" tx1="dk1" bg2="lt2" tx2="dk2" accent1="accent1" accent2="accent2" accent3="accent3" accent4="accent4" accent5="accent5" accent6="accent6" hlink="hlink" folHlink="folHlink"/>
  <p:sldLayoutIdLst>
    <p:sldLayoutId id="2147485139" r:id="rId1"/>
    <p:sldLayoutId id="2147485140" r:id="rId2"/>
    <p:sldLayoutId id="2147485141" r:id="rId3"/>
    <p:sldLayoutId id="2147485136" r:id="rId4"/>
    <p:sldLayoutId id="2147485142" r:id="rId5"/>
    <p:sldLayoutId id="2147485137" r:id="rId6"/>
    <p:sldLayoutId id="2147485143" r:id="rId7"/>
    <p:sldLayoutId id="2147485144" r:id="rId8"/>
    <p:sldLayoutId id="2147485145" r:id="rId9"/>
    <p:sldLayoutId id="2147485138" r:id="rId10"/>
    <p:sldLayoutId id="2147485146" r:id="rId11"/>
  </p:sldLayoutIdLst>
  <p:transition>
    <p:dissolve/>
  </p:transition>
  <p:txStyles>
    <p:titleStyle>
      <a:lvl1pPr algn="l" rtl="0" eaLnBrk="0" fontAlgn="base" hangingPunct="0">
        <a:spcBef>
          <a:spcPct val="0"/>
        </a:spcBef>
        <a:spcAft>
          <a:spcPct val="0"/>
        </a:spcAft>
        <a:defRPr sz="3600" kern="1200" cap="all">
          <a:solidFill>
            <a:schemeClr val="tx2"/>
          </a:solidFill>
          <a:effectLst>
            <a:reflection blurRad="12700" stA="48000" endA="300" endPos="55000" dir="5400000" sy="-90000" algn="bl" rotWithShape="0"/>
          </a:effectLst>
          <a:latin typeface="+mj-lt"/>
          <a:ea typeface="+mj-ea"/>
          <a:cs typeface="+mj-cs"/>
        </a:defRPr>
      </a:lvl1pPr>
      <a:lvl2pPr algn="l" rtl="0" eaLnBrk="0" fontAlgn="base" hangingPunct="0">
        <a:spcBef>
          <a:spcPct val="0"/>
        </a:spcBef>
        <a:spcAft>
          <a:spcPct val="0"/>
        </a:spcAft>
        <a:defRPr sz="3600">
          <a:solidFill>
            <a:schemeClr val="tx2"/>
          </a:solidFill>
          <a:latin typeface="Lucida Sans Unicode" pitchFamily="34" charset="0"/>
        </a:defRPr>
      </a:lvl2pPr>
      <a:lvl3pPr algn="l" rtl="0" eaLnBrk="0" fontAlgn="base" hangingPunct="0">
        <a:spcBef>
          <a:spcPct val="0"/>
        </a:spcBef>
        <a:spcAft>
          <a:spcPct val="0"/>
        </a:spcAft>
        <a:defRPr sz="3600">
          <a:solidFill>
            <a:schemeClr val="tx2"/>
          </a:solidFill>
          <a:latin typeface="Lucida Sans Unicode" pitchFamily="34" charset="0"/>
        </a:defRPr>
      </a:lvl3pPr>
      <a:lvl4pPr algn="l" rtl="0" eaLnBrk="0" fontAlgn="base" hangingPunct="0">
        <a:spcBef>
          <a:spcPct val="0"/>
        </a:spcBef>
        <a:spcAft>
          <a:spcPct val="0"/>
        </a:spcAft>
        <a:defRPr sz="3600">
          <a:solidFill>
            <a:schemeClr val="tx2"/>
          </a:solidFill>
          <a:latin typeface="Lucida Sans Unicode" pitchFamily="34" charset="0"/>
        </a:defRPr>
      </a:lvl4pPr>
      <a:lvl5pPr algn="l" rtl="0" eaLnBrk="0" fontAlgn="base" hangingPunct="0">
        <a:spcBef>
          <a:spcPct val="0"/>
        </a:spcBef>
        <a:spcAft>
          <a:spcPct val="0"/>
        </a:spcAft>
        <a:defRPr sz="3600">
          <a:solidFill>
            <a:schemeClr val="tx2"/>
          </a:solidFill>
          <a:latin typeface="Lucida Sans Unicode" pitchFamily="34" charset="0"/>
        </a:defRPr>
      </a:lvl5pPr>
      <a:lvl6pPr marL="457200" algn="l" rtl="0" fontAlgn="base">
        <a:spcBef>
          <a:spcPct val="0"/>
        </a:spcBef>
        <a:spcAft>
          <a:spcPct val="0"/>
        </a:spcAft>
        <a:defRPr sz="3600">
          <a:solidFill>
            <a:schemeClr val="tx2"/>
          </a:solidFill>
          <a:latin typeface="Franklin Gothic Medium" pitchFamily="34" charset="0"/>
        </a:defRPr>
      </a:lvl6pPr>
      <a:lvl7pPr marL="914400" algn="l" rtl="0" fontAlgn="base">
        <a:spcBef>
          <a:spcPct val="0"/>
        </a:spcBef>
        <a:spcAft>
          <a:spcPct val="0"/>
        </a:spcAft>
        <a:defRPr sz="3600">
          <a:solidFill>
            <a:schemeClr val="tx2"/>
          </a:solidFill>
          <a:latin typeface="Franklin Gothic Medium" pitchFamily="34" charset="0"/>
        </a:defRPr>
      </a:lvl7pPr>
      <a:lvl8pPr marL="1371600" algn="l" rtl="0" fontAlgn="base">
        <a:spcBef>
          <a:spcPct val="0"/>
        </a:spcBef>
        <a:spcAft>
          <a:spcPct val="0"/>
        </a:spcAft>
        <a:defRPr sz="3600">
          <a:solidFill>
            <a:schemeClr val="tx2"/>
          </a:solidFill>
          <a:latin typeface="Franklin Gothic Medium" pitchFamily="34" charset="0"/>
        </a:defRPr>
      </a:lvl8pPr>
      <a:lvl9pPr marL="1828800" algn="l" rtl="0" fontAlgn="base">
        <a:spcBef>
          <a:spcPct val="0"/>
        </a:spcBef>
        <a:spcAft>
          <a:spcPct val="0"/>
        </a:spcAft>
        <a:defRPr sz="3600">
          <a:solidFill>
            <a:schemeClr val="tx2"/>
          </a:solidFill>
          <a:latin typeface="Franklin Gothic Medium" pitchFamily="34" charset="0"/>
        </a:defRPr>
      </a:lvl9pPr>
    </p:titleStyle>
    <p:bodyStyle>
      <a:lvl1pPr marL="342900" indent="-342900" algn="l" rtl="0" eaLnBrk="0" fontAlgn="base" hangingPunct="0">
        <a:spcBef>
          <a:spcPct val="20000"/>
        </a:spcBef>
        <a:spcAft>
          <a:spcPct val="0"/>
        </a:spcAft>
        <a:buClr>
          <a:schemeClr val="accent1"/>
        </a:buClr>
        <a:buSzPct val="70000"/>
        <a:buFont typeface="Wingdings 2" panose="05020102010507070707" pitchFamily="18" charset="2"/>
        <a:buChar char=""/>
        <a:defRPr sz="3200" kern="1200">
          <a:solidFill>
            <a:schemeClr val="tx2"/>
          </a:solidFill>
          <a:latin typeface="+mn-lt"/>
          <a:ea typeface="+mn-ea"/>
          <a:cs typeface="+mn-cs"/>
        </a:defRPr>
      </a:lvl1pPr>
      <a:lvl2pPr marL="742950" indent="-285750" algn="l" rtl="0" eaLnBrk="0" fontAlgn="base" hangingPunct="0">
        <a:spcBef>
          <a:spcPct val="20000"/>
        </a:spcBef>
        <a:spcAft>
          <a:spcPct val="0"/>
        </a:spcAft>
        <a:buClr>
          <a:schemeClr val="accent1"/>
        </a:buClr>
        <a:buSzPct val="70000"/>
        <a:buFont typeface="Wingdings 2" panose="05020102010507070707" pitchFamily="18" charset="2"/>
        <a:buChar char=""/>
        <a:defRPr sz="2800" kern="1200">
          <a:solidFill>
            <a:schemeClr val="tx2"/>
          </a:solidFill>
          <a:latin typeface="+mn-lt"/>
          <a:ea typeface="+mn-ea"/>
          <a:cs typeface="+mn-cs"/>
        </a:defRPr>
      </a:lvl2pPr>
      <a:lvl3pPr marL="11430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400" kern="1200">
          <a:solidFill>
            <a:schemeClr val="tx2"/>
          </a:solidFill>
          <a:latin typeface="+mn-lt"/>
          <a:ea typeface="+mn-ea"/>
          <a:cs typeface="+mn-cs"/>
        </a:defRPr>
      </a:lvl3pPr>
      <a:lvl4pPr marL="1600200" indent="-228600" algn="l" rtl="0" eaLnBrk="0" fontAlgn="base" hangingPunct="0">
        <a:spcBef>
          <a:spcPct val="20000"/>
        </a:spcBef>
        <a:spcAft>
          <a:spcPct val="0"/>
        </a:spcAft>
        <a:buClr>
          <a:schemeClr val="accent1"/>
        </a:buClr>
        <a:buSzPct val="70000"/>
        <a:buFont typeface="Wingdings 2" panose="05020102010507070707" pitchFamily="18" charset="2"/>
        <a:buChar char=""/>
        <a:defRPr sz="2000" kern="1200">
          <a:solidFill>
            <a:schemeClr val="tx2"/>
          </a:solidFill>
          <a:latin typeface="+mn-lt"/>
          <a:ea typeface="+mn-ea"/>
          <a:cs typeface="+mn-cs"/>
        </a:defRPr>
      </a:lvl4pPr>
      <a:lvl5pPr marL="2057400" indent="-228600" algn="l" rtl="0" eaLnBrk="0" fontAlgn="base" hangingPunct="0">
        <a:spcBef>
          <a:spcPct val="20000"/>
        </a:spcBef>
        <a:spcAft>
          <a:spcPct val="0"/>
        </a:spcAft>
        <a:buClr>
          <a:schemeClr val="accent1"/>
        </a:buClr>
        <a:buSzPct val="60000"/>
        <a:buFont typeface="Wingdings 2" panose="05020102010507070707" pitchFamily="18" charset="2"/>
        <a:buChar char=""/>
        <a:defRPr sz="20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1026">
            <a:extLst>
              <a:ext uri="{FF2B5EF4-FFF2-40B4-BE49-F238E27FC236}">
                <a16:creationId xmlns:a16="http://schemas.microsoft.com/office/drawing/2014/main" id="{5DB30680-8435-4215-8B0F-65A2C51D2E07}"/>
              </a:ext>
            </a:extLst>
          </p:cNvPr>
          <p:cNvSpPr>
            <a:spLocks noGrp="1" noChangeArrowheads="1"/>
          </p:cNvSpPr>
          <p:nvPr>
            <p:ph type="title"/>
          </p:nvPr>
        </p:nvSpPr>
        <p:spPr>
          <a:xfrm>
            <a:off x="533400" y="1143000"/>
            <a:ext cx="7772400" cy="4800600"/>
          </a:xfrm>
        </p:spPr>
        <p:txBody>
          <a:bodyPr/>
          <a:lstStyle/>
          <a:p>
            <a:pPr algn="ctr" eaLnBrk="1" fontAlgn="auto" hangingPunct="1">
              <a:spcAft>
                <a:spcPts val="0"/>
              </a:spcAft>
              <a:defRPr/>
            </a:pPr>
            <a:r>
              <a:rPr lang="en-US" sz="6600" b="1" dirty="0">
                <a:solidFill>
                  <a:srgbClr val="002060"/>
                </a:solidFill>
                <a:effectLst>
                  <a:outerShdw blurRad="38100" dist="38100" dir="2700000" algn="tl">
                    <a:srgbClr val="000000">
                      <a:alpha val="43137"/>
                    </a:srgbClr>
                  </a:outerShdw>
                </a:effectLst>
              </a:rPr>
              <a:t>responsibility as  a  Member  of  the  Church</a:t>
            </a:r>
          </a:p>
        </p:txBody>
      </p:sp>
    </p:spTree>
  </p:cSld>
  <p:clrMapOvr>
    <a:masterClrMapping/>
  </p:clrMapOvr>
  <p:transition>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96F0BF4-2FB9-46CA-ABF7-584C89C6A5B7}"/>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CEED391-8EB9-4D71-984F-548B15DA5CA1}"/>
              </a:ext>
            </a:extLst>
          </p:cNvPr>
          <p:cNvSpPr>
            <a:spLocks noGrp="1" noChangeArrowheads="1"/>
          </p:cNvSpPr>
          <p:nvPr>
            <p:ph idx="1"/>
          </p:nvPr>
        </p:nvSpPr>
        <p:spPr>
          <a:xfrm>
            <a:off x="4572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your elders.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4. Why respect them?</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They work hard.</a:t>
            </a:r>
          </a:p>
          <a:p>
            <a:pPr marL="609600" indent="-609600"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b.  They  are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over  you</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stand 		before, so to lead or rule.</a:t>
            </a:r>
          </a:p>
          <a:p>
            <a:pPr marL="609600" indent="-609600"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προί̈στημι</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8A6009B5-6BFF-4C81-A414-86BB95C7093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2807B9E-9A48-4066-A1B9-0083FAF82223}"/>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D0D74E4F-D180-4750-A86C-ADC822EB634C}"/>
              </a:ext>
            </a:extLst>
          </p:cNvPr>
          <p:cNvSpPr>
            <a:spLocks noGrp="1" noChangeArrowheads="1"/>
          </p:cNvSpPr>
          <p:nvPr>
            <p:ph idx="1"/>
          </p:nvPr>
        </p:nvSpPr>
        <p:spPr>
          <a:xfrm>
            <a:off x="4572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your elders.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4. Why respect them?</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  They work hard.</a:t>
            </a:r>
          </a:p>
          <a:p>
            <a:pPr marL="609600" indent="-609600"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b.  They  are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over  you</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stand 		before, so to lead or rule.</a:t>
            </a:r>
          </a:p>
          <a:p>
            <a:pPr marL="609600" indent="-609600"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c.  They admonish you.</a:t>
            </a:r>
          </a:p>
          <a:p>
            <a:pPr marL="609600" indent="-609600"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προί̈στημι</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C7AFF35-AD34-4795-9FAD-21D9A8BE138B}"/>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705EE97-02A7-4219-991B-D7AEA455C55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7C35630-5F3F-4BAA-9925-57EB2DCAE803}"/>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Hold them in the highest </a:t>
            </a:r>
            <a:r>
              <a:rPr lang="en-US" sz="4400" b="1" u="sng" dirty="0">
                <a:solidFill>
                  <a:srgbClr val="990033"/>
                </a:solidFill>
                <a:effectLst>
                  <a:outerShdw blurRad="38100" dist="38100" dir="2700000" algn="tl">
                    <a:srgbClr val="000000">
                      <a:alpha val="43137"/>
                    </a:srgbClr>
                  </a:outerShdw>
                </a:effectLst>
                <a:latin typeface="Arial Narrow" pitchFamily="34" charset="0"/>
              </a:rPr>
              <a:t>regard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37460DE6-E3CC-42F8-A852-3D6A607F0266}"/>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graphicFrame>
        <p:nvGraphicFramePr>
          <p:cNvPr id="5" name="Table 4">
            <a:extLst>
              <a:ext uri="{FF2B5EF4-FFF2-40B4-BE49-F238E27FC236}">
                <a16:creationId xmlns:a16="http://schemas.microsoft.com/office/drawing/2014/main" id="{7BA03325-C04A-4362-937C-E025CF0FD487}"/>
              </a:ext>
            </a:extLst>
          </p:cNvPr>
          <p:cNvGraphicFramePr>
            <a:graphicFrameLocks noGrp="1"/>
          </p:cNvGraphicFramePr>
          <p:nvPr/>
        </p:nvGraphicFramePr>
        <p:xfrm>
          <a:off x="0" y="2743200"/>
          <a:ext cx="9144000" cy="2895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895600">
                <a:tc>
                  <a:txBody>
                    <a:bodyPr/>
                    <a:lstStyle/>
                    <a:p>
                      <a:pPr marL="609600" indent="-609600" algn="just" eaLnBrk="1" fontAlgn="auto" hangingPunct="1">
                        <a:spcAft>
                          <a:spcPts val="0"/>
                        </a:spcAft>
                        <a:buFont typeface="Wingdings 2"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Now we ask you, brothers, to respect those who work hard among you, who are over you in the Lord and who admonish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Hold them in the highest regard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in love because of their work. Live in peace with each other. - v12-13</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A52940D-4DC7-41E8-AB56-86D5C21910AF}"/>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822C267-3AF7-4BA9-A54A-A6CC716BED64}"/>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Hold them in the highest </a:t>
            </a:r>
            <a:r>
              <a:rPr lang="en-US" sz="4400" b="1" u="sng" dirty="0">
                <a:solidFill>
                  <a:srgbClr val="990033"/>
                </a:solidFill>
                <a:effectLst>
                  <a:outerShdw blurRad="38100" dist="38100" dir="2700000" algn="tl">
                    <a:srgbClr val="000000">
                      <a:alpha val="43137"/>
                    </a:srgbClr>
                  </a:outerShdw>
                </a:effectLst>
                <a:latin typeface="Arial Narrow" pitchFamily="34" charset="0"/>
              </a:rPr>
              <a:t>regard</a:t>
            </a:r>
            <a:r>
              <a:rPr lang="en-US" sz="4400" b="1" dirty="0">
                <a:solidFill>
                  <a:srgbClr val="990033"/>
                </a:solidFill>
                <a:effectLst>
                  <a:outerShdw blurRad="38100" dist="38100" dir="2700000" algn="tl">
                    <a:srgbClr val="000000">
                      <a:alpha val="43137"/>
                    </a:srgbClr>
                  </a:outerShdw>
                </a:effectLst>
                <a:latin typeface="Arial Narrow" pitchFamily="34" charset="0"/>
              </a:rPr>
              <a:t>.</a:t>
            </a:r>
          </a:p>
        </p:txBody>
      </p:sp>
      <p:sp>
        <p:nvSpPr>
          <p:cNvPr id="4" name="Rectangle 3">
            <a:extLst>
              <a:ext uri="{FF2B5EF4-FFF2-40B4-BE49-F238E27FC236}">
                <a16:creationId xmlns:a16="http://schemas.microsoft.com/office/drawing/2014/main" id="{3C351997-944C-4A0C-8A9B-C4B7F25C2D5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graphicFrame>
        <p:nvGraphicFramePr>
          <p:cNvPr id="5" name="Table 4">
            <a:extLst>
              <a:ext uri="{FF2B5EF4-FFF2-40B4-BE49-F238E27FC236}">
                <a16:creationId xmlns:a16="http://schemas.microsoft.com/office/drawing/2014/main" id="{4D846854-6C3C-4E81-94FD-64DF4FEA63AE}"/>
              </a:ext>
            </a:extLst>
          </p:cNvPr>
          <p:cNvGraphicFramePr>
            <a:graphicFrameLocks noGrp="1"/>
          </p:cNvGraphicFramePr>
          <p:nvPr/>
        </p:nvGraphicFramePr>
        <p:xfrm>
          <a:off x="0" y="2819400"/>
          <a:ext cx="9144000" cy="1798638"/>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179863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 Timothy 5:17 - The elders who direct the affairs of the church well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are worthy of double honor</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especially those whose work is preaching and teaching.</a:t>
                      </a:r>
                    </a:p>
                  </a:txBody>
                  <a:tcPr marT="45728" marB="4572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728" marB="4572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E39A6A1-40EB-4AB4-B840-FC49BCB2FC9E}"/>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00C85B7-7B38-4794-BF0F-F34FF65E4807}"/>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Hold them in the highest </a:t>
            </a:r>
            <a:r>
              <a:rPr lang="en-US" sz="4400" b="1" u="sng" dirty="0">
                <a:solidFill>
                  <a:srgbClr val="990033"/>
                </a:solidFill>
                <a:effectLst>
                  <a:outerShdw blurRad="38100" dist="38100" dir="2700000" algn="tl">
                    <a:srgbClr val="000000">
                      <a:alpha val="43137"/>
                    </a:srgbClr>
                  </a:outerShdw>
                </a:effectLst>
                <a:latin typeface="Arial Narrow" pitchFamily="34" charset="0"/>
              </a:rPr>
              <a:t>regard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ACA6E27-C965-4EFD-BF57-BD6D87B1EA71}"/>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graphicFrame>
        <p:nvGraphicFramePr>
          <p:cNvPr id="5" name="Table 4">
            <a:extLst>
              <a:ext uri="{FF2B5EF4-FFF2-40B4-BE49-F238E27FC236}">
                <a16:creationId xmlns:a16="http://schemas.microsoft.com/office/drawing/2014/main" id="{EBA1BE27-91D5-46ED-A104-A8D091E231D0}"/>
              </a:ext>
            </a:extLst>
          </p:cNvPr>
          <p:cNvGraphicFramePr>
            <a:graphicFrameLocks noGrp="1"/>
          </p:cNvGraphicFramePr>
          <p:nvPr/>
        </p:nvGraphicFramePr>
        <p:xfrm>
          <a:off x="0" y="27432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Hebrews 13:7 - Remember your leaders, who spoke the word of God to you. Consider the outcome of their way of life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imitate their faith</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37B2D8A-93AB-41E0-B274-CF5853DE8A57}"/>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E8CB1EB-720A-4B99-A299-46F98891568D}"/>
              </a:ext>
            </a:extLst>
          </p:cNvPr>
          <p:cNvSpPr>
            <a:spLocks noGrp="1" noChangeArrowheads="1"/>
          </p:cNvSpPr>
          <p:nvPr>
            <p:ph idx="1"/>
          </p:nvPr>
        </p:nvSpPr>
        <p:spPr>
          <a:xfrm>
            <a:off x="457200" y="1066800"/>
            <a:ext cx="8229600" cy="4648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 Your Responsibility Towards One 	Another</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graphicFrame>
        <p:nvGraphicFramePr>
          <p:cNvPr id="4" name="Table 3">
            <a:extLst>
              <a:ext uri="{FF2B5EF4-FFF2-40B4-BE49-F238E27FC236}">
                <a16:creationId xmlns:a16="http://schemas.microsoft.com/office/drawing/2014/main" id="{03EF3A26-5D98-4575-85A9-C7CB92EAC347}"/>
              </a:ext>
            </a:extLst>
          </p:cNvPr>
          <p:cNvGraphicFramePr>
            <a:graphicFrameLocks noGrp="1"/>
          </p:cNvGraphicFramePr>
          <p:nvPr/>
        </p:nvGraphicFramePr>
        <p:xfrm>
          <a:off x="0" y="2514600"/>
          <a:ext cx="9144000" cy="2225675"/>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2256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urge you, brothers, warn those who are idle, encourage the timid, help the weak, be patient with everyone. Make sure that nobody pays back wrong for wrong, but always try to be kind to each other and to everyone else. - v14-15</a:t>
                      </a:r>
                    </a:p>
                  </a:txBody>
                  <a:tcPr marT="45733" marB="45733"/>
                </a:tc>
                <a:tc>
                  <a:txBody>
                    <a:bodyPr/>
                    <a:lstStyle/>
                    <a:p>
                      <a:pPr algn="just"/>
                      <a:endParaRPr lang="en-US" sz="2800" b="0" dirty="0">
                        <a:solidFill>
                          <a:srgbClr val="990033"/>
                        </a:solidFill>
                        <a:effectLst>
                          <a:outerShdw blurRad="38100" dist="38100" dir="2700000" algn="tl">
                            <a:srgbClr val="000000">
                              <a:alpha val="43137"/>
                            </a:srgbClr>
                          </a:outerShdw>
                        </a:effectLst>
                        <a:latin typeface="Arial Narrow" pitchFamily="34" charset="0"/>
                      </a:endParaRPr>
                    </a:p>
                  </a:txBody>
                  <a:tcPr marT="45733" marB="45733"/>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B41A9E3-0F6D-4C98-9DE6-439EA28BDA6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9EB4B3D-F040-4526-89F6-7448666077FE}"/>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Warn the </a:t>
            </a:r>
            <a:r>
              <a:rPr lang="en-US" sz="4400" b="1" u="sng" dirty="0">
                <a:solidFill>
                  <a:srgbClr val="990033"/>
                </a:solidFill>
                <a:effectLst>
                  <a:outerShdw blurRad="38100" dist="38100" dir="2700000" algn="tl">
                    <a:srgbClr val="000000">
                      <a:alpha val="43137"/>
                    </a:srgbClr>
                  </a:outerShdw>
                </a:effectLst>
                <a:latin typeface="Arial Narrow" pitchFamily="34" charset="0"/>
              </a:rPr>
              <a:t>idle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B1A0CA7-C90D-45B8-803D-DA98DB73D9C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434D5E24-129B-47F7-A234-14AB5055B792}"/>
              </a:ext>
            </a:extLst>
          </p:cNvPr>
          <p:cNvGraphicFramePr>
            <a:graphicFrameLocks noGrp="1"/>
          </p:cNvGraphicFramePr>
          <p:nvPr/>
        </p:nvGraphicFramePr>
        <p:xfrm>
          <a:off x="0" y="22098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urge you, brothers,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warn those who are idle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encourage the timid, help the weak, be patient with everyone. - v14</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0D081FC-C56E-4CD0-BCC3-3A18C41AD42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3453663-FA88-4ADB-AB3C-D3638CDE5B0C}"/>
              </a:ext>
            </a:extLst>
          </p:cNvPr>
          <p:cNvSpPr>
            <a:spLocks noGrp="1" noChangeArrowheads="1"/>
          </p:cNvSpPr>
          <p:nvPr>
            <p:ph idx="1"/>
          </p:nvPr>
        </p:nvSpPr>
        <p:spPr>
          <a:xfrm>
            <a:off x="533400" y="12192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Warn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idle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Idle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out of order, out of 	place, doesn’t belong. Military: 	insubordinate, disobey, go 	AWOL.</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ἄτακτος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FC5D741-5095-4EC0-8F7C-7D9192451AFC}"/>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7431ABC-17E3-459A-8D20-B5B979661C38}"/>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1C0B8B2-319B-4AB8-B68A-3A2DB3D75989}"/>
              </a:ext>
            </a:extLst>
          </p:cNvPr>
          <p:cNvSpPr>
            <a:spLocks noGrp="1" noChangeArrowheads="1"/>
          </p:cNvSpPr>
          <p:nvPr>
            <p:ph idx="1"/>
          </p:nvPr>
        </p:nvSpPr>
        <p:spPr>
          <a:xfrm>
            <a:off x="533400" y="12192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Warn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idle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Idle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out of order, out of 	place, doesn’t belong. Military: 	insubordinate, disobey, go 	AWOL.</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How are we to help them? 	Warn them!</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ἄτακτος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7664487A-B914-4D2E-B00C-7F52191FAB7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A0F5237-D07A-4DF3-893C-0DC67262D62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3E71B62-62CA-4A7F-BB85-68B9CD63EB7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Warn the </a:t>
            </a:r>
            <a:r>
              <a:rPr lang="en-US" sz="4400" b="1" u="sng" dirty="0">
                <a:solidFill>
                  <a:srgbClr val="990033"/>
                </a:solidFill>
                <a:effectLst>
                  <a:outerShdw blurRad="38100" dist="38100" dir="2700000" algn="tl">
                    <a:srgbClr val="000000">
                      <a:alpha val="43137"/>
                    </a:srgbClr>
                  </a:outerShdw>
                </a:effectLst>
                <a:latin typeface="Arial Narrow" pitchFamily="34" charset="0"/>
              </a:rPr>
              <a:t>idle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Encourage the </a:t>
            </a:r>
            <a:r>
              <a:rPr lang="en-US" sz="4400" b="1" u="sng" dirty="0">
                <a:solidFill>
                  <a:srgbClr val="990033"/>
                </a:solidFill>
                <a:effectLst>
                  <a:outerShdw blurRad="38100" dist="38100" dir="2700000" algn="tl">
                    <a:srgbClr val="000000">
                      <a:alpha val="43137"/>
                    </a:srgbClr>
                  </a:outerShdw>
                </a:effectLst>
                <a:latin typeface="Arial Narrow" pitchFamily="34" charset="0"/>
              </a:rPr>
              <a:t>timid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55A24BD-DA21-4D54-8B38-E0D4DB3968D4}"/>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2EEA97E8-FD44-4A9E-A5F3-53B7BDCA115C}"/>
              </a:ext>
            </a:extLst>
          </p:cNvPr>
          <p:cNvGraphicFramePr>
            <a:graphicFrameLocks noGrp="1"/>
          </p:cNvGraphicFramePr>
          <p:nvPr/>
        </p:nvGraphicFramePr>
        <p:xfrm>
          <a:off x="0" y="28956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urge you, brothers, </a:t>
                      </a:r>
                      <a:r>
                        <a:rPr lang="en-US" sz="2800" b="1" u="none" dirty="0">
                          <a:solidFill>
                            <a:schemeClr val="tx1"/>
                          </a:solidFill>
                          <a:effectLst>
                            <a:outerShdw blurRad="38100" dist="38100" dir="2700000" algn="tl">
                              <a:srgbClr val="000000">
                                <a:alpha val="43137"/>
                              </a:srgbClr>
                            </a:outerShdw>
                          </a:effectLst>
                          <a:latin typeface="Arial" pitchFamily="34" charset="0"/>
                          <a:cs typeface="Arial" pitchFamily="34" charset="0"/>
                        </a:rPr>
                        <a:t>warn those who are idle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encourage the timid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help the weak, be patient with everyone. - v14</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FBDFFD4-C485-4DEB-A23F-B1FEF1EA065A}"/>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0374A8B-A8D0-43B3-8D6C-C303E2ED3751}"/>
              </a:ext>
            </a:extLst>
          </p:cNvPr>
          <p:cNvSpPr>
            <a:spLocks noGrp="1" noChangeArrowheads="1"/>
          </p:cNvSpPr>
          <p:nvPr>
            <p:ph idx="1"/>
          </p:nvPr>
        </p:nvSpPr>
        <p:spPr>
          <a:xfrm>
            <a:off x="0" y="1066800"/>
            <a:ext cx="8686800" cy="54864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 I. Your Responsibility Towards Your 	Church Leadership</a:t>
            </a:r>
          </a:p>
          <a:p>
            <a:pPr marL="609600" indent="-609600" algn="ctr"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Now we ask you, brothers, to respect those who work hard among you, who are over you in the Lord and who admonish you. Hold them in the highest regard in love because of their work. Live in peace with each other. - v12-13</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F536D37-9983-49CA-AF2B-3E29E514905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C551D3F-0A9F-4DD9-AFD4-91ECFBF3E268}"/>
              </a:ext>
            </a:extLst>
          </p:cNvPr>
          <p:cNvSpPr>
            <a:spLocks noGrp="1" noChangeArrowheads="1"/>
          </p:cNvSpPr>
          <p:nvPr>
            <p:ph idx="1"/>
          </p:nvPr>
        </p:nvSpPr>
        <p:spPr>
          <a:xfrm>
            <a:off x="533400" y="1219200"/>
            <a:ext cx="8229600" cy="51816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B. Encourage the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timid</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Timid</a:t>
            </a:r>
            <a:r>
              <a:rPr lang="en-US" altLang="en-US" sz="4400" b="1">
                <a:solidFill>
                  <a:srgbClr val="339966"/>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weak  souls;  those 	whose faith has never 	developed.</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ὀλιγόψυχος</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DC5BA533-7596-4AD3-9427-14060C4F8D6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1B48008-2442-4A76-97C2-3F43280466E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71A28D5-A689-4CE0-9048-AF0C8F2BAF78}"/>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Encourage the </a:t>
            </a:r>
            <a:r>
              <a:rPr lang="en-US" sz="4400" b="1" u="sng" dirty="0">
                <a:solidFill>
                  <a:srgbClr val="990033"/>
                </a:solidFill>
                <a:effectLst>
                  <a:outerShdw blurRad="38100" dist="38100" dir="2700000" algn="tl">
                    <a:srgbClr val="000000">
                      <a:alpha val="43137"/>
                    </a:srgbClr>
                  </a:outerShdw>
                </a:effectLst>
                <a:latin typeface="Arial Narrow" pitchFamily="34" charset="0"/>
              </a:rPr>
              <a:t>timid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What happened?</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599E511-6D19-43BB-A70A-EB1C0C29DE4F}"/>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DD5CA8CC-A93E-41DA-8C86-641283933470}"/>
              </a:ext>
            </a:extLst>
          </p:cNvPr>
          <p:cNvGraphicFramePr>
            <a:graphicFrameLocks noGrp="1"/>
          </p:cNvGraphicFramePr>
          <p:nvPr/>
        </p:nvGraphicFramePr>
        <p:xfrm>
          <a:off x="0" y="2971800"/>
          <a:ext cx="9144000" cy="944774"/>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9445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13:7 - Other seed fell among thorns, which grew up and choked the plants.</a:t>
                      </a:r>
                    </a:p>
                  </a:txBody>
                  <a:tcPr marT="45667" marB="45667"/>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67" marB="45667"/>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F241759-3556-4F1F-9C52-C3336BE19CD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791B1A2-42AE-4435-B3D9-3C4F67C3103D}"/>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Encourage the </a:t>
            </a:r>
            <a:r>
              <a:rPr lang="en-US" sz="4400" b="1" u="sng" dirty="0">
                <a:solidFill>
                  <a:srgbClr val="990033"/>
                </a:solidFill>
                <a:effectLst>
                  <a:outerShdw blurRad="38100" dist="38100" dir="2700000" algn="tl">
                    <a:srgbClr val="000000">
                      <a:alpha val="43137"/>
                    </a:srgbClr>
                  </a:outerShdw>
                </a:effectLst>
                <a:latin typeface="Arial Narrow" pitchFamily="34" charset="0"/>
              </a:rPr>
              <a:t>timid</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What do we learn?</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9BF08207-CAFC-4F37-9FAE-8685F465E5F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80390539-CB14-4DBF-A146-11C7579BC1BA}"/>
              </a:ext>
            </a:extLst>
          </p:cNvPr>
          <p:cNvGraphicFramePr>
            <a:graphicFrameLocks noGrp="1"/>
          </p:cNvGraphicFramePr>
          <p:nvPr/>
        </p:nvGraphicFramePr>
        <p:xfrm>
          <a:off x="0" y="2925763"/>
          <a:ext cx="9144000" cy="2225675"/>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2256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13:22 - The one who received the seed that fell among the thorns is the man who hears the word, but the worries of this life &amp; the deceitfulness of wealth choke it, making it unfruitful.</a:t>
                      </a:r>
                    </a:p>
                  </a:txBody>
                  <a:tcPr marT="45733" marB="45733"/>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733" marB="45733"/>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0C816136-7AC3-469C-9160-1E767BDA443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403E772-0E61-4243-8DD5-493453244E6F}"/>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Encourage the </a:t>
            </a:r>
            <a:r>
              <a:rPr lang="en-US" sz="4400" b="1" u="sng" dirty="0">
                <a:solidFill>
                  <a:srgbClr val="990033"/>
                </a:solidFill>
                <a:effectLst>
                  <a:outerShdw blurRad="38100" dist="38100" dir="2700000" algn="tl">
                    <a:srgbClr val="000000">
                      <a:alpha val="43137"/>
                    </a:srgbClr>
                  </a:outerShdw>
                </a:effectLst>
                <a:latin typeface="Arial Narrow" pitchFamily="34" charset="0"/>
              </a:rPr>
              <a:t>timid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990033"/>
                </a:solidFill>
                <a:effectLst>
                  <a:outerShdw blurRad="38100" dist="38100" dir="2700000" algn="tl">
                    <a:srgbClr val="000000">
                      <a:alpha val="43137"/>
                    </a:srgbClr>
                  </a:outerShdw>
                </a:effectLst>
                <a:latin typeface="Arial Narrow" pitchFamily="34" charset="0"/>
              </a:rPr>
              <a:t>2</a:t>
            </a:r>
            <a:r>
              <a:rPr lang="en-US" sz="4400" b="1" dirty="0">
                <a:solidFill>
                  <a:srgbClr val="990033"/>
                </a:solidFill>
                <a:effectLst>
                  <a:outerShdw blurRad="38100" dist="38100" dir="2700000" algn="tl">
                    <a:srgbClr val="000000">
                      <a:alpha val="43137"/>
                    </a:srgbClr>
                  </a:outerShdw>
                </a:effectLst>
                <a:latin typeface="Arial Narrow" pitchFamily="34" charset="0"/>
              </a:rPr>
              <a:t>. Who are they? A church 	member who hasn’t grown 	spiritually </a:t>
            </a:r>
            <a:r>
              <a:rPr lang="en-US" sz="4400" b="1">
                <a:solidFill>
                  <a:srgbClr val="990033"/>
                </a:solidFill>
                <a:effectLst>
                  <a:outerShdw blurRad="38100" dist="38100" dir="2700000" algn="tl">
                    <a:srgbClr val="000000">
                      <a:alpha val="43137"/>
                    </a:srgbClr>
                  </a:outerShdw>
                </a:effectLst>
                <a:latin typeface="Arial Narrow" pitchFamily="34" charset="0"/>
              </a:rPr>
              <a:t>in twenty </a:t>
            </a:r>
            <a:r>
              <a:rPr lang="en-US" sz="4400" b="1" dirty="0">
                <a:solidFill>
                  <a:srgbClr val="990033"/>
                </a:solidFill>
                <a:effectLst>
                  <a:outerShdw blurRad="38100" dist="38100" dir="2700000" algn="tl">
                    <a:srgbClr val="000000">
                      <a:alpha val="43137"/>
                    </a:srgbClr>
                  </a:outerShdw>
                </a:effectLst>
                <a:latin typeface="Arial Narrow" pitchFamily="34" charset="0"/>
              </a:rPr>
              <a:t>years.</a:t>
            </a:r>
            <a:br>
              <a:rPr lang="en-US" sz="4400" b="1" dirty="0">
                <a:solidFill>
                  <a:srgbClr val="990033"/>
                </a:solidFill>
                <a:effectLst>
                  <a:outerShdw blurRad="38100" dist="38100" dir="2700000" algn="tl">
                    <a:srgbClr val="000000">
                      <a:alpha val="43137"/>
                    </a:srgbClr>
                  </a:outerShdw>
                </a:effectLst>
                <a:latin typeface="Arial Narrow" pitchFamily="34" charset="0"/>
              </a:rPr>
            </a:b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006600"/>
                </a:solidFill>
                <a:effectLst>
                  <a:outerShdw blurRad="38100" dist="38100" dir="2700000" algn="tl">
                    <a:srgbClr val="000000">
                      <a:alpha val="43137"/>
                    </a:srgbClr>
                  </a:outerShdw>
                </a:effectLst>
                <a:latin typeface="Arial Narrow" pitchFamily="34" charset="0"/>
              </a:rPr>
              <a:t>Encourage them to grow in their 	faith!</a:t>
            </a:r>
          </a:p>
        </p:txBody>
      </p:sp>
      <p:sp>
        <p:nvSpPr>
          <p:cNvPr id="4" name="Rectangle 3">
            <a:extLst>
              <a:ext uri="{FF2B5EF4-FFF2-40B4-BE49-F238E27FC236}">
                <a16:creationId xmlns:a16="http://schemas.microsoft.com/office/drawing/2014/main" id="{4DC8411B-28D6-458F-834E-3CEF3537625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61C3CE1-2938-4764-8E05-597019F014AC}"/>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8F94429-750B-4364-989E-70257861CEA2}"/>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Help the </a:t>
            </a:r>
            <a:r>
              <a:rPr lang="en-US" sz="4400" b="1" u="sng" dirty="0">
                <a:solidFill>
                  <a:srgbClr val="990033"/>
                </a:solidFill>
                <a:effectLst>
                  <a:outerShdw blurRad="38100" dist="38100" dir="2700000" algn="tl">
                    <a:srgbClr val="000000">
                      <a:alpha val="43137"/>
                    </a:srgbClr>
                  </a:outerShdw>
                </a:effectLst>
                <a:latin typeface="Arial Narrow" pitchFamily="34" charset="0"/>
              </a:rPr>
              <a:t>weak</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125FABF-51E6-4D43-9862-9EBAF28DD36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60BB6174-BA18-49FD-9248-70F38A4E18EC}"/>
              </a:ext>
            </a:extLst>
          </p:cNvPr>
          <p:cNvGraphicFramePr>
            <a:graphicFrameLocks noGrp="1"/>
          </p:cNvGraphicFramePr>
          <p:nvPr/>
        </p:nvGraphicFramePr>
        <p:xfrm>
          <a:off x="0" y="20574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urge you, brothers, warn those who are idle, encourage the timid,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help the weak</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t>
                      </a:r>
                      <a:r>
                        <a:rPr lang="en-US" sz="2800" b="1" u="none" dirty="0">
                          <a:solidFill>
                            <a:schemeClr val="tx1"/>
                          </a:solidFill>
                          <a:effectLst>
                            <a:outerShdw blurRad="38100" dist="38100" dir="2700000" algn="tl">
                              <a:srgbClr val="000000">
                                <a:alpha val="43137"/>
                              </a:srgbClr>
                            </a:outerShdw>
                          </a:effectLst>
                          <a:latin typeface="Arial" pitchFamily="34" charset="0"/>
                          <a:cs typeface="Arial" pitchFamily="34" charset="0"/>
                        </a:rPr>
                        <a:t>be patient with everyone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v14</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E6DCBF-A688-497E-A8A9-93FC28A3D77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40240F9-F5E7-4CAE-9726-08488954D5E4}"/>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Help the </a:t>
            </a:r>
            <a:r>
              <a:rPr lang="en-US" sz="4400" b="1" u="sng" dirty="0">
                <a:solidFill>
                  <a:srgbClr val="990033"/>
                </a:solidFill>
                <a:effectLst>
                  <a:outerShdw blurRad="38100" dist="38100" dir="2700000" algn="tl">
                    <a:srgbClr val="000000">
                      <a:alpha val="43137"/>
                    </a:srgbClr>
                  </a:outerShdw>
                </a:effectLst>
                <a:latin typeface="Arial Narrow" pitchFamily="34" charset="0"/>
              </a:rPr>
              <a:t>weak</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Who are they? Brand new 	Christians!</a:t>
            </a:r>
          </a:p>
        </p:txBody>
      </p:sp>
      <p:sp>
        <p:nvSpPr>
          <p:cNvPr id="4" name="Rectangle 3">
            <a:extLst>
              <a:ext uri="{FF2B5EF4-FFF2-40B4-BE49-F238E27FC236}">
                <a16:creationId xmlns:a16="http://schemas.microsoft.com/office/drawing/2014/main" id="{1E815C72-C942-48F4-9134-43EF9D724971}"/>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DCA9BF1-15E2-4344-BEE4-4C5C042DAE9D}"/>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97DF24B-BAC8-4E93-865E-3552E2AA2E96}"/>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Help the </a:t>
            </a:r>
            <a:r>
              <a:rPr lang="en-US" sz="4400" b="1" u="sng" dirty="0">
                <a:solidFill>
                  <a:srgbClr val="990033"/>
                </a:solidFill>
                <a:effectLst>
                  <a:outerShdw blurRad="38100" dist="38100" dir="2700000" algn="tl">
                    <a:srgbClr val="000000">
                      <a:alpha val="43137"/>
                    </a:srgbClr>
                  </a:outerShdw>
                </a:effectLst>
                <a:latin typeface="Arial Narrow" pitchFamily="34" charset="0"/>
              </a:rPr>
              <a:t>weak</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What happened?</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90549D1-DB48-4209-9F8B-D9E034FD2DF5}"/>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775345C0-154D-4996-B985-969A190F2709}"/>
              </a:ext>
            </a:extLst>
          </p:cNvPr>
          <p:cNvGraphicFramePr>
            <a:graphicFrameLocks noGrp="1"/>
          </p:cNvGraphicFramePr>
          <p:nvPr/>
        </p:nvGraphicFramePr>
        <p:xfrm>
          <a:off x="0" y="3048000"/>
          <a:ext cx="9144000" cy="2225675"/>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2256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13:5-6 - Some fell on rocky places, where it did not have much soil. It sprang up quickly, because the soil was shallow. But when the sun came up, the plants were scorched, and they withered because they had no root.</a:t>
                      </a:r>
                    </a:p>
                  </a:txBody>
                  <a:tcPr marT="45733" marB="45733"/>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733" marB="45733"/>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0BB6A1F-0B1C-46EB-8A4B-2BA2FE8D9CD2}"/>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D7465DC-524F-4265-B482-F6833FD37E7A}"/>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Help the </a:t>
            </a:r>
            <a:r>
              <a:rPr lang="en-US" sz="4400" b="1" u="sng" dirty="0">
                <a:solidFill>
                  <a:srgbClr val="990033"/>
                </a:solidFill>
                <a:effectLst>
                  <a:outerShdw blurRad="38100" dist="38100" dir="2700000" algn="tl">
                    <a:srgbClr val="000000">
                      <a:alpha val="43137"/>
                    </a:srgbClr>
                  </a:outerShdw>
                </a:effectLst>
                <a:latin typeface="Arial Narrow" pitchFamily="34" charset="0"/>
              </a:rPr>
              <a:t>weak</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b.  What do we learn?</a:t>
            </a:r>
          </a:p>
          <a:p>
            <a:pPr algn="ctr">
              <a:buFont typeface="Wingdings 2" panose="05020102010507070707" pitchFamily="18" charset="2"/>
              <a:buNone/>
              <a:defRPr/>
            </a:pPr>
            <a:r>
              <a:rPr lang="en-US" sz="2800" b="1" dirty="0">
                <a:solidFill>
                  <a:schemeClr val="tx1"/>
                </a:solidFill>
                <a:effectLst>
                  <a:outerShdw blurRad="38100" dist="38100" dir="2700000" algn="tl">
                    <a:srgbClr val="000000">
                      <a:alpha val="43137"/>
                    </a:srgbClr>
                  </a:outerShdw>
                </a:effectLst>
                <a:latin typeface="Arial Narrow" pitchFamily="34" charset="0"/>
              </a:rPr>
              <a:t> </a:t>
            </a:r>
          </a:p>
        </p:txBody>
      </p:sp>
      <p:sp>
        <p:nvSpPr>
          <p:cNvPr id="4" name="Rectangle 3">
            <a:extLst>
              <a:ext uri="{FF2B5EF4-FFF2-40B4-BE49-F238E27FC236}">
                <a16:creationId xmlns:a16="http://schemas.microsoft.com/office/drawing/2014/main" id="{A9B9F7AC-76D0-44A1-9012-1862442B16D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7CC159F0-1E5F-45A0-8BD5-CC55A90070E8}"/>
              </a:ext>
            </a:extLst>
          </p:cNvPr>
          <p:cNvGraphicFramePr>
            <a:graphicFrameLocks noGrp="1"/>
          </p:cNvGraphicFramePr>
          <p:nvPr/>
        </p:nvGraphicFramePr>
        <p:xfrm>
          <a:off x="0" y="28956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13:20-21 - The one who received the seed that fell on rocky places is the man who hears the word and at once receives it with joy. But since he has no root, he lasts only a short time</a:t>
                      </a: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 When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trouble or persecution comes because of the word, he quickly falls away.</a:t>
                      </a:r>
                    </a:p>
                  </a:txBody>
                  <a:tcPr marT="45678" marB="4567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D0199AE-2EB8-41B1-A09F-F205A9DDC80A}"/>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625CF17-EE08-4ABA-B53D-B8B8DFF3ADF6}"/>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Help the </a:t>
            </a:r>
            <a:r>
              <a:rPr lang="en-US" sz="4400" b="1" u="sng" dirty="0">
                <a:solidFill>
                  <a:srgbClr val="990033"/>
                </a:solidFill>
                <a:effectLst>
                  <a:outerShdw blurRad="38100" dist="38100" dir="2700000" algn="tl">
                    <a:srgbClr val="000000">
                      <a:alpha val="43137"/>
                    </a:srgbClr>
                  </a:outerShdw>
                </a:effectLst>
                <a:latin typeface="Arial Narrow" pitchFamily="34" charset="0"/>
              </a:rPr>
              <a:t>weak</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How do we help them? Call 	them, invite them, let them know 	you care!</a:t>
            </a: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E2373419-5C5C-4F87-BC36-BB26BB90B3F8}"/>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10B3CD6-DDEF-4464-80C1-78259893210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76438C-0141-4647-AB86-FB1252224A02}"/>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Be </a:t>
            </a:r>
            <a:r>
              <a:rPr lang="en-US" sz="4400" b="1" u="sng" dirty="0">
                <a:solidFill>
                  <a:srgbClr val="990033"/>
                </a:solidFill>
                <a:effectLst>
                  <a:outerShdw blurRad="38100" dist="38100" dir="2700000" algn="tl">
                    <a:srgbClr val="000000">
                      <a:alpha val="43137"/>
                    </a:srgbClr>
                  </a:outerShdw>
                </a:effectLst>
                <a:latin typeface="Arial Narrow" pitchFamily="34" charset="0"/>
              </a:rPr>
              <a:t>patient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446FCB7-3D84-493A-AD18-FEFE1F9D9D1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38657B4E-288D-4FAA-90CC-2A470AEBF068}"/>
              </a:ext>
            </a:extLst>
          </p:cNvPr>
          <p:cNvGraphicFramePr>
            <a:graphicFrameLocks noGrp="1"/>
          </p:cNvGraphicFramePr>
          <p:nvPr/>
        </p:nvGraphicFramePr>
        <p:xfrm>
          <a:off x="0" y="22098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And we urge you, brothers, warn those who are idle, encourage the timid, help the weak,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patient with everyone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 v14</a:t>
                      </a:r>
                    </a:p>
                  </a:txBody>
                  <a:tcPr/>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2A0F06B7-B0C9-4D21-B80F-E608C6A21936}"/>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EB658BAA-1771-4C3B-AF41-DFC704C00AF1}"/>
              </a:ext>
            </a:extLst>
          </p:cNvPr>
          <p:cNvSpPr>
            <a:spLocks noGrp="1" noChangeArrowheads="1"/>
          </p:cNvSpPr>
          <p:nvPr>
            <p:ph idx="1"/>
          </p:nvPr>
        </p:nvSpPr>
        <p:spPr>
          <a:xfrm>
            <a:off x="0" y="2057400"/>
            <a:ext cx="9144000" cy="3962400"/>
          </a:xfrm>
        </p:spPr>
        <p:txBody>
          <a:bodyPr>
            <a:normAutofit/>
          </a:bodyPr>
          <a:lstStyle/>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endParaRPr lang="en-US" sz="2800" b="1">
              <a:solidFill>
                <a:schemeClr val="tx1"/>
              </a:solidFill>
              <a:effectLst>
                <a:outerShdw blurRad="38100" dist="38100" dir="2700000" algn="tl">
                  <a:srgbClr val="000000">
                    <a:alpha val="43137"/>
                  </a:srgbClr>
                </a:outerShdw>
              </a:effectLst>
              <a:latin typeface="Arial" pitchFamily="34" charset="0"/>
              <a:cs typeface="Arial" pitchFamily="34" charset="0"/>
            </a:endParaRPr>
          </a:p>
          <a:p>
            <a:pPr marL="609600" indent="-609600" algn="just"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itchFamily="34" charset="0"/>
                <a:cs typeface="Arial" pitchFamily="34" charset="0"/>
              </a:rPr>
              <a:t>Now </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we ask you, brothers, to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respect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those who work hard among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who are over you in the Lord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who admonish you. Hold them in the highest regard in love because of their work. Live in peace with each other. - v12-13</a:t>
            </a:r>
          </a:p>
        </p:txBody>
      </p:sp>
      <p:sp>
        <p:nvSpPr>
          <p:cNvPr id="4" name="Rectangle 3">
            <a:extLst>
              <a:ext uri="{FF2B5EF4-FFF2-40B4-BE49-F238E27FC236}">
                <a16:creationId xmlns:a16="http://schemas.microsoft.com/office/drawing/2014/main" id="{EE10E021-2D47-4361-BF13-B8C52B598CA0}"/>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
        <p:nvSpPr>
          <p:cNvPr id="6" name="TextBox 5">
            <a:extLst>
              <a:ext uri="{FF2B5EF4-FFF2-40B4-BE49-F238E27FC236}">
                <a16:creationId xmlns:a16="http://schemas.microsoft.com/office/drawing/2014/main" id="{98926CAD-8356-41DB-B8DE-C18FA9542269}"/>
              </a:ext>
            </a:extLst>
          </p:cNvPr>
          <p:cNvSpPr txBox="1"/>
          <p:nvPr/>
        </p:nvSpPr>
        <p:spPr>
          <a:xfrm>
            <a:off x="609600" y="1066800"/>
            <a:ext cx="8077200" cy="769938"/>
          </a:xfrm>
          <a:prstGeom prst="rect">
            <a:avLst/>
          </a:prstGeom>
          <a:noFill/>
        </p:spPr>
        <p:txBody>
          <a:bodyPr>
            <a:spAutoFit/>
          </a:bodyPr>
          <a:lstStyle/>
          <a:p>
            <a:pPr eaLnBrk="1" hangingPunct="1">
              <a:defRPr/>
            </a:pPr>
            <a:r>
              <a:rPr lang="en-US" sz="4400" dirty="0">
                <a:effectLst>
                  <a:outerShdw blurRad="38100" dist="38100" dir="2700000" algn="tl">
                    <a:srgbClr val="000000">
                      <a:alpha val="43137"/>
                    </a:srgbClr>
                  </a:outerShdw>
                </a:effectLst>
              </a:rPr>
              <a:t>A. </a:t>
            </a:r>
            <a:r>
              <a:rPr lang="en-US" sz="4400" u="sng" dirty="0">
                <a:effectLst>
                  <a:outerShdw blurRad="38100" dist="38100" dir="2700000" algn="tl">
                    <a:srgbClr val="000000">
                      <a:alpha val="43137"/>
                    </a:srgbClr>
                  </a:outerShdw>
                </a:effectLst>
              </a:rPr>
              <a:t>Respect</a:t>
            </a:r>
            <a:r>
              <a:rPr lang="en-US" sz="4400" dirty="0">
                <a:effectLst>
                  <a:outerShdw blurRad="38100" dist="38100" dir="2700000" algn="tl">
                    <a:srgbClr val="000000">
                      <a:alpha val="43137"/>
                    </a:srgbClr>
                  </a:outerShdw>
                </a:effectLst>
              </a:rPr>
              <a:t> your elders.</a:t>
            </a:r>
          </a:p>
        </p:txBody>
      </p:sp>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812E5C1-6CCE-4E2C-8A8D-3C42D58A7BD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804531D-821F-4052-A564-3B8A42CCC935}"/>
              </a:ext>
            </a:extLst>
          </p:cNvPr>
          <p:cNvSpPr>
            <a:spLocks noGrp="1" noChangeArrowheads="1"/>
          </p:cNvSpPr>
          <p:nvPr>
            <p:ph idx="1"/>
          </p:nvPr>
        </p:nvSpPr>
        <p:spPr>
          <a:xfrm>
            <a:off x="5334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D. Be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patient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Patience</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long or slow to display anger or come to conclusions.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Trench: “a long holding out of the mind before it gives room to anger!”</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μακροθυμέω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4F6E5278-9C7C-4BBE-8EF2-9EEA0093099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spTree>
  </p:cSld>
  <p:clrMapOvr>
    <a:masterClrMapping/>
  </p:clrMapOvr>
  <p:transition>
    <p:dissolv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BD6B9CC-ACCB-4AB2-A209-C818375151D6}"/>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337F1AE-EBAD-4DB1-AC03-E33BC07B24BB}"/>
              </a:ext>
            </a:extLst>
          </p:cNvPr>
          <p:cNvSpPr>
            <a:spLocks noGrp="1" noChangeArrowheads="1"/>
          </p:cNvSpPr>
          <p:nvPr>
            <p:ph idx="1"/>
          </p:nvPr>
        </p:nvSpPr>
        <p:spPr>
          <a:xfrm>
            <a:off x="533400" y="1066800"/>
            <a:ext cx="8229600" cy="57912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Be </a:t>
            </a:r>
            <a:r>
              <a:rPr lang="en-US" sz="4400" b="1" u="sng" dirty="0">
                <a:solidFill>
                  <a:srgbClr val="990033"/>
                </a:solidFill>
                <a:effectLst>
                  <a:outerShdw blurRad="38100" dist="38100" dir="2700000" algn="tl">
                    <a:srgbClr val="000000">
                      <a:alpha val="43137"/>
                    </a:srgbClr>
                  </a:outerShdw>
                </a:effectLst>
                <a:latin typeface="Arial Narrow" pitchFamily="34" charset="0"/>
              </a:rPr>
              <a:t>patient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What is it?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C0A6DB9-E6A5-42DF-9958-D914EDFCEBEE}"/>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6F3DF67C-C605-4F21-B090-FFEF17AE5877}"/>
              </a:ext>
            </a:extLst>
          </p:cNvPr>
          <p:cNvGraphicFramePr>
            <a:graphicFrameLocks noGrp="1"/>
          </p:cNvGraphicFramePr>
          <p:nvPr/>
        </p:nvGraphicFramePr>
        <p:xfrm>
          <a:off x="0" y="29718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5:22 - But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the fruit of the Spirit</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is love, joy, peace,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patience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kindness, goodness, faithfulness . . .</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0946637-0CC7-4C66-8F41-5A6FA7C96C1F}"/>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ED444C7-73AA-4ABB-9EFE-04BCF48C682B}"/>
              </a:ext>
            </a:extLst>
          </p:cNvPr>
          <p:cNvSpPr>
            <a:spLocks noGrp="1" noChangeArrowheads="1"/>
          </p:cNvSpPr>
          <p:nvPr>
            <p:ph idx="1"/>
          </p:nvPr>
        </p:nvSpPr>
        <p:spPr>
          <a:xfrm>
            <a:off x="5334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Be kind - even when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wronged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96798AD-CB0C-4ABD-AB42-8D5439C2603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B7B56537-B552-4214-9B7D-7D963A26BDE0}"/>
              </a:ext>
            </a:extLst>
          </p:cNvPr>
          <p:cNvGraphicFramePr>
            <a:graphicFrameLocks noGrp="1"/>
          </p:cNvGraphicFramePr>
          <p:nvPr/>
        </p:nvGraphicFramePr>
        <p:xfrm>
          <a:off x="0" y="27432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Make sure that nobody pays back wrong for wrong, but always try to be kind to each other and to everyone else. - v15</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74C437E2-A3A6-4E9D-8F61-E56D85189FF0}"/>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1396895-4169-429D-A7F7-AFC184C7AC58}"/>
              </a:ext>
            </a:extLst>
          </p:cNvPr>
          <p:cNvSpPr>
            <a:spLocks noGrp="1" noChangeArrowheads="1"/>
          </p:cNvSpPr>
          <p:nvPr>
            <p:ph idx="1"/>
          </p:nvPr>
        </p:nvSpPr>
        <p:spPr>
          <a:xfrm>
            <a:off x="533400" y="10668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Be kind - even when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wronged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6F3882FE-A45A-400B-8B07-3DA413F9CDA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DCE6203A-E131-4982-A3CA-59770A5DE799}"/>
              </a:ext>
            </a:extLst>
          </p:cNvPr>
          <p:cNvGraphicFramePr>
            <a:graphicFrameLocks noGrp="1"/>
          </p:cNvGraphicFramePr>
          <p:nvPr/>
        </p:nvGraphicFramePr>
        <p:xfrm>
          <a:off x="0" y="2498725"/>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5:39-41 - But I tell you, Do not resist an evil person. If someone strikes you on the right cheek, turn to him the other also. And if someone wants to sue you and take your tunic, let him have your cloak as well. If someone forces you to go one mile, go with him two miles.</a:t>
                      </a:r>
                    </a:p>
                  </a:txBody>
                  <a:tcPr marT="45678" marB="4567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510890D-DAB0-4ABA-860B-7D97FF798FE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0F34A22-5DF1-439D-8E26-152F45AE3F2D}"/>
              </a:ext>
            </a:extLst>
          </p:cNvPr>
          <p:cNvSpPr>
            <a:spLocks noGrp="1" noChangeArrowheads="1"/>
          </p:cNvSpPr>
          <p:nvPr>
            <p:ph idx="1"/>
          </p:nvPr>
        </p:nvSpPr>
        <p:spPr>
          <a:xfrm>
            <a:off x="533400" y="10668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E. Be kind - even when you are 	</a:t>
            </a:r>
            <a:r>
              <a:rPr lang="en-US" sz="4400" b="1" u="sng" dirty="0">
                <a:solidFill>
                  <a:srgbClr val="990033"/>
                </a:solidFill>
                <a:effectLst>
                  <a:outerShdw blurRad="38100" dist="38100" dir="2700000" algn="tl">
                    <a:srgbClr val="000000">
                      <a:alpha val="43137"/>
                    </a:srgbClr>
                  </a:outerShdw>
                </a:effectLst>
                <a:latin typeface="Arial Narrow" pitchFamily="34" charset="0"/>
              </a:rPr>
              <a:t>wronged</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AE2B000-84D8-4821-86EE-B8064CB0228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 Your Responsibility Towards One Another</a:t>
            </a:r>
            <a:endParaRPr lang="en-US" dirty="0"/>
          </a:p>
        </p:txBody>
      </p:sp>
      <p:graphicFrame>
        <p:nvGraphicFramePr>
          <p:cNvPr id="5" name="Table 4">
            <a:extLst>
              <a:ext uri="{FF2B5EF4-FFF2-40B4-BE49-F238E27FC236}">
                <a16:creationId xmlns:a16="http://schemas.microsoft.com/office/drawing/2014/main" id="{CC6F400D-EA71-47EA-A11E-B214CF84CA4D}"/>
              </a:ext>
            </a:extLst>
          </p:cNvPr>
          <p:cNvGraphicFramePr>
            <a:graphicFrameLocks noGrp="1"/>
          </p:cNvGraphicFramePr>
          <p:nvPr/>
        </p:nvGraphicFramePr>
        <p:xfrm>
          <a:off x="0" y="2590800"/>
          <a:ext cx="9144000" cy="2225675"/>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22567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12:20-21 - If your enemy is hungry, feed him; if he is thirsty, give him something to drink.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In doing this, you will heap burning coals on his head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Do not be overcome by evil, but overcome evil with good.</a:t>
                      </a:r>
                    </a:p>
                  </a:txBody>
                  <a:tcPr marT="45733" marB="45733"/>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733" marB="45733"/>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1CA4F263-889B-460F-ADA2-8B9C31A4D99C}"/>
              </a:ext>
            </a:extLst>
          </p:cNvPr>
          <p:cNvSpPr>
            <a:spLocks noGrp="1" noChangeArrowheads="1"/>
          </p:cNvSpPr>
          <p:nvPr>
            <p:ph type="title"/>
          </p:nvPr>
        </p:nvSpPr>
        <p:spPr>
          <a:xfrm>
            <a:off x="457200" y="1524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88DB1C2-60C6-4AA9-806E-ACDCC8D670AF}"/>
              </a:ext>
            </a:extLst>
          </p:cNvPr>
          <p:cNvSpPr>
            <a:spLocks noGrp="1" noChangeArrowheads="1"/>
          </p:cNvSpPr>
          <p:nvPr>
            <p:ph idx="1"/>
          </p:nvPr>
        </p:nvSpPr>
        <p:spPr>
          <a:xfrm>
            <a:off x="457200" y="1219200"/>
            <a:ext cx="8229600" cy="4953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002060"/>
                </a:solidFill>
                <a:effectLst>
                  <a:outerShdw blurRad="38100" dist="38100" dir="2700000" algn="tl">
                    <a:srgbClr val="000000">
                      <a:alpha val="43137"/>
                    </a:srgbClr>
                  </a:outerShdw>
                </a:effectLst>
                <a:latin typeface="Arial Narrow" pitchFamily="34" charset="0"/>
              </a:rPr>
              <a:t>III. Your Responsibility Toward God</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graphicFrame>
        <p:nvGraphicFramePr>
          <p:cNvPr id="4" name="Table 3">
            <a:extLst>
              <a:ext uri="{FF2B5EF4-FFF2-40B4-BE49-F238E27FC236}">
                <a16:creationId xmlns:a16="http://schemas.microsoft.com/office/drawing/2014/main" id="{BAC68DE5-BD27-4133-BB4D-C276DC54BF0F}"/>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joyful always; pray continually; give thanks in all circumstances, for this is God’s will for you in Christ Jesus. Do not put out the Spirit’s fire; do not treat prophecies with contempt. Test everything. Hold on to the good. Avoid every kind of evil. - 16-22</a:t>
                      </a:r>
                    </a:p>
                  </a:txBody>
                  <a:tcPr marT="45678" marB="4567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F998349B-5006-4AC8-B1ED-ACD87C800FE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BB89BD6-C29E-4BB8-950E-A0CEC6C65F6A}"/>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 </a:t>
            </a:r>
            <a:r>
              <a:rPr lang="en-US" sz="4400" b="1" u="sng" dirty="0">
                <a:solidFill>
                  <a:srgbClr val="990033"/>
                </a:solidFill>
                <a:effectLst>
                  <a:outerShdw blurRad="38100" dist="38100" dir="2700000" algn="tl">
                    <a:srgbClr val="000000">
                      <a:alpha val="43137"/>
                    </a:srgbClr>
                  </a:outerShdw>
                </a:effectLst>
                <a:latin typeface="Arial Narrow" pitchFamily="34" charset="0"/>
              </a:rPr>
              <a:t>joyful</a:t>
            </a:r>
            <a:r>
              <a:rPr lang="en-US" sz="4400" b="1" dirty="0">
                <a:solidFill>
                  <a:srgbClr val="990033"/>
                </a:solidFill>
                <a:effectLst>
                  <a:outerShdw blurRad="38100" dist="38100" dir="2700000" algn="tl">
                    <a:srgbClr val="000000">
                      <a:alpha val="43137"/>
                    </a:srgbClr>
                  </a:outerShdw>
                </a:effectLst>
                <a:latin typeface="Arial Narrow" pitchFamily="34" charset="0"/>
              </a:rPr>
              <a:t> always.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56B96788-480F-4576-92EA-233704D728E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1B231750-A0D8-4E67-82D1-5BEFB4560A33}"/>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 joyful always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pray continually; give thanks in all circumstances, for this is God’s will for you in Christ Jesus. Do not put out the Spirit’s fire; do not treat prophecies with contempt. Test everything. Hold on to the good. Avoid every kind of evil. - 16-22</a:t>
                      </a:r>
                    </a:p>
                  </a:txBody>
                  <a:tcPr marT="45678" marB="45678"/>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93A5B0A-C4D5-4E25-83CA-4D7A2226C75B}"/>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9A95242E-D828-4A0A-8130-8E889C5ED151}"/>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 </a:t>
            </a:r>
            <a:r>
              <a:rPr lang="en-US" sz="4400" b="1" u="sng" dirty="0">
                <a:solidFill>
                  <a:srgbClr val="990033"/>
                </a:solidFill>
                <a:effectLst>
                  <a:outerShdw blurRad="38100" dist="38100" dir="2700000" algn="tl">
                    <a:srgbClr val="000000">
                      <a:alpha val="43137"/>
                    </a:srgbClr>
                  </a:outerShdw>
                </a:effectLst>
                <a:latin typeface="Arial Narrow" pitchFamily="34" charset="0"/>
              </a:rPr>
              <a:t>joyful</a:t>
            </a:r>
            <a:r>
              <a:rPr lang="en-US" sz="4400" b="1" dirty="0">
                <a:solidFill>
                  <a:srgbClr val="990033"/>
                </a:solidFill>
                <a:effectLst>
                  <a:outerShdw blurRad="38100" dist="38100" dir="2700000" algn="tl">
                    <a:srgbClr val="000000">
                      <a:alpha val="43137"/>
                    </a:srgbClr>
                  </a:outerShdw>
                </a:effectLst>
                <a:latin typeface="Arial Narrow" pitchFamily="34" charset="0"/>
              </a:rPr>
              <a:t> always.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8DECE67-C5CF-4DD6-A519-62B29435B96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BB2375D9-8097-4BD6-B2B4-0D00F88F757C}"/>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Matthew 5:11-12 -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Blessed are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when people insult you,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persecute you</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and falsely say all kinds of evil against you because of me. Rejoice and be glad,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because great is your reward in heaven</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in the same way they persecuted the prophets who were before you.</a:t>
                      </a:r>
                    </a:p>
                  </a:txBody>
                  <a:tcPr marT="45678" marB="4567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682C83A-7369-48FE-B2F3-27B4660E3F43}"/>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E2DD781-3292-4C95-A175-59A2C1AAA8FC}"/>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 </a:t>
            </a:r>
            <a:r>
              <a:rPr lang="en-US" sz="4400" b="1" u="sng" dirty="0">
                <a:solidFill>
                  <a:srgbClr val="990033"/>
                </a:solidFill>
                <a:effectLst>
                  <a:outerShdw blurRad="38100" dist="38100" dir="2700000" algn="tl">
                    <a:srgbClr val="000000">
                      <a:alpha val="43137"/>
                    </a:srgbClr>
                  </a:outerShdw>
                </a:effectLst>
                <a:latin typeface="Arial Narrow" pitchFamily="34" charset="0"/>
              </a:rPr>
              <a:t>joyful</a:t>
            </a:r>
            <a:r>
              <a:rPr lang="en-US" sz="4400" b="1" dirty="0">
                <a:solidFill>
                  <a:srgbClr val="990033"/>
                </a:solidFill>
                <a:effectLst>
                  <a:outerShdw blurRad="38100" dist="38100" dir="2700000" algn="tl">
                    <a:srgbClr val="000000">
                      <a:alpha val="43137"/>
                    </a:srgbClr>
                  </a:outerShdw>
                </a:effectLst>
                <a:latin typeface="Arial Narrow" pitchFamily="34" charset="0"/>
              </a:rPr>
              <a:t> always.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231CDBB3-80EA-409B-80DF-9F141F689C0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8848E6C5-CEC6-46B3-9DEC-9FA297E07472}"/>
              </a:ext>
            </a:extLst>
          </p:cNvPr>
          <p:cNvGraphicFramePr>
            <a:graphicFrameLocks noGrp="1"/>
          </p:cNvGraphicFramePr>
          <p:nvPr/>
        </p:nvGraphicFramePr>
        <p:xfrm>
          <a:off x="0" y="2057400"/>
          <a:ext cx="8991600" cy="1798638"/>
        </p:xfrm>
        <a:graphic>
          <a:graphicData uri="http://schemas.openxmlformats.org/drawingml/2006/table">
            <a:tbl>
              <a:tblPr firstRow="1" bandRow="1">
                <a:tableStyleId>{2D5ABB26-0587-4C30-8999-92F81FD0307C}</a:tableStyleId>
              </a:tblPr>
              <a:tblGrid>
                <a:gridCol w="87630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1798638">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II Corinthians 12:10 - That is why, for Christ’s sake, I delight in weaknesses, in insults, in hardships, in persecutions, in difficulties.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For when I am weak, then I am strong</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txBody>
                  <a:tcPr marT="45728" marB="4572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728" marB="4572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E908928A-05FF-4F9A-8689-FB7516BD2491}"/>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6409189-86F8-4A42-8239-8EBCB6972A14}"/>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Be </a:t>
            </a:r>
            <a:r>
              <a:rPr lang="en-US" sz="4400" b="1" u="sng" dirty="0">
                <a:solidFill>
                  <a:srgbClr val="990033"/>
                </a:solidFill>
                <a:effectLst>
                  <a:outerShdw blurRad="38100" dist="38100" dir="2700000" algn="tl">
                    <a:srgbClr val="000000">
                      <a:alpha val="43137"/>
                    </a:srgbClr>
                  </a:outerShdw>
                </a:effectLst>
                <a:latin typeface="Arial Narrow" pitchFamily="34" charset="0"/>
              </a:rPr>
              <a:t>joyful</a:t>
            </a:r>
            <a:r>
              <a:rPr lang="en-US" sz="4400" b="1" dirty="0">
                <a:solidFill>
                  <a:srgbClr val="990033"/>
                </a:solidFill>
                <a:effectLst>
                  <a:outerShdw blurRad="38100" dist="38100" dir="2700000" algn="tl">
                    <a:srgbClr val="000000">
                      <a:alpha val="43137"/>
                    </a:srgbClr>
                  </a:outerShdw>
                </a:effectLst>
                <a:latin typeface="Arial Narrow" pitchFamily="34" charset="0"/>
              </a:rPr>
              <a:t> always.</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1CCF6C5-C980-4044-A3F2-03B5EBC8BEFA}"/>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3BCC0935-E0FB-4903-86E1-440ACE051A40}"/>
              </a:ext>
            </a:extLst>
          </p:cNvPr>
          <p:cNvGraphicFramePr>
            <a:graphicFrameLocks noGrp="1"/>
          </p:cNvGraphicFramePr>
          <p:nvPr/>
        </p:nvGraphicFramePr>
        <p:xfrm>
          <a:off x="0" y="20574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Romans 8:28 - And we know that in all things God works for the good of those who love him, who have been called ac-cording to his purpose.</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3AC0F749-D733-42A5-9D8B-936155227532}"/>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5F100C0F-DEEB-414F-8B7E-64C9EA2E609C}"/>
              </a:ext>
            </a:extLst>
          </p:cNvPr>
          <p:cNvSpPr>
            <a:spLocks noGrp="1" noChangeArrowheads="1"/>
          </p:cNvSpPr>
          <p:nvPr>
            <p:ph idx="1"/>
          </p:nvPr>
        </p:nvSpPr>
        <p:spPr>
          <a:xfrm>
            <a:off x="4572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your elders.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know through 	observation.</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οἶδα</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29C5A1A5-B792-4361-BA90-6EBBD931E38F}"/>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F689511-6656-4ABD-A617-C1FA88D1266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CFB0C7E-B22C-4ED0-82BB-54477D5C648F}"/>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u="sng" dirty="0">
                <a:solidFill>
                  <a:srgbClr val="990033"/>
                </a:solidFill>
                <a:effectLst>
                  <a:outerShdw blurRad="38100" dist="38100" dir="2700000" algn="tl">
                    <a:srgbClr val="000000">
                      <a:alpha val="43137"/>
                    </a:srgbClr>
                  </a:outerShdw>
                </a:effectLst>
                <a:latin typeface="Arial Narrow" pitchFamily="34" charset="0"/>
              </a:rPr>
              <a:t>Pray</a:t>
            </a:r>
            <a:r>
              <a:rPr lang="en-US" sz="4400" b="1" dirty="0">
                <a:solidFill>
                  <a:srgbClr val="990033"/>
                </a:solidFill>
                <a:effectLst>
                  <a:outerShdw blurRad="38100" dist="38100" dir="2700000" algn="tl">
                    <a:srgbClr val="000000">
                      <a:alpha val="43137"/>
                    </a:srgbClr>
                  </a:outerShdw>
                </a:effectLst>
                <a:latin typeface="Arial Narrow" pitchFamily="34" charset="0"/>
              </a:rPr>
              <a:t> continually.</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B84C5D58-EE3E-48C3-9759-487DD3CD1D39}"/>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C0B9552E-CE9B-451F-B922-3CE5BB0CC422}"/>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609600" indent="-609600" algn="just" eaLnBrk="1" fontAlgn="auto" hangingPunct="1">
                        <a:spcAft>
                          <a:spcPts val="0"/>
                        </a:spcAft>
                        <a:buFont typeface="Wingdings 2" pitchFamily="18" charset="2"/>
                        <a:buNone/>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joyful always;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pray continually</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give thanks in all circumstances, for this is God’s will for you in Christ Jesus. Do not put out the Spirit’s fire; do not treat prophecies with contempt. Test everything. Hold on to the good. Avoid every kind of evil. - 16-22</a:t>
                      </a:r>
                    </a:p>
                  </a:txBody>
                  <a:tcPr marT="45678" marB="45678"/>
                </a:tc>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1CC399A-B82B-4D4B-94D1-9B800248C1D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00613CFA-B982-4125-9990-3F8845819E7C}"/>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u="sng" dirty="0">
                <a:solidFill>
                  <a:srgbClr val="990033"/>
                </a:solidFill>
                <a:effectLst>
                  <a:outerShdw blurRad="38100" dist="38100" dir="2700000" algn="tl">
                    <a:srgbClr val="000000">
                      <a:alpha val="43137"/>
                    </a:srgbClr>
                  </a:outerShdw>
                </a:effectLst>
                <a:latin typeface="Arial Narrow" pitchFamily="34" charset="0"/>
              </a:rPr>
              <a:t>Pray</a:t>
            </a:r>
            <a:r>
              <a:rPr lang="en-US" sz="4400" b="1" dirty="0">
                <a:solidFill>
                  <a:srgbClr val="990033"/>
                </a:solidFill>
                <a:effectLst>
                  <a:outerShdw blurRad="38100" dist="38100" dir="2700000" algn="tl">
                    <a:srgbClr val="000000">
                      <a:alpha val="43137"/>
                    </a:srgbClr>
                  </a:outerShdw>
                </a:effectLst>
                <a:latin typeface="Arial Narrow" pitchFamily="34" charset="0"/>
              </a:rPr>
              <a:t> continually.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This is not praying all the time 	(Monastic Order).</a:t>
            </a:r>
          </a:p>
        </p:txBody>
      </p:sp>
      <p:sp>
        <p:nvSpPr>
          <p:cNvPr id="4" name="Rectangle 3">
            <a:extLst>
              <a:ext uri="{FF2B5EF4-FFF2-40B4-BE49-F238E27FC236}">
                <a16:creationId xmlns:a16="http://schemas.microsoft.com/office/drawing/2014/main" id="{8D860C44-2993-48E0-952C-B9A091F84DF3}"/>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spTree>
  </p:cSld>
  <p:clrMapOvr>
    <a:masterClrMapping/>
  </p:clrMapOvr>
  <p:transition>
    <p:dissolve/>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9AE2851A-AC1D-4FCD-A9EE-887ED0EA674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2B56F2A3-9E94-4941-AC06-40A8DC0EBFD7}"/>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B. </a:t>
            </a:r>
            <a:r>
              <a:rPr lang="en-US" sz="4400" b="1" u="sng" dirty="0">
                <a:solidFill>
                  <a:srgbClr val="990033"/>
                </a:solidFill>
                <a:effectLst>
                  <a:outerShdw blurRad="38100" dist="38100" dir="2700000" algn="tl">
                    <a:srgbClr val="000000">
                      <a:alpha val="43137"/>
                    </a:srgbClr>
                  </a:outerShdw>
                </a:effectLst>
                <a:latin typeface="Arial Narrow" pitchFamily="34" charset="0"/>
              </a:rPr>
              <a:t>Pray</a:t>
            </a:r>
            <a:r>
              <a:rPr lang="en-US" sz="4400" b="1" dirty="0">
                <a:solidFill>
                  <a:srgbClr val="990033"/>
                </a:solidFill>
                <a:effectLst>
                  <a:outerShdw blurRad="38100" dist="38100" dir="2700000" algn="tl">
                    <a:srgbClr val="000000">
                      <a:alpha val="43137"/>
                    </a:srgbClr>
                  </a:outerShdw>
                </a:effectLst>
                <a:latin typeface="Arial Narrow" pitchFamily="34" charset="0"/>
              </a:rPr>
              <a:t> continually.</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This is not praying all the time 	(Monastic Order).</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Talking to the Lord about 	everything - decisions, focus.</a:t>
            </a:r>
          </a:p>
        </p:txBody>
      </p:sp>
      <p:sp>
        <p:nvSpPr>
          <p:cNvPr id="4" name="Rectangle 3">
            <a:extLst>
              <a:ext uri="{FF2B5EF4-FFF2-40B4-BE49-F238E27FC236}">
                <a16:creationId xmlns:a16="http://schemas.microsoft.com/office/drawing/2014/main" id="{FABB3925-4FD0-4F47-8F2A-11A880019B2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spTree>
  </p:cSld>
  <p:clrMapOvr>
    <a:masterClrMapping/>
  </p:clrMapOvr>
  <p:transition>
    <p:dissolve/>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67C0850-E2D1-4FDA-B89E-85E629B92BCE}"/>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C9F1EA04-2966-4260-9297-0F95DF9A02F9}"/>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FB435E0E-6FC4-48E0-8FFE-C034DF5BC052}"/>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ED203DC3-6989-4A0E-9764-8890BA54B393}"/>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joyful always; pray continually;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give thanks in all circumstances</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for this is God’s will for you in Christ Jesus. Do not put out the Spirit’s fire; do not treat prophecies with contempt. Test everything. Hold on to the good. Avoid every kind of evil. - 16-22</a:t>
                      </a:r>
                    </a:p>
                  </a:txBody>
                  <a:tcPr marT="45678" marB="45678"/>
                </a:tc>
                <a:tc>
                  <a:txBody>
                    <a:bodyPr/>
                    <a:lstStyle/>
                    <a:p>
                      <a:pPr algn="just"/>
                      <a:endParaRPr lang="en-US" sz="2800" dirty="0"/>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6E3162-0F6A-4E1A-8C66-BD157A515FC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19481E07-8128-4EB5-A36E-3991F983EBD3}"/>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C. Give thanks in all </a:t>
            </a:r>
            <a:r>
              <a:rPr lang="en-US" sz="4400" b="1" u="sng" dirty="0">
                <a:solidFill>
                  <a:srgbClr val="990033"/>
                </a:solidFill>
                <a:effectLst>
                  <a:outerShdw blurRad="38100" dist="38100" dir="2700000" algn="tl">
                    <a:srgbClr val="000000">
                      <a:alpha val="43137"/>
                    </a:srgbClr>
                  </a:outerShdw>
                </a:effectLst>
                <a:latin typeface="Arial Narrow" pitchFamily="34" charset="0"/>
              </a:rPr>
              <a:t>circumstances</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algn="ctr">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83E7D56B-FB34-4437-98E1-BA83FCCC493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947CD94A-B05F-4A9A-9401-DE6A4FC8490C}"/>
              </a:ext>
            </a:extLst>
          </p:cNvPr>
          <p:cNvGraphicFramePr>
            <a:graphicFrameLocks noGrp="1"/>
          </p:cNvGraphicFramePr>
          <p:nvPr/>
        </p:nvGraphicFramePr>
        <p:xfrm>
          <a:off x="0" y="20574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Acts 5:40-41 - His speech persuaded them. They called the apostles in and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had them flogged</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Then they ordered them not to speak in the name of Jesus, and let them go. The apostles left the Sanhedrin,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rejoicing because they had been counted worthy of suffering disgrace for the Name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a:t>
                      </a:r>
                    </a:p>
                  </a:txBody>
                  <a:tcPr marT="45678" marB="45678"/>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DA3237C8-4176-4650-97D4-AC17BC9F0F6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8645C19-DD17-4820-BBDB-E61C3B9776D0}"/>
              </a:ext>
            </a:extLst>
          </p:cNvPr>
          <p:cNvSpPr>
            <a:spLocks noGrp="1" noChangeArrowheads="1"/>
          </p:cNvSpPr>
          <p:nvPr>
            <p:ph idx="1"/>
          </p:nvPr>
        </p:nvSpPr>
        <p:spPr>
          <a:xfrm>
            <a:off x="533400" y="1219200"/>
            <a:ext cx="8229600" cy="5181600"/>
          </a:xfrm>
        </p:spPr>
        <p:txBody>
          <a:bodyPr>
            <a:normAutofit fontScale="92500" lnSpcReduction="10000"/>
          </a:bodyPr>
          <a:lstStyle/>
          <a:p>
            <a:pPr marL="609600" indent="-609600" algn="just" eaLnBrk="1" fontAlgn="auto" hangingPunct="1">
              <a:spcAft>
                <a:spcPts val="0"/>
              </a:spcAft>
              <a:buFont typeface="Wingdings 2" panose="05020102010507070707" pitchFamily="18" charset="2"/>
              <a:buNone/>
              <a:defRPr/>
            </a:pPr>
            <a:r>
              <a:rPr lang="en-US" sz="4800" b="1" dirty="0">
                <a:solidFill>
                  <a:srgbClr val="990033"/>
                </a:solidFill>
                <a:effectLst>
                  <a:outerShdw blurRad="38100" dist="38100" dir="2700000" algn="tl">
                    <a:srgbClr val="000000">
                      <a:alpha val="43137"/>
                    </a:srgbClr>
                  </a:outerShdw>
                </a:effectLst>
                <a:latin typeface="Arial Narrow" pitchFamily="34" charset="0"/>
              </a:rPr>
              <a:t>D. Don’t put out the </a:t>
            </a:r>
            <a:r>
              <a:rPr lang="en-US" sz="4800" b="1" u="sng" dirty="0">
                <a:solidFill>
                  <a:srgbClr val="990033"/>
                </a:solidFill>
                <a:effectLst>
                  <a:outerShdw blurRad="38100" dist="38100" dir="2700000" algn="tl">
                    <a:srgbClr val="000000">
                      <a:alpha val="43137"/>
                    </a:srgbClr>
                  </a:outerShdw>
                </a:effectLst>
                <a:latin typeface="Arial Narrow" pitchFamily="34" charset="0"/>
              </a:rPr>
              <a:t>Spirit’s</a:t>
            </a:r>
            <a:r>
              <a:rPr lang="en-US" sz="4800" b="1" dirty="0">
                <a:solidFill>
                  <a:srgbClr val="990033"/>
                </a:solidFill>
                <a:effectLst>
                  <a:outerShdw blurRad="38100" dist="38100" dir="2700000" algn="tl">
                    <a:srgbClr val="000000">
                      <a:alpha val="43137"/>
                    </a:srgbClr>
                  </a:outerShdw>
                </a:effectLst>
                <a:latin typeface="Arial Narrow" pitchFamily="34" charset="0"/>
              </a:rPr>
              <a:t> </a:t>
            </a:r>
            <a:r>
              <a:rPr lang="en-US" sz="4800" b="1" u="sng" dirty="0">
                <a:solidFill>
                  <a:srgbClr val="990033"/>
                </a:solidFill>
                <a:effectLst>
                  <a:outerShdw blurRad="38100" dist="38100" dir="2700000" algn="tl">
                    <a:srgbClr val="000000">
                      <a:alpha val="43137"/>
                    </a:srgbClr>
                  </a:outerShdw>
                </a:effectLst>
                <a:latin typeface="Arial Narrow" pitchFamily="34" charset="0"/>
              </a:rPr>
              <a:t>fire</a:t>
            </a:r>
            <a:r>
              <a:rPr lang="en-US" sz="48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br>
              <a:rPr lang="en-US" sz="4400" b="1" dirty="0">
                <a:solidFill>
                  <a:srgbClr val="990033"/>
                </a:solidFill>
                <a:effectLst>
                  <a:outerShdw blurRad="38100" dist="38100" dir="2700000" algn="tl">
                    <a:srgbClr val="000000">
                      <a:alpha val="43137"/>
                    </a:srgbClr>
                  </a:outerShdw>
                </a:effectLst>
                <a:latin typeface="Arial Narrow" pitchFamily="34" charset="0"/>
              </a:rPr>
            </a:br>
            <a:r>
              <a:rPr lang="en-US" sz="4400" b="1" dirty="0">
                <a:solidFill>
                  <a:srgbClr val="990033"/>
                </a:solidFill>
                <a:effectLst>
                  <a:outerShdw blurRad="38100" dist="38100" dir="2700000" algn="tl">
                    <a:srgbClr val="000000">
                      <a:alpha val="43137"/>
                    </a:srgbClr>
                  </a:outerShdw>
                </a:effectLst>
                <a:latin typeface="Arial Narrow" pitchFamily="34" charset="0"/>
              </a:rPr>
              <a:t>How?</a:t>
            </a:r>
          </a:p>
        </p:txBody>
      </p:sp>
      <p:sp>
        <p:nvSpPr>
          <p:cNvPr id="4" name="Rectangle 3">
            <a:extLst>
              <a:ext uri="{FF2B5EF4-FFF2-40B4-BE49-F238E27FC236}">
                <a16:creationId xmlns:a16="http://schemas.microsoft.com/office/drawing/2014/main" id="{5C06320E-4E95-45A3-A552-20D9CFDD95B6}"/>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7493D8BF-2595-4887-9DFC-ED71E1FA0369}"/>
              </a:ext>
            </a:extLst>
          </p:cNvPr>
          <p:cNvGraphicFramePr>
            <a:graphicFrameLocks noGrp="1"/>
          </p:cNvGraphicFramePr>
          <p:nvPr/>
        </p:nvGraphicFramePr>
        <p:xfrm>
          <a:off x="0" y="1981200"/>
          <a:ext cx="9144000" cy="2651676"/>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26511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Be joyful always; pray continually; give thanks in all circumstances, for this is God’s will for you in Christ Jesus. </a:t>
                      </a:r>
                      <a:r>
                        <a:rPr lang="en-US" sz="2800" b="1" u="sng" dirty="0">
                          <a:solidFill>
                            <a:schemeClr val="tx1"/>
                          </a:solidFill>
                          <a:effectLst>
                            <a:outerShdw blurRad="38100" dist="38100" dir="2700000" algn="tl">
                              <a:srgbClr val="000000">
                                <a:alpha val="43137"/>
                              </a:srgbClr>
                            </a:outerShdw>
                          </a:effectLst>
                          <a:latin typeface="Arial" pitchFamily="34" charset="0"/>
                          <a:cs typeface="Arial" pitchFamily="34" charset="0"/>
                        </a:rPr>
                        <a:t>Do not put out the Spirit’s fire</a:t>
                      </a: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 do not treat prophecies with contempt. Test everything. Hold on to the good. Avoid every kind of evil. - 16-22</a:t>
                      </a:r>
                    </a:p>
                  </a:txBody>
                  <a:tcPr marT="45678" marB="45678"/>
                </a:tc>
                <a:tc>
                  <a:txBody>
                    <a:bodyPr/>
                    <a:lstStyle/>
                    <a:p>
                      <a:pPr algn="just"/>
                      <a:endParaRPr lang="en-US" sz="2800" dirty="0"/>
                    </a:p>
                  </a:txBody>
                  <a:tcPr marT="45678" marB="45678"/>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B632686-7E9E-4F07-94E8-5B00FE0C9684}"/>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D9619CE-684E-4BB2-8703-046D84F9E7F8}"/>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Don’t put out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fire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By ignoring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preaching</a:t>
            </a:r>
            <a:r>
              <a:rPr lang="en-US" sz="4400" b="1" dirty="0">
                <a:solidFill>
                  <a:srgbClr val="990033"/>
                </a:solidFill>
                <a:effectLst>
                  <a:outerShdw blurRad="38100" dist="38100" dir="2700000" algn="tl">
                    <a:srgbClr val="000000">
                      <a:alpha val="43137"/>
                    </a:srgbClr>
                  </a:outerShdw>
                </a:effectLst>
                <a:latin typeface="Arial Narrow" pitchFamily="34" charset="0"/>
              </a:rPr>
              <a:t>.</a:t>
            </a: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A6C5B707-197E-4158-82E5-89BD35150787}"/>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68160084-46CB-40C6-9A6A-DB45C3751C02}"/>
              </a:ext>
            </a:extLst>
          </p:cNvPr>
          <p:cNvGraphicFramePr>
            <a:graphicFrameLocks noGrp="1"/>
          </p:cNvGraphicFramePr>
          <p:nvPr/>
        </p:nvGraphicFramePr>
        <p:xfrm>
          <a:off x="0" y="2971800"/>
          <a:ext cx="9144000" cy="517818"/>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517525">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Do not treat prophecies with contempt. - v20</a:t>
                      </a:r>
                    </a:p>
                  </a:txBody>
                  <a:tcPr marT="45549" marB="45549"/>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549" marB="45549"/>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55A973A5-9B44-4057-8F1B-480EAB288065}"/>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F0BD4F28-2DFD-4225-B4D1-D7D89684C7F0}"/>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Don’t put out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fire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By ignoring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By grieving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72397391-ED71-498B-88C1-63311CC951D0}"/>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89120B2A-2867-4636-A156-15E9F60EF4E9}"/>
              </a:ext>
            </a:extLst>
          </p:cNvPr>
          <p:cNvGraphicFramePr>
            <a:graphicFrameLocks noGrp="1"/>
          </p:cNvGraphicFramePr>
          <p:nvPr/>
        </p:nvGraphicFramePr>
        <p:xfrm>
          <a:off x="0" y="3657600"/>
          <a:ext cx="9144000" cy="1371600"/>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370840">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Ephesians 4:30 - And do not grieve the Holy Spirit of God, with whom you were sealed for the day of redemption.</a:t>
                      </a:r>
                    </a:p>
                  </a:txBody>
                  <a:tcPr/>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A317A66D-D0D5-4D9E-AFDE-E70D063D0259}"/>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3DB31DFC-5237-45FA-B8B4-1DDED455349B}"/>
              </a:ext>
            </a:extLst>
          </p:cNvPr>
          <p:cNvSpPr>
            <a:spLocks noGrp="1" noChangeArrowheads="1"/>
          </p:cNvSpPr>
          <p:nvPr>
            <p:ph idx="1"/>
          </p:nvPr>
        </p:nvSpPr>
        <p:spPr>
          <a:xfrm>
            <a:off x="533400" y="1219200"/>
            <a:ext cx="8229600" cy="51816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D. Don’t put out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Spirit’s</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fire</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1. By ignoring </a:t>
            </a:r>
            <a:r>
              <a:rPr lang="en-US" sz="4400" b="1" u="sng" dirty="0">
                <a:solidFill>
                  <a:srgbClr val="990033"/>
                </a:solidFill>
                <a:effectLst>
                  <a:outerShdw blurRad="38100" dist="38100" dir="2700000" algn="tl">
                    <a:srgbClr val="000000">
                      <a:alpha val="43137"/>
                    </a:srgbClr>
                  </a:outerShdw>
                </a:effectLst>
                <a:latin typeface="Arial Narrow" pitchFamily="34" charset="0"/>
              </a:rPr>
              <a:t>preaching</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2. By grieving the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3. By not living a </a:t>
            </a:r>
            <a:r>
              <a:rPr lang="en-US" sz="4400" b="1" u="sng" dirty="0">
                <a:solidFill>
                  <a:srgbClr val="990033"/>
                </a:solidFill>
                <a:effectLst>
                  <a:outerShdw blurRad="38100" dist="38100" dir="2700000" algn="tl">
                    <a:srgbClr val="000000">
                      <a:alpha val="43137"/>
                    </a:srgbClr>
                  </a:outerShdw>
                </a:effectLst>
                <a:latin typeface="Arial Narrow" pitchFamily="34" charset="0"/>
              </a:rPr>
              <a:t>Spirit</a:t>
            </a:r>
            <a:r>
              <a:rPr lang="en-US" sz="4400" b="1" dirty="0">
                <a:solidFill>
                  <a:srgbClr val="990033"/>
                </a:solidFill>
                <a:effectLst>
                  <a:outerShdw blurRad="38100" dist="38100" dir="2700000" algn="tl">
                    <a:srgbClr val="000000">
                      <a:alpha val="43137"/>
                    </a:srgbClr>
                  </a:outerShdw>
                </a:effectLst>
                <a:latin typeface="Arial Narrow" pitchFamily="34" charset="0"/>
              </a:rPr>
              <a:t> </a:t>
            </a:r>
            <a:r>
              <a:rPr lang="en-US" sz="4400" b="1" u="sng" dirty="0">
                <a:solidFill>
                  <a:srgbClr val="990033"/>
                </a:solidFill>
                <a:effectLst>
                  <a:outerShdw blurRad="38100" dist="38100" dir="2700000" algn="tl">
                    <a:srgbClr val="000000">
                      <a:alpha val="43137"/>
                    </a:srgbClr>
                  </a:outerShdw>
                </a:effectLst>
                <a:latin typeface="Arial Narrow" pitchFamily="34" charset="0"/>
              </a:rPr>
              <a:t>conscious</a:t>
            </a:r>
            <a:r>
              <a:rPr lang="en-US" sz="4400" b="1" dirty="0">
                <a:solidFill>
                  <a:srgbClr val="990033"/>
                </a:solidFill>
                <a:effectLst>
                  <a:outerShdw blurRad="38100" dist="38100" dir="2700000" algn="tl">
                    <a:srgbClr val="000000">
                      <a:alpha val="43137"/>
                    </a:srgbClr>
                  </a:outerShdw>
                </a:effectLst>
                <a:latin typeface="Arial Narrow" pitchFamily="34" charset="0"/>
              </a:rPr>
              <a:t> 	life.</a:t>
            </a:r>
          </a:p>
          <a:p>
            <a:pPr marL="609600" indent="-609600" algn="ctr"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a:p>
            <a:pPr marL="609600" indent="-609600" algn="just" eaLnBrk="1" fontAlgn="auto" hangingPunct="1">
              <a:spcAft>
                <a:spcPts val="0"/>
              </a:spcAft>
              <a:buFont typeface="Wingdings 2" panose="05020102010507070707" pitchFamily="18" charset="2"/>
              <a:buNone/>
              <a:defRPr/>
            </a:pPr>
            <a:endParaRPr lang="en-US" sz="2800" b="1" dirty="0">
              <a:solidFill>
                <a:schemeClr val="tx1"/>
              </a:solidFill>
              <a:effectLst>
                <a:outerShdw blurRad="38100" dist="38100" dir="2700000" algn="tl">
                  <a:srgbClr val="000000">
                    <a:alpha val="43137"/>
                  </a:srgbClr>
                </a:outerShdw>
              </a:effectLst>
              <a:latin typeface="Arial Narrow" pitchFamily="34" charset="0"/>
            </a:endParaRPr>
          </a:p>
        </p:txBody>
      </p:sp>
      <p:sp>
        <p:nvSpPr>
          <p:cNvPr id="4" name="Rectangle 3">
            <a:extLst>
              <a:ext uri="{FF2B5EF4-FFF2-40B4-BE49-F238E27FC236}">
                <a16:creationId xmlns:a16="http://schemas.microsoft.com/office/drawing/2014/main" id="{16587B58-33CC-4447-963A-FFC359C3DF2B}"/>
              </a:ext>
            </a:extLst>
          </p:cNvPr>
          <p:cNvSpPr/>
          <p:nvPr/>
        </p:nvSpPr>
        <p:spPr>
          <a:xfrm>
            <a:off x="8382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III. Your Responsibility Toward God</a:t>
            </a:r>
            <a:endParaRPr lang="en-US" dirty="0"/>
          </a:p>
        </p:txBody>
      </p:sp>
      <p:graphicFrame>
        <p:nvGraphicFramePr>
          <p:cNvPr id="5" name="Table 4">
            <a:extLst>
              <a:ext uri="{FF2B5EF4-FFF2-40B4-BE49-F238E27FC236}">
                <a16:creationId xmlns:a16="http://schemas.microsoft.com/office/drawing/2014/main" id="{34CCE734-F0E7-40CB-B718-1208833F5D7E}"/>
              </a:ext>
            </a:extLst>
          </p:cNvPr>
          <p:cNvGraphicFramePr>
            <a:graphicFrameLocks noGrp="1"/>
          </p:cNvGraphicFramePr>
          <p:nvPr/>
        </p:nvGraphicFramePr>
        <p:xfrm>
          <a:off x="0" y="4953000"/>
          <a:ext cx="9144000" cy="944774"/>
        </p:xfrm>
        <a:graphic>
          <a:graphicData uri="http://schemas.openxmlformats.org/drawingml/2006/table">
            <a:tbl>
              <a:tblPr firstRow="1" bandRow="1">
                <a:tableStyleId>{2D5ABB26-0587-4C30-8999-92F81FD0307C}</a:tableStyleId>
              </a:tblPr>
              <a:tblGrid>
                <a:gridCol w="8915400">
                  <a:extLst>
                    <a:ext uri="{9D8B030D-6E8A-4147-A177-3AD203B41FA5}">
                      <a16:colId xmlns:a16="http://schemas.microsoft.com/office/drawing/2014/main" val="20000"/>
                    </a:ext>
                  </a:extLst>
                </a:gridCol>
                <a:gridCol w="228600">
                  <a:extLst>
                    <a:ext uri="{9D8B030D-6E8A-4147-A177-3AD203B41FA5}">
                      <a16:colId xmlns:a16="http://schemas.microsoft.com/office/drawing/2014/main" val="20001"/>
                    </a:ext>
                  </a:extLst>
                </a:gridCol>
              </a:tblGrid>
              <a:tr h="944563">
                <a:tc>
                  <a: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n-US" sz="2800" b="1" dirty="0">
                          <a:solidFill>
                            <a:schemeClr val="tx1"/>
                          </a:solidFill>
                          <a:effectLst>
                            <a:outerShdw blurRad="38100" dist="38100" dir="2700000" algn="tl">
                              <a:srgbClr val="000000">
                                <a:alpha val="43137"/>
                              </a:srgbClr>
                            </a:outerShdw>
                          </a:effectLst>
                          <a:latin typeface="Arial" pitchFamily="34" charset="0"/>
                          <a:cs typeface="Arial" pitchFamily="34" charset="0"/>
                        </a:rPr>
                        <a:t>Galatians 5:16 - So I say, live by the Spirit, and you will not gratify the desires of the sinful nature.</a:t>
                      </a:r>
                    </a:p>
                  </a:txBody>
                  <a:tcPr marT="45667" marB="45667"/>
                </a:tc>
                <a:tc>
                  <a:txBody>
                    <a:bodyPr/>
                    <a:lstStyle/>
                    <a:p>
                      <a:pPr algn="just"/>
                      <a:endParaRPr lang="en-US" sz="2800" b="1" dirty="0">
                        <a:solidFill>
                          <a:srgbClr val="990033"/>
                        </a:solidFill>
                        <a:effectLst>
                          <a:outerShdw blurRad="38100" dist="38100" dir="2700000" algn="tl">
                            <a:srgbClr val="000000">
                              <a:alpha val="43137"/>
                            </a:srgbClr>
                          </a:outerShdw>
                        </a:effectLst>
                        <a:latin typeface="Arial Narrow" pitchFamily="34" charset="0"/>
                      </a:endParaRPr>
                    </a:p>
                  </a:txBody>
                  <a:tcPr marT="45667" marB="45667"/>
                </a:tc>
                <a:extLst>
                  <a:ext uri="{0D108BD9-81ED-4DB2-BD59-A6C34878D82A}">
                    <a16:rowId xmlns:a16="http://schemas.microsoft.com/office/drawing/2014/main" val="10000"/>
                  </a:ext>
                </a:extLst>
              </a:tr>
            </a:tbl>
          </a:graphicData>
        </a:graphic>
      </p:graphicFrame>
    </p:spTree>
  </p:cSld>
  <p:clrMapOvr>
    <a:masterClrMapping/>
  </p:clrMapOvr>
  <p:transition>
    <p:dissolve/>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B8CE9958-1155-40EC-B0E7-6DC894DC4AC7}"/>
              </a:ext>
            </a:extLst>
          </p:cNvPr>
          <p:cNvSpPr>
            <a:spLocks noGrp="1" noChangeArrowheads="1"/>
          </p:cNvSpPr>
          <p:nvPr>
            <p:ph type="title"/>
          </p:nvPr>
        </p:nvSpPr>
        <p:spPr>
          <a:xfrm>
            <a:off x="457200" y="990600"/>
            <a:ext cx="8229600" cy="838200"/>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6335DE51-2079-464B-B1C2-F01EB6D610D1}"/>
              </a:ext>
            </a:extLst>
          </p:cNvPr>
          <p:cNvSpPr>
            <a:spLocks noGrp="1" noChangeArrowheads="1"/>
          </p:cNvSpPr>
          <p:nvPr>
            <p:ph idx="1"/>
          </p:nvPr>
        </p:nvSpPr>
        <p:spPr>
          <a:xfrm>
            <a:off x="381000" y="1143000"/>
            <a:ext cx="8153400" cy="5257800"/>
          </a:xfrm>
        </p:spPr>
        <p:txBody>
          <a:bodyPr>
            <a:noAutofit/>
          </a:bodyPr>
          <a:lstStyle/>
          <a:p>
            <a:pPr marL="609600" indent="-609600" algn="ctr"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Take the Lord &amp;</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His ministry seriously!</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You’ll never really be fulfilled</a:t>
            </a:r>
          </a:p>
          <a:p>
            <a:pPr marL="609600" indent="-609600" algn="ctr"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until you do!</a:t>
            </a:r>
          </a:p>
          <a:p>
            <a:pPr marL="609600" indent="-609600" algn="ctr" eaLnBrk="1" fontAlgn="auto" hangingPunct="1">
              <a:spcAft>
                <a:spcPts val="0"/>
              </a:spcAft>
              <a:buFont typeface="Wingdings 2" panose="05020102010507070707" pitchFamily="18" charset="2"/>
              <a:buNone/>
              <a:defRPr/>
            </a:pPr>
            <a:endParaRPr lang="en-US" sz="4400" b="1" dirty="0">
              <a:solidFill>
                <a:srgbClr val="990033"/>
              </a:solidFill>
              <a:effectLst>
                <a:outerShdw blurRad="38100" dist="38100" dir="2700000" algn="tl">
                  <a:srgbClr val="000000">
                    <a:alpha val="43137"/>
                  </a:srgbClr>
                </a:outerShdw>
              </a:effectLst>
              <a:latin typeface="Arial Narrow" pitchFamily="34" charset="0"/>
            </a:endParaRPr>
          </a:p>
        </p:txBody>
      </p:sp>
      <p:sp>
        <p:nvSpPr>
          <p:cNvPr id="110596" name="Rectangle 3">
            <a:extLst>
              <a:ext uri="{FF2B5EF4-FFF2-40B4-BE49-F238E27FC236}">
                <a16:creationId xmlns:a16="http://schemas.microsoft.com/office/drawing/2014/main" id="{FC86DC17-7101-4A3E-A9C5-96DF0B72DD7D}"/>
              </a:ext>
            </a:extLst>
          </p:cNvPr>
          <p:cNvSpPr>
            <a:spLocks noChangeArrowheads="1"/>
          </p:cNvSpPr>
          <p:nvPr/>
        </p:nvSpPr>
        <p:spPr bwMode="auto">
          <a:xfrm>
            <a:off x="838200" y="152400"/>
            <a:ext cx="78486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70000"/>
              <a:buFont typeface="Wingdings 2" panose="05020102010507070707" pitchFamily="18" charset="2"/>
              <a:buChar char=""/>
              <a:defRPr sz="3200">
                <a:solidFill>
                  <a:schemeClr val="tx2"/>
                </a:solidFill>
                <a:latin typeface="Lucida Sans Unicode" panose="020B0602030504020204" pitchFamily="34" charset="0"/>
              </a:defRPr>
            </a:lvl1pPr>
            <a:lvl2pPr marL="742950" indent="-285750">
              <a:spcBef>
                <a:spcPct val="20000"/>
              </a:spcBef>
              <a:buClr>
                <a:schemeClr val="accent1"/>
              </a:buClr>
              <a:buSzPct val="70000"/>
              <a:buFont typeface="Wingdings 2" panose="05020102010507070707" pitchFamily="18" charset="2"/>
              <a:buChar char=""/>
              <a:defRPr sz="2800">
                <a:solidFill>
                  <a:schemeClr val="tx2"/>
                </a:solidFill>
                <a:latin typeface="Lucida Sans Unicode" panose="020B0602030504020204" pitchFamily="34" charset="0"/>
              </a:defRPr>
            </a:lvl2pPr>
            <a:lvl3pPr marL="1143000" indent="-228600">
              <a:spcBef>
                <a:spcPct val="20000"/>
              </a:spcBef>
              <a:buClr>
                <a:schemeClr val="accent1"/>
              </a:buClr>
              <a:buSzPct val="70000"/>
              <a:buFont typeface="Wingdings 2" panose="05020102010507070707" pitchFamily="18" charset="2"/>
              <a:buChar char=""/>
              <a:defRPr sz="2400">
                <a:solidFill>
                  <a:schemeClr val="tx2"/>
                </a:solidFill>
                <a:latin typeface="Lucida Sans Unicode" panose="020B0602030504020204" pitchFamily="34" charset="0"/>
              </a:defRPr>
            </a:lvl3pPr>
            <a:lvl4pPr marL="1600200" indent="-228600">
              <a:spcBef>
                <a:spcPct val="20000"/>
              </a:spcBef>
              <a:buClr>
                <a:schemeClr val="accent1"/>
              </a:buClr>
              <a:buSzPct val="70000"/>
              <a:buFont typeface="Wingdings 2" panose="05020102010507070707" pitchFamily="18" charset="2"/>
              <a:buChar char=""/>
              <a:defRPr sz="2000">
                <a:solidFill>
                  <a:schemeClr val="tx2"/>
                </a:solidFill>
                <a:latin typeface="Lucida Sans Unicode" panose="020B0602030504020204" pitchFamily="34" charset="0"/>
              </a:defRPr>
            </a:lvl4pPr>
            <a:lvl5pPr marL="2057400" indent="-228600">
              <a:spcBef>
                <a:spcPct val="20000"/>
              </a:spcBef>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5pPr>
            <a:lvl6pPr marL="25146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6pPr>
            <a:lvl7pPr marL="29718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7pPr>
            <a:lvl8pPr marL="34290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8pPr>
            <a:lvl9pPr marL="3886200" indent="-228600" eaLnBrk="0" fontAlgn="base" hangingPunct="0">
              <a:spcBef>
                <a:spcPct val="20000"/>
              </a:spcBef>
              <a:spcAft>
                <a:spcPct val="0"/>
              </a:spcAft>
              <a:buClr>
                <a:schemeClr val="accent1"/>
              </a:buClr>
              <a:buSzPct val="60000"/>
              <a:buFont typeface="Wingdings 2" panose="05020102010507070707" pitchFamily="18" charset="2"/>
              <a:buChar char=""/>
              <a:defRPr sz="2000">
                <a:solidFill>
                  <a:schemeClr val="tx2"/>
                </a:solidFill>
                <a:latin typeface="Lucida Sans Unicode" panose="020B0602030504020204" pitchFamily="34" charset="0"/>
              </a:defRPr>
            </a:lvl9pPr>
          </a:lstStyle>
          <a:p>
            <a:pPr algn="ctr" eaLnBrk="1" hangingPunct="1">
              <a:spcBef>
                <a:spcPct val="0"/>
              </a:spcBef>
              <a:buClrTx/>
              <a:buSzTx/>
              <a:buFontTx/>
              <a:buNone/>
            </a:pPr>
            <a:endParaRPr lang="en-US" altLang="en-US" sz="2800">
              <a:solidFill>
                <a:srgbClr val="990033"/>
              </a:solidFill>
              <a:latin typeface="Arial Narrow" panose="020B0606020202030204" pitchFamily="34" charset="0"/>
            </a:endParaRPr>
          </a:p>
        </p:txBody>
      </p:sp>
    </p:spTree>
  </p:cSld>
  <p:clrMapOvr>
    <a:masterClrMapping/>
  </p:clrMapOvr>
  <p:transition>
    <p:dissolv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10D7E72-8DB3-40DE-AA6B-8B5EDBA0B10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2F63A91-F022-4C99-9306-EA19760BEDB4}"/>
              </a:ext>
            </a:extLst>
          </p:cNvPr>
          <p:cNvSpPr>
            <a:spLocks noGrp="1" noChangeArrowheads="1"/>
          </p:cNvSpPr>
          <p:nvPr>
            <p:ph idx="1"/>
          </p:nvPr>
        </p:nvSpPr>
        <p:spPr>
          <a:xfrm>
            <a:off x="4572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your elders.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know 	through observation.</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Know</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know by personal 	experience.</a:t>
            </a: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οἶδα</a:t>
            </a:r>
            <a:endPar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endParaRP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γινώσκω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2570F630-7D2D-4043-92B9-001B20291919}"/>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C502BB43-B7B6-4DD5-87AD-76602E92DC79}"/>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82DF90AD-63D7-4F35-86C8-D6DA13401741}"/>
              </a:ext>
            </a:extLst>
          </p:cNvPr>
          <p:cNvSpPr>
            <a:spLocks noGrp="1" noChangeArrowheads="1"/>
          </p:cNvSpPr>
          <p:nvPr>
            <p:ph idx="1"/>
          </p:nvPr>
        </p:nvSpPr>
        <p:spPr>
          <a:xfrm>
            <a:off x="457200" y="1066800"/>
            <a:ext cx="8229600" cy="5334000"/>
          </a:xfrm>
        </p:spPr>
        <p:txBody>
          <a:bodyPr>
            <a:normAutofit/>
          </a:bodyPr>
          <a:lstStyle/>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A.  </a:t>
            </a:r>
            <a:r>
              <a:rPr lang="en-US" altLang="en-US" sz="4400" b="1" u="sng">
                <a:solidFill>
                  <a:srgbClr val="990033"/>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your elders.</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1.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Respect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know 	through observation.</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2.  </a:t>
            </a:r>
            <a:r>
              <a:rPr lang="en-US" altLang="en-US" sz="4400" b="1">
                <a:solidFill>
                  <a:srgbClr val="006600"/>
                </a:solidFill>
                <a:effectLst>
                  <a:outerShdw blurRad="38100" dist="38100" dir="2700000" algn="tl">
                    <a:srgbClr val="000000">
                      <a:alpha val="43137"/>
                    </a:srgbClr>
                  </a:outerShdw>
                </a:effectLst>
                <a:latin typeface="Arial Narrow" panose="020B0606020202030204" pitchFamily="34" charset="0"/>
              </a:rPr>
              <a:t>Know</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a:t>
            </a:r>
            <a:r>
              <a:rPr lang="en-US" altLang="en-US" sz="4400" b="1">
                <a:solidFill>
                  <a:schemeClr val="tx1"/>
                </a:solidFill>
                <a:effectLst>
                  <a:outerShdw blurRad="38100" dist="38100" dir="2700000" algn="tl">
                    <a:srgbClr val="000000">
                      <a:alpha val="43137"/>
                    </a:srgbClr>
                  </a:outerShdw>
                </a:effectLst>
                <a:latin typeface="Arial Narrow" panose="020B0606020202030204" pitchFamily="34" charset="0"/>
              </a:rPr>
              <a:t>**</a:t>
            </a: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 to know by personal 	experience.</a:t>
            </a:r>
          </a:p>
          <a:p>
            <a:pPr marL="609600" indent="-609600" algn="just" eaLnBrk="1" hangingPunct="1">
              <a:buFont typeface="Wingdings 2" panose="05020102010507070707" pitchFamily="18" charset="2"/>
              <a:buNone/>
            </a:pPr>
            <a:r>
              <a:rPr lang="en-US" altLang="en-US" sz="4400" b="1">
                <a:solidFill>
                  <a:srgbClr val="990033"/>
                </a:solidFill>
                <a:effectLst>
                  <a:outerShdw blurRad="38100" dist="38100" dir="2700000" algn="tl">
                    <a:srgbClr val="000000">
                      <a:alpha val="43137"/>
                    </a:srgbClr>
                  </a:outerShdw>
                </a:effectLst>
                <a:latin typeface="Arial Narrow" panose="020B0606020202030204" pitchFamily="34" charset="0"/>
              </a:rPr>
              <a:t>	3. Implications: (KJV) recognize, 	(NCV) appreciate, (LIV) honor.</a:t>
            </a:r>
          </a:p>
          <a:p>
            <a:pPr marL="609600" indent="-609600" algn="just" eaLnBrk="1" hangingPunct="1">
              <a:buFont typeface="Wingdings 2" panose="05020102010507070707" pitchFamily="18" charset="2"/>
              <a:buNone/>
            </a:pP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οἶδα</a:t>
            </a:r>
            <a:r>
              <a:rPr lang="en-US"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          ** </a:t>
            </a:r>
            <a:r>
              <a:rPr lang="el-GR" altLang="en-US" sz="2800" b="1">
                <a:solidFill>
                  <a:schemeClr val="tx1"/>
                </a:solidFill>
                <a:effectLst>
                  <a:outerShdw blurRad="38100" dist="38100" dir="2700000" algn="tl">
                    <a:srgbClr val="000000">
                      <a:alpha val="43137"/>
                    </a:srgbClr>
                  </a:outerShdw>
                </a:effectLst>
                <a:latin typeface="Segoe UI Symbol" panose="020B0502040204020203" pitchFamily="34" charset="0"/>
                <a:ea typeface="Segoe UI Symbol" panose="020B0502040204020203" pitchFamily="34" charset="0"/>
                <a:cs typeface="Segoe UI Symbol" panose="020B0502040204020203" pitchFamily="34" charset="0"/>
              </a:rPr>
              <a:t>γινώσκω</a:t>
            </a:r>
            <a:endParaRPr lang="en-US" altLang="en-US" sz="2800" b="1">
              <a:solidFill>
                <a:schemeClr val="tx1"/>
              </a:solidFill>
              <a:effectLst>
                <a:outerShdw blurRad="38100" dist="38100" dir="2700000" algn="tl">
                  <a:srgbClr val="000000">
                    <a:alpha val="43137"/>
                  </a:srgbClr>
                </a:outerShdw>
              </a:effectLst>
              <a:latin typeface="Arial Narrow" panose="020B0606020202030204" pitchFamily="34" charset="0"/>
            </a:endParaRPr>
          </a:p>
        </p:txBody>
      </p:sp>
      <p:sp>
        <p:nvSpPr>
          <p:cNvPr id="4" name="Rectangle 3">
            <a:extLst>
              <a:ext uri="{FF2B5EF4-FFF2-40B4-BE49-F238E27FC236}">
                <a16:creationId xmlns:a16="http://schemas.microsoft.com/office/drawing/2014/main" id="{3A84EE83-B0F8-4BA5-92FB-C7A9CB48AABD}"/>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6867AF7E-BD6F-496C-815F-3A1ABC292D1B}"/>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45F25383-E899-40CA-B88F-5498DD50A5C4}"/>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endParaRPr lang="en-US" sz="4400" b="1">
              <a:solidFill>
                <a:srgbClr val="990033"/>
              </a:solidFill>
              <a:effectLst>
                <a:outerShdw blurRad="38100" dist="38100" dir="2700000" algn="tl">
                  <a:srgbClr val="000000">
                    <a:alpha val="43137"/>
                  </a:srgbClr>
                </a:outerShdw>
              </a:effectLst>
              <a:latin typeface="Arial Narrow" pitchFamily="34" charset="0"/>
            </a:endParaRPr>
          </a:p>
          <a:p>
            <a:pPr marL="609600" indent="-609600" algn="ctr" eaLnBrk="1" fontAlgn="auto" hangingPunct="1">
              <a:spcAft>
                <a:spcPts val="0"/>
              </a:spcAft>
              <a:buFont typeface="Wingdings 2" panose="05020102010507070707" pitchFamily="18" charset="2"/>
              <a:buNone/>
              <a:defRPr/>
            </a:pPr>
            <a:r>
              <a:rPr lang="en-US" sz="4400" b="1">
                <a:solidFill>
                  <a:srgbClr val="006600"/>
                </a:solidFill>
                <a:effectLst>
                  <a:outerShdw blurRad="38100" dist="38100" dir="2700000" algn="tl">
                    <a:srgbClr val="000000">
                      <a:alpha val="43137"/>
                    </a:srgbClr>
                  </a:outerShdw>
                </a:effectLst>
                <a:latin typeface="Arial Narrow" pitchFamily="34" charset="0"/>
              </a:rPr>
              <a:t>Biblical qualifications</a:t>
            </a:r>
          </a:p>
          <a:p>
            <a:pPr marL="609600" indent="-609600" algn="ctr" eaLnBrk="1" fontAlgn="auto" hangingPunct="1">
              <a:spcAft>
                <a:spcPts val="0"/>
              </a:spcAft>
              <a:buFont typeface="Wingdings 2" panose="05020102010507070707" pitchFamily="18" charset="2"/>
              <a:buNone/>
              <a:defRPr/>
            </a:pPr>
            <a:r>
              <a:rPr lang="en-US" sz="2800" b="1">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Titus 1:6-9 &amp; I Timothy 3:1-7</a:t>
            </a:r>
            <a:endParaRPr lang="en-US" sz="2800" b="1" dirty="0">
              <a:solidFill>
                <a:schemeClr val="tx1"/>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sp>
        <p:nvSpPr>
          <p:cNvPr id="4" name="Rectangle 3">
            <a:extLst>
              <a:ext uri="{FF2B5EF4-FFF2-40B4-BE49-F238E27FC236}">
                <a16:creationId xmlns:a16="http://schemas.microsoft.com/office/drawing/2014/main" id="{B8063409-CBED-4B0F-9B9F-C77CAE296A2E}"/>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48FDE3D2-4E49-4533-8306-B24915139948}"/>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ABDB2513-B4B9-402F-BA0C-DD4A1FD1336E}"/>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Why respect them?</a:t>
            </a:r>
          </a:p>
        </p:txBody>
      </p:sp>
      <p:sp>
        <p:nvSpPr>
          <p:cNvPr id="4" name="Rectangle 3">
            <a:extLst>
              <a:ext uri="{FF2B5EF4-FFF2-40B4-BE49-F238E27FC236}">
                <a16:creationId xmlns:a16="http://schemas.microsoft.com/office/drawing/2014/main" id="{56164C0F-E17C-4756-A89D-74C61894D9F4}"/>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7090" name="Rectangle 1026">
            <a:extLst>
              <a:ext uri="{FF2B5EF4-FFF2-40B4-BE49-F238E27FC236}">
                <a16:creationId xmlns:a16="http://schemas.microsoft.com/office/drawing/2014/main" id="{8EF0981C-9338-4043-9631-EB6838638901}"/>
              </a:ext>
            </a:extLst>
          </p:cNvPr>
          <p:cNvSpPr>
            <a:spLocks noGrp="1" noChangeArrowheads="1"/>
          </p:cNvSpPr>
          <p:nvPr>
            <p:ph type="title"/>
          </p:nvPr>
        </p:nvSpPr>
        <p:spPr>
          <a:xfrm>
            <a:off x="457200" y="990600"/>
            <a:ext cx="8229600" cy="45719"/>
          </a:xfrm>
        </p:spPr>
        <p:txBody>
          <a:bodyPr>
            <a:normAutofit fontScale="90000"/>
          </a:bodyPr>
          <a:lstStyle/>
          <a:p>
            <a:pPr algn="ctr" eaLnBrk="1" fontAlgn="auto" hangingPunct="1">
              <a:spcAft>
                <a:spcPts val="0"/>
              </a:spcAft>
              <a:defRPr/>
            </a:pPr>
            <a:br>
              <a:rPr lang="en-US" sz="3200" dirty="0">
                <a:solidFill>
                  <a:srgbClr val="0070C0"/>
                </a:solidFill>
              </a:rPr>
            </a:br>
            <a:endParaRPr lang="en-US" sz="3200" dirty="0">
              <a:solidFill>
                <a:srgbClr val="0070C0"/>
              </a:solidFill>
              <a:effectLst>
                <a:outerShdw blurRad="38100" dist="38100" dir="2700000" algn="tl">
                  <a:srgbClr val="000000">
                    <a:alpha val="43137"/>
                  </a:srgbClr>
                </a:outerShdw>
                <a:reflection blurRad="12700" stA="48000" endA="300" endPos="55000" dir="5400000" sy="-90000" algn="bl" rotWithShape="0"/>
              </a:effectLst>
            </a:endParaRPr>
          </a:p>
        </p:txBody>
      </p:sp>
      <p:sp>
        <p:nvSpPr>
          <p:cNvPr id="14339" name="Rectangle 1027">
            <a:extLst>
              <a:ext uri="{FF2B5EF4-FFF2-40B4-BE49-F238E27FC236}">
                <a16:creationId xmlns:a16="http://schemas.microsoft.com/office/drawing/2014/main" id="{7D4686EA-CE44-4651-8C04-56B1177C383A}"/>
              </a:ext>
            </a:extLst>
          </p:cNvPr>
          <p:cNvSpPr>
            <a:spLocks noGrp="1" noChangeArrowheads="1"/>
          </p:cNvSpPr>
          <p:nvPr>
            <p:ph idx="1"/>
          </p:nvPr>
        </p:nvSpPr>
        <p:spPr>
          <a:xfrm>
            <a:off x="457200" y="1066800"/>
            <a:ext cx="8229600" cy="5334000"/>
          </a:xfrm>
        </p:spPr>
        <p:txBody>
          <a:bodyPr>
            <a:normAutofit/>
          </a:bodyPr>
          <a:lstStyle/>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A.  </a:t>
            </a:r>
            <a:r>
              <a:rPr lang="en-US" sz="4400" b="1" u="sng" dirty="0">
                <a:solidFill>
                  <a:srgbClr val="990033"/>
                </a:solidFill>
                <a:effectLst>
                  <a:outerShdw blurRad="38100" dist="38100" dir="2700000" algn="tl">
                    <a:srgbClr val="000000">
                      <a:alpha val="43137"/>
                    </a:srgbClr>
                  </a:outerShdw>
                </a:effectLst>
                <a:latin typeface="Arial Narrow" pitchFamily="34" charset="0"/>
              </a:rPr>
              <a:t>Respect</a:t>
            </a:r>
            <a:r>
              <a:rPr lang="en-US" sz="4400" b="1" dirty="0">
                <a:solidFill>
                  <a:srgbClr val="990033"/>
                </a:solidFill>
                <a:effectLst>
                  <a:outerShdw blurRad="38100" dist="38100" dir="2700000" algn="tl">
                    <a:srgbClr val="000000">
                      <a:alpha val="43137"/>
                    </a:srgbClr>
                  </a:outerShdw>
                </a:effectLst>
                <a:latin typeface="Arial Narrow" pitchFamily="34" charset="0"/>
              </a:rPr>
              <a:t> your elders.</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4. Why respect them?</a:t>
            </a:r>
          </a:p>
          <a:p>
            <a:pPr marL="609600" indent="-609600" algn="just" eaLnBrk="1" fontAlgn="auto" hangingPunct="1">
              <a:spcAft>
                <a:spcPts val="0"/>
              </a:spcAft>
              <a:buFont typeface="Wingdings 2" panose="05020102010507070707" pitchFamily="18" charset="2"/>
              <a:buNone/>
              <a:defRPr/>
            </a:pPr>
            <a:r>
              <a:rPr lang="en-US" sz="4400" b="1" dirty="0">
                <a:solidFill>
                  <a:srgbClr val="990033"/>
                </a:solidFill>
                <a:effectLst>
                  <a:outerShdw blurRad="38100" dist="38100" dir="2700000" algn="tl">
                    <a:srgbClr val="000000">
                      <a:alpha val="43137"/>
                    </a:srgbClr>
                  </a:outerShdw>
                </a:effectLst>
                <a:latin typeface="Arial Narrow" pitchFamily="34" charset="0"/>
              </a:rPr>
              <a:t>		a.  They work hard.</a:t>
            </a:r>
          </a:p>
        </p:txBody>
      </p:sp>
      <p:sp>
        <p:nvSpPr>
          <p:cNvPr id="4" name="Rectangle 3">
            <a:extLst>
              <a:ext uri="{FF2B5EF4-FFF2-40B4-BE49-F238E27FC236}">
                <a16:creationId xmlns:a16="http://schemas.microsoft.com/office/drawing/2014/main" id="{FEE753AD-156C-4C78-9146-5732FBABCF43}"/>
              </a:ext>
            </a:extLst>
          </p:cNvPr>
          <p:cNvSpPr/>
          <p:nvPr/>
        </p:nvSpPr>
        <p:spPr>
          <a:xfrm>
            <a:off x="762000" y="152400"/>
            <a:ext cx="7848600" cy="523875"/>
          </a:xfrm>
          <a:prstGeom prst="rect">
            <a:avLst/>
          </a:prstGeom>
        </p:spPr>
        <p:txBody>
          <a:bodyPr>
            <a:spAutoFit/>
          </a:bodyPr>
          <a:lstStyle/>
          <a:p>
            <a:pPr algn="ctr" eaLnBrk="1" hangingPunct="1">
              <a:defRPr/>
            </a:pPr>
            <a:r>
              <a:rPr lang="en-US" dirty="0">
                <a:solidFill>
                  <a:srgbClr val="002060"/>
                </a:solidFill>
                <a:effectLst>
                  <a:outerShdw blurRad="38100" dist="38100" dir="2700000" algn="tl">
                    <a:srgbClr val="000000">
                      <a:alpha val="43137"/>
                    </a:srgbClr>
                  </a:outerShdw>
                </a:effectLst>
              </a:rPr>
              <a:t>I. Your Responsibility Towards Your Church Leadership</a:t>
            </a:r>
            <a:endParaRPr lang="en-US" dirty="0"/>
          </a:p>
        </p:txBody>
      </p:sp>
    </p:spTree>
  </p:cSld>
  <p:clrMapOvr>
    <a:masterClrMapping/>
  </p:clrMapOvr>
  <p:transition>
    <p:dissolve/>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themeOverride>
</file>

<file path=docProps/app.xml><?xml version="1.0" encoding="utf-8"?>
<Properties xmlns="http://schemas.openxmlformats.org/officeDocument/2006/extended-properties" xmlns:vt="http://schemas.openxmlformats.org/officeDocument/2006/docPropsVTypes">
  <Template>Metro</Template>
  <TotalTime>23186</TotalTime>
  <Words>2542</Words>
  <Application>Microsoft Office PowerPoint</Application>
  <PresentationFormat>On-screen Show (4:3)</PresentationFormat>
  <Paragraphs>304</Paragraphs>
  <Slides>49</Slides>
  <Notes>49</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49</vt:i4>
      </vt:variant>
    </vt:vector>
  </HeadingPairs>
  <TitlesOfParts>
    <vt:vector size="58" baseType="lpstr">
      <vt:lpstr>Arial</vt:lpstr>
      <vt:lpstr>Arial Narrow</vt:lpstr>
      <vt:lpstr>Calibri</vt:lpstr>
      <vt:lpstr>Franklin Gothic Medium</vt:lpstr>
      <vt:lpstr>Lucida Sans Unicode</vt:lpstr>
      <vt:lpstr>Segoe UI Symbol</vt:lpstr>
      <vt:lpstr>Times New Roman</vt:lpstr>
      <vt:lpstr>Wingdings 2</vt:lpstr>
      <vt:lpstr>Trek</vt:lpstr>
      <vt:lpstr>responsibility as  a  Member  of  the  Church</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Thomason Internet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Homosexual Agenda  Romans 1:18-32</dc:title>
  <dc:creator>Stephen H. Thomason</dc:creator>
  <cp:lastModifiedBy>Stephen Thomason</cp:lastModifiedBy>
  <cp:revision>1361</cp:revision>
  <dcterms:created xsi:type="dcterms:W3CDTF">2005-04-23T22:37:40Z</dcterms:created>
  <dcterms:modified xsi:type="dcterms:W3CDTF">2024-07-03T20:35:53Z</dcterms:modified>
</cp:coreProperties>
</file>