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handoutMasterIdLst>
    <p:handoutMasterId r:id="rId50"/>
  </p:handoutMasterIdLst>
  <p:sldIdLst>
    <p:sldId id="398" r:id="rId2"/>
    <p:sldId id="1362" r:id="rId3"/>
    <p:sldId id="1514" r:id="rId4"/>
    <p:sldId id="1515" r:id="rId5"/>
    <p:sldId id="678" r:id="rId6"/>
    <p:sldId id="1502" r:id="rId7"/>
    <p:sldId id="1503" r:id="rId8"/>
    <p:sldId id="1504" r:id="rId9"/>
    <p:sldId id="1505" r:id="rId10"/>
    <p:sldId id="1506" r:id="rId11"/>
    <p:sldId id="1508" r:id="rId12"/>
    <p:sldId id="1509" r:id="rId13"/>
    <p:sldId id="1510" r:id="rId14"/>
    <p:sldId id="1511" r:id="rId15"/>
    <p:sldId id="1512" r:id="rId16"/>
    <p:sldId id="1513" r:id="rId17"/>
    <p:sldId id="1468" r:id="rId18"/>
    <p:sldId id="1517" r:id="rId19"/>
    <p:sldId id="1546" r:id="rId20"/>
    <p:sldId id="1518" r:id="rId21"/>
    <p:sldId id="1519" r:id="rId22"/>
    <p:sldId id="1520" r:id="rId23"/>
    <p:sldId id="1521" r:id="rId24"/>
    <p:sldId id="1522" r:id="rId25"/>
    <p:sldId id="1523" r:id="rId26"/>
    <p:sldId id="1524" r:id="rId27"/>
    <p:sldId id="1525" r:id="rId28"/>
    <p:sldId id="1310" r:id="rId29"/>
    <p:sldId id="1526" r:id="rId30"/>
    <p:sldId id="1528" r:id="rId31"/>
    <p:sldId id="1527" r:id="rId32"/>
    <p:sldId id="1529" r:id="rId33"/>
    <p:sldId id="1530" r:id="rId34"/>
    <p:sldId id="1531" r:id="rId35"/>
    <p:sldId id="1532" r:id="rId36"/>
    <p:sldId id="1533" r:id="rId37"/>
    <p:sldId id="1534" r:id="rId38"/>
    <p:sldId id="1535" r:id="rId39"/>
    <p:sldId id="1536" r:id="rId40"/>
    <p:sldId id="1537" r:id="rId41"/>
    <p:sldId id="1539" r:id="rId42"/>
    <p:sldId id="1540" r:id="rId43"/>
    <p:sldId id="1541" r:id="rId44"/>
    <p:sldId id="1542" r:id="rId45"/>
    <p:sldId id="1543" r:id="rId46"/>
    <p:sldId id="1544" r:id="rId47"/>
    <p:sldId id="1545" r:id="rId48"/>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0B2F5EE2-9071-4E79-8EB9-1B92593B219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2DF4B17B-68B0-4E27-BDD6-E18867F3662A}"/>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189FCEA4-09A2-4DF4-93F2-334DABE29D3D}"/>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F979E2E1-36D8-4717-9EA0-F8FDB9B378E1}"/>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B0B3A5A8-D84C-4ABB-9FA7-E9E10844EF3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CA5269-0C34-4BD2-804F-1AB5A39EAB9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801CF3CB-378C-43C5-A3E6-3358254287D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49115D87-58A0-4DF4-B85C-FE84B5BF55F7}" type="datetimeFigureOut">
              <a:rPr lang="en-US"/>
              <a:pPr>
                <a:defRPr/>
              </a:pPr>
              <a:t>7/3/2024</a:t>
            </a:fld>
            <a:endParaRPr lang="en-US" dirty="0"/>
          </a:p>
        </p:txBody>
      </p:sp>
      <p:sp>
        <p:nvSpPr>
          <p:cNvPr id="4" name="Slide Image Placeholder 3">
            <a:extLst>
              <a:ext uri="{FF2B5EF4-FFF2-40B4-BE49-F238E27FC236}">
                <a16:creationId xmlns:a16="http://schemas.microsoft.com/office/drawing/2014/main" id="{7F6D3644-58BA-4563-A157-FA9EB10A824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CA976B8A-84C8-41C9-A24B-103B43903ED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CAA668A-F441-4FDD-9A05-62D353D7EF7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968E9CB1-5F1B-4AF1-A209-3A27D301C89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850C69F-E63A-42A0-98A8-DF361EEF2DD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C3D2CD76-6DFD-4C11-9D36-69564A9580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A943EE7B-BD4E-4501-BE3A-921376FCC5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1A9218B5-9AA8-43B8-987E-D87A516551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1FEB23-4F9E-43A2-BA5E-7A239BB4409D}"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72181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7189665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60850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921992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839553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642460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7450078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FAE32E8-41DD-4B57-A446-655E7B5BF1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131751F-8C04-4D8E-81B5-BF6B7C8415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D769A72D-1F82-41AC-967B-063BC393CC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E6B817-E3B7-46E6-86CD-99163502E4C0}"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719513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1067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F8878F7-9B0A-421C-BF6E-8A204F51E9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31EBEDA-7C1E-4B32-88B1-B1A5E8A0AE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90B8C02-D2F4-4EF2-8FD0-58C85926E2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D32FC6-182A-492D-88B1-AC961370E0F0}"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6015376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16535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7833098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33149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5808480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3955476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684215-8A9A-4C36-88D1-5334F5DC8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EB69D09-E491-4D2B-8D27-CFF3A15A9A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C6790BFF-8648-451B-8A49-D6C87791D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1B967B-C520-4F18-A29E-654F0FFDF8CE}"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2172065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FAE32E8-41DD-4B57-A446-655E7B5BF1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131751F-8C04-4D8E-81B5-BF6B7C8415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D769A72D-1F82-41AC-967B-063BC393CC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E6B817-E3B7-46E6-86CD-99163502E4C0}"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7739019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627839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F8878F7-9B0A-421C-BF6E-8A204F51E9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31EBEDA-7C1E-4B32-88B1-B1A5E8A0AE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90B8C02-D2F4-4EF2-8FD0-58C85926E2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D32FC6-182A-492D-88B1-AC961370E0F0}"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7502127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166904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434655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5243731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0062692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653437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92684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6374619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FAE32E8-41DD-4B57-A446-655E7B5BF1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131751F-8C04-4D8E-81B5-BF6B7C8415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D769A72D-1F82-41AC-967B-063BC393CC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E6B817-E3B7-46E6-86CD-99163502E4C0}"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8762869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809201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460916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F8878F7-9B0A-421C-BF6E-8A204F51E9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31EBEDA-7C1E-4B32-88B1-B1A5E8A0AE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90B8C02-D2F4-4EF2-8FD0-58C85926E2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D32FC6-182A-492D-88B1-AC961370E0F0}"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6275031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334914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0713143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6364204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6335699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73848109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276037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714260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455234-36A0-45E3-9F49-855FA7B3FE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0916B63-1A78-45AC-A3C8-DCABE0D38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CC36D4B-C8BC-493E-9627-185E36EFCD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75ECE-0788-43A0-9A8C-0B40C32D4219}"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548906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292458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34316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533325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9415F3D-1BBA-449E-91E1-A92EF61DFE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5DC2E-7D8F-4157-8074-68E65DF15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BACA609C-11E8-4F2D-9B5F-53B1E78C0D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C747FA-F699-4694-A7C1-48D0C2883CA1}"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89463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98190D82-028D-4679-A5D7-F86604656AC3}"/>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9BA43CF5-22D5-4D91-957C-47B28D788C5E}"/>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B68FFF05-599F-432F-AB8D-CF1179B5C6E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752255B1-58BC-4E12-97B5-A6BD50E85999}"/>
              </a:ext>
            </a:extLst>
          </p:cNvPr>
          <p:cNvSpPr>
            <a:spLocks noGrp="1"/>
          </p:cNvSpPr>
          <p:nvPr>
            <p:ph type="sldNum" sz="quarter" idx="12"/>
          </p:nvPr>
        </p:nvSpPr>
        <p:spPr>
          <a:xfrm>
            <a:off x="8229600" y="6473825"/>
            <a:ext cx="758825" cy="247650"/>
          </a:xfrm>
        </p:spPr>
        <p:txBody>
          <a:bodyPr/>
          <a:lstStyle>
            <a:lvl1pPr>
              <a:defRPr smtClean="0"/>
            </a:lvl1pPr>
          </a:lstStyle>
          <a:p>
            <a:pPr>
              <a:defRPr/>
            </a:pPr>
            <a:fld id="{A897BE63-FD07-4EFE-B461-B32C22C73005}" type="slidenum">
              <a:rPr lang="en-US" altLang="en-US"/>
              <a:pPr>
                <a:defRPr/>
              </a:pPr>
              <a:t>‹#›</a:t>
            </a:fld>
            <a:endParaRPr lang="en-US" altLang="en-US"/>
          </a:p>
        </p:txBody>
      </p:sp>
    </p:spTree>
    <p:extLst>
      <p:ext uri="{BB962C8B-B14F-4D97-AF65-F5344CB8AC3E}">
        <p14:creationId xmlns:p14="http://schemas.microsoft.com/office/powerpoint/2010/main" val="366689698"/>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285DC962-2D89-43AB-8EC8-CAA68C79542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3827353D-5851-464E-BAFC-6106C75ECED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F7014A8-9606-4A1E-9A25-1886B8AD8C30}"/>
              </a:ext>
            </a:extLst>
          </p:cNvPr>
          <p:cNvSpPr>
            <a:spLocks noGrp="1"/>
          </p:cNvSpPr>
          <p:nvPr>
            <p:ph type="sldNum" sz="quarter" idx="12"/>
          </p:nvPr>
        </p:nvSpPr>
        <p:spPr/>
        <p:txBody>
          <a:bodyPr/>
          <a:lstStyle>
            <a:lvl1pPr>
              <a:defRPr/>
            </a:lvl1pPr>
          </a:lstStyle>
          <a:p>
            <a:pPr>
              <a:defRPr/>
            </a:pPr>
            <a:fld id="{5832D397-D9BE-4066-8DF6-8CF4EEE80975}" type="slidenum">
              <a:rPr lang="en-US" altLang="en-US"/>
              <a:pPr>
                <a:defRPr/>
              </a:pPr>
              <a:t>‹#›</a:t>
            </a:fld>
            <a:endParaRPr lang="en-US" altLang="en-US"/>
          </a:p>
        </p:txBody>
      </p:sp>
    </p:spTree>
    <p:extLst>
      <p:ext uri="{BB962C8B-B14F-4D97-AF65-F5344CB8AC3E}">
        <p14:creationId xmlns:p14="http://schemas.microsoft.com/office/powerpoint/2010/main" val="547518152"/>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7DAFD-022B-491E-9EA7-55827CFDE0C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FFA71CD-3B90-486F-9564-8C80D869293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D2668E-53AD-43E3-8E34-8D6A4B7D1FE7}"/>
              </a:ext>
            </a:extLst>
          </p:cNvPr>
          <p:cNvSpPr>
            <a:spLocks noGrp="1"/>
          </p:cNvSpPr>
          <p:nvPr>
            <p:ph type="sldNum" sz="quarter" idx="12"/>
          </p:nvPr>
        </p:nvSpPr>
        <p:spPr/>
        <p:txBody>
          <a:bodyPr/>
          <a:lstStyle>
            <a:lvl1pPr>
              <a:defRPr smtClean="0"/>
            </a:lvl1pPr>
          </a:lstStyle>
          <a:p>
            <a:pPr>
              <a:defRPr/>
            </a:pPr>
            <a:fld id="{92E40646-62E7-4E88-8A3B-FB7B3BE08963}" type="slidenum">
              <a:rPr lang="en-US" altLang="en-US"/>
              <a:pPr>
                <a:defRPr/>
              </a:pPr>
              <a:t>‹#›</a:t>
            </a:fld>
            <a:endParaRPr lang="en-US" altLang="en-US"/>
          </a:p>
        </p:txBody>
      </p:sp>
    </p:spTree>
    <p:extLst>
      <p:ext uri="{BB962C8B-B14F-4D97-AF65-F5344CB8AC3E}">
        <p14:creationId xmlns:p14="http://schemas.microsoft.com/office/powerpoint/2010/main" val="278548549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92261ED8-AB32-436B-97AA-C38DE266232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5F79A080-DCEF-484C-AC36-25DA32F2FFD7}"/>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EB13AC54-EA80-4B9B-9533-928FE4A1FEE5}"/>
              </a:ext>
            </a:extLst>
          </p:cNvPr>
          <p:cNvSpPr>
            <a:spLocks noGrp="1"/>
          </p:cNvSpPr>
          <p:nvPr>
            <p:ph type="sldNum" sz="quarter" idx="12"/>
          </p:nvPr>
        </p:nvSpPr>
        <p:spPr>
          <a:xfrm>
            <a:off x="8229600" y="6473825"/>
            <a:ext cx="758825" cy="247650"/>
          </a:xfrm>
        </p:spPr>
        <p:txBody>
          <a:bodyPr/>
          <a:lstStyle>
            <a:lvl1pPr>
              <a:defRPr smtClean="0"/>
            </a:lvl1pPr>
          </a:lstStyle>
          <a:p>
            <a:pPr>
              <a:defRPr/>
            </a:pPr>
            <a:fld id="{00E3EBDD-08E8-4A73-AA68-00F0060F8409}" type="slidenum">
              <a:rPr lang="en-US" altLang="en-US"/>
              <a:pPr>
                <a:defRPr/>
              </a:pPr>
              <a:t>‹#›</a:t>
            </a:fld>
            <a:endParaRPr lang="en-US" altLang="en-US"/>
          </a:p>
        </p:txBody>
      </p:sp>
    </p:spTree>
    <p:extLst>
      <p:ext uri="{BB962C8B-B14F-4D97-AF65-F5344CB8AC3E}">
        <p14:creationId xmlns:p14="http://schemas.microsoft.com/office/powerpoint/2010/main" val="17319098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49FEC264-1738-4BCE-A76D-F788D5A56F5C}"/>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36B4C3CC-9C7A-4238-AA37-286329573110}"/>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306163DF-CEAE-416B-873B-387A0F5B2B1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20A9BC6A-AFE9-41D0-9073-8C6CA97CCE14}"/>
              </a:ext>
            </a:extLst>
          </p:cNvPr>
          <p:cNvSpPr>
            <a:spLocks noGrp="1"/>
          </p:cNvSpPr>
          <p:nvPr>
            <p:ph type="sldNum" sz="quarter" idx="12"/>
          </p:nvPr>
        </p:nvSpPr>
        <p:spPr/>
        <p:txBody>
          <a:bodyPr/>
          <a:lstStyle>
            <a:lvl1pPr>
              <a:defRPr smtClean="0"/>
            </a:lvl1pPr>
          </a:lstStyle>
          <a:p>
            <a:pPr>
              <a:defRPr/>
            </a:pPr>
            <a:fld id="{E2D9DEC7-42A2-47A0-B159-54A7ACEF65A1}" type="slidenum">
              <a:rPr lang="en-US" altLang="en-US"/>
              <a:pPr>
                <a:defRPr/>
              </a:pPr>
              <a:t>‹#›</a:t>
            </a:fld>
            <a:endParaRPr lang="en-US" altLang="en-US"/>
          </a:p>
        </p:txBody>
      </p:sp>
    </p:spTree>
    <p:extLst>
      <p:ext uri="{BB962C8B-B14F-4D97-AF65-F5344CB8AC3E}">
        <p14:creationId xmlns:p14="http://schemas.microsoft.com/office/powerpoint/2010/main" val="3547202071"/>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556187E8-13C5-49DB-9A64-C715481E5C57}"/>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7DAD1CC1-8647-434C-8B4F-DB60735B8D6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51F5DEDF-7CB1-4427-A88E-888E8D8D45E8}"/>
              </a:ext>
            </a:extLst>
          </p:cNvPr>
          <p:cNvSpPr>
            <a:spLocks noGrp="1"/>
          </p:cNvSpPr>
          <p:nvPr>
            <p:ph type="sldNum" sz="quarter" idx="12"/>
          </p:nvPr>
        </p:nvSpPr>
        <p:spPr/>
        <p:txBody>
          <a:bodyPr/>
          <a:lstStyle>
            <a:lvl1pPr>
              <a:defRPr/>
            </a:lvl1pPr>
          </a:lstStyle>
          <a:p>
            <a:pPr>
              <a:defRPr/>
            </a:pPr>
            <a:fld id="{BA0D4B43-38C6-4D00-909E-23E96BC97E84}" type="slidenum">
              <a:rPr lang="en-US" altLang="en-US"/>
              <a:pPr>
                <a:defRPr/>
              </a:pPr>
              <a:t>‹#›</a:t>
            </a:fld>
            <a:endParaRPr lang="en-US" altLang="en-US"/>
          </a:p>
        </p:txBody>
      </p:sp>
    </p:spTree>
    <p:extLst>
      <p:ext uri="{BB962C8B-B14F-4D97-AF65-F5344CB8AC3E}">
        <p14:creationId xmlns:p14="http://schemas.microsoft.com/office/powerpoint/2010/main" val="305147652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3B218046-7585-4673-BDCB-7F7962D81282}"/>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13D3D018-4A38-4E7C-B0BB-DA0E156F02DC}"/>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7B0FFF21-ACCD-4020-92AE-97DF843D0650}"/>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5183D61B-9E2C-419E-9F85-E8A254A96994}"/>
              </a:ext>
            </a:extLst>
          </p:cNvPr>
          <p:cNvSpPr>
            <a:spLocks noGrp="1"/>
          </p:cNvSpPr>
          <p:nvPr>
            <p:ph type="sldNum" sz="quarter" idx="12"/>
          </p:nvPr>
        </p:nvSpPr>
        <p:spPr>
          <a:xfrm>
            <a:off x="8229600" y="6477000"/>
            <a:ext cx="762000" cy="247650"/>
          </a:xfrm>
        </p:spPr>
        <p:txBody>
          <a:bodyPr/>
          <a:lstStyle>
            <a:lvl1pPr>
              <a:defRPr smtClean="0"/>
            </a:lvl1pPr>
          </a:lstStyle>
          <a:p>
            <a:pPr>
              <a:defRPr/>
            </a:pPr>
            <a:fld id="{BA3CB0B0-39F7-4577-AB98-8ACAF7D03C2C}" type="slidenum">
              <a:rPr lang="en-US" altLang="en-US"/>
              <a:pPr>
                <a:defRPr/>
              </a:pPr>
              <a:t>‹#›</a:t>
            </a:fld>
            <a:endParaRPr lang="en-US" altLang="en-US"/>
          </a:p>
        </p:txBody>
      </p:sp>
    </p:spTree>
    <p:extLst>
      <p:ext uri="{BB962C8B-B14F-4D97-AF65-F5344CB8AC3E}">
        <p14:creationId xmlns:p14="http://schemas.microsoft.com/office/powerpoint/2010/main" val="1674978049"/>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923C2070-763D-4B39-9FFD-DCE9F947C4B5}"/>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1E89CDE1-B530-4664-9E38-3FB39D414A5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7A1369A1-13B2-4AB0-B025-E11DA53A0899}"/>
              </a:ext>
            </a:extLst>
          </p:cNvPr>
          <p:cNvSpPr>
            <a:spLocks noGrp="1"/>
          </p:cNvSpPr>
          <p:nvPr>
            <p:ph type="sldNum" sz="quarter" idx="12"/>
          </p:nvPr>
        </p:nvSpPr>
        <p:spPr/>
        <p:txBody>
          <a:bodyPr/>
          <a:lstStyle>
            <a:lvl1pPr>
              <a:defRPr/>
            </a:lvl1pPr>
          </a:lstStyle>
          <a:p>
            <a:pPr>
              <a:defRPr/>
            </a:pPr>
            <a:fld id="{7777ABAD-17BA-4F52-B125-C731A239E940}" type="slidenum">
              <a:rPr lang="en-US" altLang="en-US"/>
              <a:pPr>
                <a:defRPr/>
              </a:pPr>
              <a:t>‹#›</a:t>
            </a:fld>
            <a:endParaRPr lang="en-US" altLang="en-US"/>
          </a:p>
        </p:txBody>
      </p:sp>
    </p:spTree>
    <p:extLst>
      <p:ext uri="{BB962C8B-B14F-4D97-AF65-F5344CB8AC3E}">
        <p14:creationId xmlns:p14="http://schemas.microsoft.com/office/powerpoint/2010/main" val="771238328"/>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D3E6C4A-C614-475A-B532-0CB84313874A}"/>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B43DCB53-F21E-45F3-B771-127A434B624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FB459D66-3B41-4F81-A0EA-3C6C98D0827B}"/>
              </a:ext>
            </a:extLst>
          </p:cNvPr>
          <p:cNvSpPr>
            <a:spLocks noGrp="1"/>
          </p:cNvSpPr>
          <p:nvPr>
            <p:ph type="sldNum" sz="quarter" idx="12"/>
          </p:nvPr>
        </p:nvSpPr>
        <p:spPr/>
        <p:txBody>
          <a:bodyPr/>
          <a:lstStyle>
            <a:lvl1pPr>
              <a:defRPr smtClean="0"/>
            </a:lvl1pPr>
          </a:lstStyle>
          <a:p>
            <a:pPr>
              <a:defRPr/>
            </a:pPr>
            <a:fld id="{1F43B9B0-53A2-4DFF-AC89-83343357D38E}" type="slidenum">
              <a:rPr lang="en-US" altLang="en-US"/>
              <a:pPr>
                <a:defRPr/>
              </a:pPr>
              <a:t>‹#›</a:t>
            </a:fld>
            <a:endParaRPr lang="en-US" altLang="en-US"/>
          </a:p>
        </p:txBody>
      </p:sp>
    </p:spTree>
    <p:extLst>
      <p:ext uri="{BB962C8B-B14F-4D97-AF65-F5344CB8AC3E}">
        <p14:creationId xmlns:p14="http://schemas.microsoft.com/office/powerpoint/2010/main" val="3527172919"/>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0A60DCEB-1AAB-4D93-AADD-FFB78288D2EB}"/>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9B68E420-6569-489D-8A24-A7AEC70F0FB7}"/>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85A98CB3-5FF8-4752-A08E-8D57AAA93BE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11EB10A-C80E-441C-BF54-682B598100D1}"/>
              </a:ext>
            </a:extLst>
          </p:cNvPr>
          <p:cNvSpPr>
            <a:spLocks noGrp="1"/>
          </p:cNvSpPr>
          <p:nvPr>
            <p:ph type="sldNum" sz="quarter" idx="12"/>
          </p:nvPr>
        </p:nvSpPr>
        <p:spPr/>
        <p:txBody>
          <a:bodyPr/>
          <a:lstStyle>
            <a:lvl1pPr>
              <a:defRPr smtClean="0"/>
            </a:lvl1pPr>
          </a:lstStyle>
          <a:p>
            <a:pPr>
              <a:defRPr/>
            </a:pPr>
            <a:fld id="{9D9B720F-7CD0-4669-BF71-93C8A80B6F80}" type="slidenum">
              <a:rPr lang="en-US" altLang="en-US"/>
              <a:pPr>
                <a:defRPr/>
              </a:pPr>
              <a:t>‹#›</a:t>
            </a:fld>
            <a:endParaRPr lang="en-US" altLang="en-US"/>
          </a:p>
        </p:txBody>
      </p:sp>
    </p:spTree>
    <p:extLst>
      <p:ext uri="{BB962C8B-B14F-4D97-AF65-F5344CB8AC3E}">
        <p14:creationId xmlns:p14="http://schemas.microsoft.com/office/powerpoint/2010/main" val="314942120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74BA8371-9A3F-4A62-A9E2-C253AED82DD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5801B30-44F2-460D-8C47-FA4ED66750E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66BE99C4-337D-4DEE-906B-4F19F1F0FBEC}"/>
              </a:ext>
            </a:extLst>
          </p:cNvPr>
          <p:cNvSpPr>
            <a:spLocks noGrp="1"/>
          </p:cNvSpPr>
          <p:nvPr>
            <p:ph type="sldNum" sz="quarter" idx="12"/>
          </p:nvPr>
        </p:nvSpPr>
        <p:spPr/>
        <p:txBody>
          <a:bodyPr/>
          <a:lstStyle>
            <a:lvl1pPr>
              <a:defRPr smtClean="0"/>
            </a:lvl1pPr>
          </a:lstStyle>
          <a:p>
            <a:pPr>
              <a:defRPr/>
            </a:pPr>
            <a:fld id="{6CB3AF4A-849D-4C65-B3A5-78DAD28C6A94}" type="slidenum">
              <a:rPr lang="en-US" altLang="en-US"/>
              <a:pPr>
                <a:defRPr/>
              </a:pPr>
              <a:t>‹#›</a:t>
            </a:fld>
            <a:endParaRPr lang="en-US" altLang="en-US"/>
          </a:p>
        </p:txBody>
      </p:sp>
    </p:spTree>
    <p:extLst>
      <p:ext uri="{BB962C8B-B14F-4D97-AF65-F5344CB8AC3E}">
        <p14:creationId xmlns:p14="http://schemas.microsoft.com/office/powerpoint/2010/main" val="284124685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3D60EFE4-923F-4BA0-8A0C-B1801E6FE83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483E7D67-654D-4863-9412-E1AA0B2A74C0}"/>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9C4F5BE5-B5BA-4975-A564-8FBFFF6FAFB4}"/>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EDD15CC4-378C-4A76-AEBD-8BAA75DA577E}"/>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50F23545-92A2-4774-8E38-25FB2A063BCA}"/>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563A357D-C489-4487-AE92-473666E0CEAC}"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DC1B65A5-6266-446E-81E4-734E6A027822}"/>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A5F03FC6-C16F-4B25-ACFE-BC1BBBCCD1B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711C93E7-F179-43F1-84B1-F7CC8860CA12}"/>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063" r:id="rId1"/>
    <p:sldLayoutId id="2147485064" r:id="rId2"/>
    <p:sldLayoutId id="2147485065" r:id="rId3"/>
    <p:sldLayoutId id="2147485060" r:id="rId4"/>
    <p:sldLayoutId id="2147485066" r:id="rId5"/>
    <p:sldLayoutId id="2147485061" r:id="rId6"/>
    <p:sldLayoutId id="2147485067" r:id="rId7"/>
    <p:sldLayoutId id="2147485068" r:id="rId8"/>
    <p:sldLayoutId id="2147485069" r:id="rId9"/>
    <p:sldLayoutId id="2147485062" r:id="rId10"/>
    <p:sldLayoutId id="2147485070"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71793D5E-1EE8-44FF-8EAC-ADF7A4EE9C18}"/>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when  the  big one  comes  - don’t  worry!</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Sign that the Lord is Coming will be Earthquakes!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308329473"/>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Sign that the Lord is Coming will be Earthquakes!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24:7 - Nation will rise against nation, and kingdom against kingdom. There will be famines and earthquakes in various places.</a:t>
            </a:r>
          </a:p>
        </p:txBody>
      </p:sp>
    </p:spTree>
    <p:extLst>
      <p:ext uri="{BB962C8B-B14F-4D97-AF65-F5344CB8AC3E}">
        <p14:creationId xmlns:p14="http://schemas.microsoft.com/office/powerpoint/2010/main" val="4294436350"/>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Sign that the Lord is Coming will be Earthquakes!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24:7 - Nation will rise against nation, and kingdom against kingdom. There will be famines and earthquakes in various places.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Mark 13:8 - There will be earthquakes in various places, and famines. These are the beginning of birth pains.</a:t>
            </a:r>
          </a:p>
        </p:txBody>
      </p:sp>
    </p:spTree>
    <p:extLst>
      <p:ext uri="{BB962C8B-B14F-4D97-AF65-F5344CB8AC3E}">
        <p14:creationId xmlns:p14="http://schemas.microsoft.com/office/powerpoint/2010/main" val="3187963079"/>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Sign that the Lord is Coming will be Earthquakes!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24:7 - Nation will rise against nation, and kingdom against kingdom. There will be famines and earthquakes in various places.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Mark 13:8 - There will be earthquakes in various places, and famines. These are the beginning of birth pains.</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21:11 - There will be great earthquakes, famines and pestilences in various places, and fearful events and great signs from heaven.</a:t>
            </a:r>
          </a:p>
        </p:txBody>
      </p:sp>
    </p:spTree>
    <p:extLst>
      <p:ext uri="{BB962C8B-B14F-4D97-AF65-F5344CB8AC3E}">
        <p14:creationId xmlns:p14="http://schemas.microsoft.com/office/powerpoint/2010/main" val="1314786620"/>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304800" y="1024855"/>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They are happening now more frequently!</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p:txBody>
      </p:sp>
      <p:graphicFrame>
        <p:nvGraphicFramePr>
          <p:cNvPr id="2" name="Table 2">
            <a:extLst>
              <a:ext uri="{FF2B5EF4-FFF2-40B4-BE49-F238E27FC236}">
                <a16:creationId xmlns:a16="http://schemas.microsoft.com/office/drawing/2014/main" id="{D59FA447-4BAD-4870-0B61-81F8EBBC49BF}"/>
              </a:ext>
            </a:extLst>
          </p:cNvPr>
          <p:cNvGraphicFramePr>
            <a:graphicFrameLocks noGrp="1"/>
          </p:cNvGraphicFramePr>
          <p:nvPr>
            <p:extLst>
              <p:ext uri="{D42A27DB-BD31-4B8C-83A1-F6EECF244321}">
                <p14:modId xmlns:p14="http://schemas.microsoft.com/office/powerpoint/2010/main" val="3397559929"/>
              </p:ext>
            </p:extLst>
          </p:nvPr>
        </p:nvGraphicFramePr>
        <p:xfrm>
          <a:off x="838200" y="3058160"/>
          <a:ext cx="7848600" cy="3048000"/>
        </p:xfrm>
        <a:graphic>
          <a:graphicData uri="http://schemas.openxmlformats.org/drawingml/2006/table">
            <a:tbl>
              <a:tblPr firstRow="1" bandRow="1">
                <a:tableStyleId>{073A0DAA-6AF3-43AB-8588-CEC1D06C72B9}</a:tableStyleId>
              </a:tblPr>
              <a:tblGrid>
                <a:gridCol w="3924300">
                  <a:extLst>
                    <a:ext uri="{9D8B030D-6E8A-4147-A177-3AD203B41FA5}">
                      <a16:colId xmlns:a16="http://schemas.microsoft.com/office/drawing/2014/main" val="2542645470"/>
                    </a:ext>
                  </a:extLst>
                </a:gridCol>
                <a:gridCol w="3924300">
                  <a:extLst>
                    <a:ext uri="{9D8B030D-6E8A-4147-A177-3AD203B41FA5}">
                      <a16:colId xmlns:a16="http://schemas.microsoft.com/office/drawing/2014/main" val="1699035850"/>
                    </a:ext>
                  </a:extLst>
                </a:gridCol>
              </a:tblGrid>
              <a:tr h="370840">
                <a:tc>
                  <a:txBody>
                    <a:bodyPr/>
                    <a:lstStyle/>
                    <a:p>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9</a:t>
                      </a:r>
                      <a:r>
                        <a:rPr lang="en-US" sz="4400"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 Century - 1</a:t>
                      </a:r>
                    </a:p>
                  </a:txBody>
                  <a:tcPr>
                    <a:noFill/>
                  </a:tcPr>
                </a:tc>
                <a:tc>
                  <a:txBody>
                    <a:bodyPr/>
                    <a:lstStyle/>
                    <a:p>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11</a:t>
                      </a:r>
                      <a:r>
                        <a:rPr lang="en-US" sz="4400"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 Century - 2</a:t>
                      </a:r>
                    </a:p>
                  </a:txBody>
                  <a:tcPr>
                    <a:noFill/>
                  </a:tcPr>
                </a:tc>
                <a:extLst>
                  <a:ext uri="{0D108BD9-81ED-4DB2-BD59-A6C34878D82A}">
                    <a16:rowId xmlns:a16="http://schemas.microsoft.com/office/drawing/2014/main" val="556110482"/>
                  </a:ext>
                </a:extLst>
              </a:tr>
              <a:tr h="370840">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13</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- 3</a:t>
                      </a:r>
                    </a:p>
                  </a:txBody>
                  <a:tcPr>
                    <a:noFill/>
                  </a:tcPr>
                </a:tc>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16</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- 2</a:t>
                      </a:r>
                    </a:p>
                  </a:txBody>
                  <a:tcPr>
                    <a:noFill/>
                  </a:tcPr>
                </a:tc>
                <a:extLst>
                  <a:ext uri="{0D108BD9-81ED-4DB2-BD59-A6C34878D82A}">
                    <a16:rowId xmlns:a16="http://schemas.microsoft.com/office/drawing/2014/main" val="981833238"/>
                  </a:ext>
                </a:extLst>
              </a:tr>
              <a:tr h="370840">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17</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- 2</a:t>
                      </a:r>
                    </a:p>
                  </a:txBody>
                  <a:tcPr>
                    <a:noFill/>
                  </a:tcPr>
                </a:tc>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18</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- 5</a:t>
                      </a:r>
                    </a:p>
                  </a:txBody>
                  <a:tcPr>
                    <a:noFill/>
                  </a:tcPr>
                </a:tc>
                <a:extLst>
                  <a:ext uri="{0D108BD9-81ED-4DB2-BD59-A6C34878D82A}">
                    <a16:rowId xmlns:a16="http://schemas.microsoft.com/office/drawing/2014/main" val="3014762144"/>
                  </a:ext>
                </a:extLst>
              </a:tr>
              <a:tr h="370840">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19</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- 9</a:t>
                      </a:r>
                    </a:p>
                  </a:txBody>
                  <a:tcPr>
                    <a:noFill/>
                  </a:tcPr>
                </a:tc>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20</a:t>
                      </a:r>
                      <a:r>
                        <a:rPr lang="en-US" sz="4400" b="1" baseline="30000">
                          <a:solidFill>
                            <a:srgbClr val="990033"/>
                          </a:solidFill>
                          <a:effectLst>
                            <a:outerShdw blurRad="38100" dist="38100" dir="2700000" algn="tl">
                              <a:srgbClr val="000000">
                                <a:alpha val="43137"/>
                              </a:srgbClr>
                            </a:outerShdw>
                          </a:effectLst>
                          <a:latin typeface="Arial Narrow" panose="020B0606020202030204" pitchFamily="34" charset="0"/>
                        </a:rPr>
                        <a:t>th</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 Century -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rPr>
                        <a:t>40!</a:t>
                      </a:r>
                    </a:p>
                  </a:txBody>
                  <a:tcPr>
                    <a:noFill/>
                  </a:tcPr>
                </a:tc>
                <a:extLst>
                  <a:ext uri="{0D108BD9-81ED-4DB2-BD59-A6C34878D82A}">
                    <a16:rowId xmlns:a16="http://schemas.microsoft.com/office/drawing/2014/main" val="3927620691"/>
                  </a:ext>
                </a:extLst>
              </a:tr>
            </a:tbl>
          </a:graphicData>
        </a:graphic>
      </p:graphicFrame>
    </p:spTree>
    <p:extLst>
      <p:ext uri="{BB962C8B-B14F-4D97-AF65-F5344CB8AC3E}">
        <p14:creationId xmlns:p14="http://schemas.microsoft.com/office/powerpoint/2010/main" val="2955827957"/>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World Almanac</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cs typeface="Arial" panose="020B0604020202020204" pitchFamily="34" charset="0"/>
              </a:rPr>
              <a:t>1976 - 18</a:t>
            </a:r>
          </a:p>
        </p:txBody>
      </p:sp>
      <p:graphicFrame>
        <p:nvGraphicFramePr>
          <p:cNvPr id="2" name="Table 2">
            <a:extLst>
              <a:ext uri="{FF2B5EF4-FFF2-40B4-BE49-F238E27FC236}">
                <a16:creationId xmlns:a16="http://schemas.microsoft.com/office/drawing/2014/main" id="{D59FA447-4BAD-4870-0B61-81F8EBBC49BF}"/>
              </a:ext>
            </a:extLst>
          </p:cNvPr>
          <p:cNvGraphicFramePr>
            <a:graphicFrameLocks noGrp="1"/>
          </p:cNvGraphicFramePr>
          <p:nvPr>
            <p:extLst>
              <p:ext uri="{D42A27DB-BD31-4B8C-83A1-F6EECF244321}">
                <p14:modId xmlns:p14="http://schemas.microsoft.com/office/powerpoint/2010/main" val="3505430069"/>
              </p:ext>
            </p:extLst>
          </p:nvPr>
        </p:nvGraphicFramePr>
        <p:xfrm>
          <a:off x="838200" y="3058160"/>
          <a:ext cx="7543800" cy="1524000"/>
        </p:xfrm>
        <a:graphic>
          <a:graphicData uri="http://schemas.openxmlformats.org/drawingml/2006/table">
            <a:tbl>
              <a:tblPr firstRow="1" bandRow="1">
                <a:tableStyleId>{073A0DAA-6AF3-43AB-8588-CEC1D06C72B9}</a:tableStyleId>
              </a:tblPr>
              <a:tblGrid>
                <a:gridCol w="3771900">
                  <a:extLst>
                    <a:ext uri="{9D8B030D-6E8A-4147-A177-3AD203B41FA5}">
                      <a16:colId xmlns:a16="http://schemas.microsoft.com/office/drawing/2014/main" val="2542645470"/>
                    </a:ext>
                  </a:extLst>
                </a:gridCol>
                <a:gridCol w="3771900">
                  <a:extLst>
                    <a:ext uri="{9D8B030D-6E8A-4147-A177-3AD203B41FA5}">
                      <a16:colId xmlns:a16="http://schemas.microsoft.com/office/drawing/2014/main" val="1699035850"/>
                    </a:ext>
                  </a:extLst>
                </a:gridCol>
              </a:tblGrid>
              <a:tr h="370840">
                <a:tc>
                  <a:txBody>
                    <a:bodyPr/>
                    <a:lstStyle/>
                    <a:p>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1800-1896 - 6</a:t>
                      </a:r>
                    </a:p>
                  </a:txBody>
                  <a:tcPr>
                    <a:noFill/>
                  </a:tcPr>
                </a:tc>
                <a:tc>
                  <a:txBody>
                    <a:bodyPr/>
                    <a:lstStyle/>
                    <a:p>
                      <a:r>
                        <a:rPr lang="en-US" sz="4400">
                          <a:solidFill>
                            <a:srgbClr val="990033"/>
                          </a:solidFill>
                          <a:effectLst>
                            <a:outerShdw blurRad="38100" dist="38100" dir="2700000" algn="tl">
                              <a:srgbClr val="000000">
                                <a:alpha val="43137"/>
                              </a:srgbClr>
                            </a:outerShdw>
                          </a:effectLst>
                          <a:latin typeface="Arial Narrow" panose="020B0606020202030204" pitchFamily="34" charset="0"/>
                        </a:rPr>
                        <a:t>1897-1947 - 3</a:t>
                      </a:r>
                    </a:p>
                  </a:txBody>
                  <a:tcPr>
                    <a:noFill/>
                  </a:tcPr>
                </a:tc>
                <a:extLst>
                  <a:ext uri="{0D108BD9-81ED-4DB2-BD59-A6C34878D82A}">
                    <a16:rowId xmlns:a16="http://schemas.microsoft.com/office/drawing/2014/main" val="556110482"/>
                  </a:ext>
                </a:extLst>
              </a:tr>
              <a:tr h="370840">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1947-1956 - 7</a:t>
                      </a:r>
                    </a:p>
                  </a:txBody>
                  <a:tcPr>
                    <a:noFill/>
                  </a:tcPr>
                </a:tc>
                <a:tc>
                  <a:txBody>
                    <a:bodyPr/>
                    <a:lstStyle/>
                    <a:p>
                      <a:r>
                        <a:rPr lang="en-US" sz="4400" b="1">
                          <a:solidFill>
                            <a:srgbClr val="990033"/>
                          </a:solidFill>
                          <a:effectLst>
                            <a:outerShdw blurRad="38100" dist="38100" dir="2700000" algn="tl">
                              <a:srgbClr val="000000">
                                <a:alpha val="43137"/>
                              </a:srgbClr>
                            </a:outerShdw>
                          </a:effectLst>
                          <a:latin typeface="Arial Narrow" panose="020B0606020202030204" pitchFamily="34" charset="0"/>
                        </a:rPr>
                        <a:t>1957-1966 - 17</a:t>
                      </a:r>
                    </a:p>
                  </a:txBody>
                  <a:tcPr>
                    <a:noFill/>
                  </a:tcPr>
                </a:tc>
                <a:extLst>
                  <a:ext uri="{0D108BD9-81ED-4DB2-BD59-A6C34878D82A}">
                    <a16:rowId xmlns:a16="http://schemas.microsoft.com/office/drawing/2014/main" val="981833238"/>
                  </a:ext>
                </a:extLst>
              </a:tr>
            </a:tbl>
          </a:graphicData>
        </a:graphic>
      </p:graphicFrame>
    </p:spTree>
    <p:extLst>
      <p:ext uri="{BB962C8B-B14F-4D97-AF65-F5344CB8AC3E}">
        <p14:creationId xmlns:p14="http://schemas.microsoft.com/office/powerpoint/2010/main" val="2125691471"/>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World Almanac</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What Will Happen</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When the Big One Comes - </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When the Lord Comes Again!</a:t>
            </a:r>
          </a:p>
        </p:txBody>
      </p:sp>
      <p:graphicFrame>
        <p:nvGraphicFramePr>
          <p:cNvPr id="2" name="Table 2">
            <a:extLst>
              <a:ext uri="{FF2B5EF4-FFF2-40B4-BE49-F238E27FC236}">
                <a16:creationId xmlns:a16="http://schemas.microsoft.com/office/drawing/2014/main" id="{D59FA447-4BAD-4870-0B61-81F8EBBC49BF}"/>
              </a:ext>
            </a:extLst>
          </p:cNvPr>
          <p:cNvGraphicFramePr>
            <a:graphicFrameLocks noGrp="1"/>
          </p:cNvGraphicFramePr>
          <p:nvPr>
            <p:extLst>
              <p:ext uri="{D42A27DB-BD31-4B8C-83A1-F6EECF244321}">
                <p14:modId xmlns:p14="http://schemas.microsoft.com/office/powerpoint/2010/main" val="2258277243"/>
              </p:ext>
            </p:extLst>
          </p:nvPr>
        </p:nvGraphicFramePr>
        <p:xfrm>
          <a:off x="2971800" y="5181600"/>
          <a:ext cx="3486150" cy="1524000"/>
        </p:xfrm>
        <a:graphic>
          <a:graphicData uri="http://schemas.openxmlformats.org/drawingml/2006/table">
            <a:tbl>
              <a:tblPr firstRow="1" bandRow="1">
                <a:tableStyleId>{073A0DAA-6AF3-43AB-8588-CEC1D06C72B9}</a:tableStyleId>
              </a:tblPr>
              <a:tblGrid>
                <a:gridCol w="3486150">
                  <a:extLst>
                    <a:ext uri="{9D8B030D-6E8A-4147-A177-3AD203B41FA5}">
                      <a16:colId xmlns:a16="http://schemas.microsoft.com/office/drawing/2014/main" val="1699035850"/>
                    </a:ext>
                  </a:extLst>
                </a:gridCol>
              </a:tblGrid>
              <a:tr h="533400">
                <a:tc>
                  <a:txBody>
                    <a:bodyPr/>
                    <a:lstStyle/>
                    <a:p>
                      <a:endParaRPr lang="en-US" sz="4400">
                        <a:solidFill>
                          <a:srgbClr val="990033"/>
                        </a:solidFill>
                        <a:effectLst>
                          <a:outerShdw blurRad="38100" dist="38100" dir="2700000" algn="tl">
                            <a:srgbClr val="000000">
                              <a:alpha val="43137"/>
                            </a:srgbClr>
                          </a:outerShdw>
                        </a:effectLst>
                        <a:latin typeface="Arial Narrow" panose="020B0606020202030204" pitchFamily="34" charset="0"/>
                      </a:endParaRPr>
                    </a:p>
                  </a:txBody>
                  <a:tcPr>
                    <a:noFill/>
                  </a:tcPr>
                </a:tc>
                <a:extLst>
                  <a:ext uri="{0D108BD9-81ED-4DB2-BD59-A6C34878D82A}">
                    <a16:rowId xmlns:a16="http://schemas.microsoft.com/office/drawing/2014/main" val="556110482"/>
                  </a:ext>
                </a:extLst>
              </a:tr>
              <a:tr h="533400">
                <a:tc>
                  <a:txBody>
                    <a:bodyPr/>
                    <a:lstStyle/>
                    <a:p>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a:txBody>
                  <a:tcPr>
                    <a:noFill/>
                  </a:tcPr>
                </a:tc>
                <a:extLst>
                  <a:ext uri="{0D108BD9-81ED-4DB2-BD59-A6C34878D82A}">
                    <a16:rowId xmlns:a16="http://schemas.microsoft.com/office/drawing/2014/main" val="981833238"/>
                  </a:ext>
                </a:extLst>
              </a:tr>
            </a:tbl>
          </a:graphicData>
        </a:graphic>
      </p:graphicFrame>
    </p:spTree>
    <p:extLst>
      <p:ext uri="{BB962C8B-B14F-4D97-AF65-F5344CB8AC3E}">
        <p14:creationId xmlns:p14="http://schemas.microsoft.com/office/powerpoint/2010/main" val="646513804"/>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B64453-3C16-424E-BC42-0441BB96108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13F467-35F4-496A-83EE-DC4629952223}"/>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 I</a:t>
            </a:r>
            <a:r>
              <a:rPr lang="en-US" sz="4400" b="1">
                <a:solidFill>
                  <a:srgbClr val="002060"/>
                </a:solidFill>
                <a:effectLst>
                  <a:outerShdw blurRad="38100" dist="38100" dir="2700000" algn="tl">
                    <a:srgbClr val="000000">
                      <a:alpha val="43137"/>
                    </a:srgbClr>
                  </a:outerShdw>
                </a:effectLst>
                <a:latin typeface="Arial Narrow" pitchFamily="34" charset="0"/>
              </a:rPr>
              <a:t>. When is It Scheduled?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v1-3</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Predictions.</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2747487209"/>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Predictions.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Moonies - Christ will be Korean.</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3935151690"/>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05BE7D-1C52-4A0A-805E-5B92F381E23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309CF8-87D1-43E2-A354-A00B481483B8}"/>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5:1-3</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about times and dates we do not need to write to you, for you know very well that the day of the Lord will come like a thief in the night. While people are saying, “Peace and safety,” destruction will come on them suddenly, as labor pains on a pregnant woman, and they will not escape.</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Predictions.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Moonies - Christ will be Korean.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Various Adventists - March 1843, then 1844.</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455121586"/>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Predictions.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Moonies - Christ will be Korean.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Various Adventists - March 1843, then 1844.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3. Catholic Apostolic Church - 1864.</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1483654065"/>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Predictions.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Moonies - Christ will be Korean.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Various Adventists - March 1843, then 1844.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3. Catholic Apostolic Church - 1864.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4. Jehovah’s Witnesses - 1874, then 1914, then September 1975.</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1829159383"/>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did the Lord Say?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24:36-39 - No one knows about that day or hour, not even the angels in heaven,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nor the Son</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but only the Father. As it was in the days of Noah, so it will be at the coming of the Son of Man. For in the days before the flood, people were eating and drinking, marrying and giving in marriage, up to the day Noah entered the ark; and they knew nothing about what would happen until the flood came and took them all away. That is how it will be at the coming of the Son of Man.</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3967891274"/>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did the Lord Say?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24:36-39 - No one knows about that day or hour, not even the angels in heaven, nor the Son, but only the Father.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it was in the days of Noah</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 it will be at the coming of the Son of Man. For in the days before the flood, people were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eating and drinking</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marrying</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giving in marriage, up to the day Noah entered the ark;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they knew nothing about what would happen</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until the flood came and took them all away. That is how it will be at the coming of the Son of Man.</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136710648"/>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did the Lord Say?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for you know very well that the day of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Lord will come like a thief in the night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v2</a:t>
            </a:r>
          </a:p>
          <a:p>
            <a:pPr marL="0" indent="0" algn="just">
              <a:buNone/>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24:43-44 - But understand this: If the owner of the house had known at what time of night the thief was coming, he would have kept watch and would not have let his house be broken into. So you also must be ready, because the Son of Man will come at an hour when you do not expect him.</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308847204"/>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B85D18-AD12-404D-A9F7-CFD2B3AF7F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C84D28-8380-40A6-BD8F-67C0A73430A1}"/>
              </a:ext>
            </a:extLst>
          </p:cNvPr>
          <p:cNvSpPr>
            <a:spLocks noGrp="1" noChangeArrowheads="1"/>
          </p:cNvSpPr>
          <p:nvPr>
            <p:ph idx="1"/>
          </p:nvPr>
        </p:nvSpPr>
        <p:spPr>
          <a:xfrm>
            <a:off x="457200" y="9906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did the Lord Say?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for you know very well that the day of the Lord will come like a thief in the night.  While people are saying, “Peace and safety,”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destruction will come on them suddenly, as labor pains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on a pregnant woman, and they will not escape.- v2-3</a:t>
            </a:r>
          </a:p>
        </p:txBody>
      </p:sp>
      <p:sp>
        <p:nvSpPr>
          <p:cNvPr id="4" name="Rectangle 3">
            <a:extLst>
              <a:ext uri="{FF2B5EF4-FFF2-40B4-BE49-F238E27FC236}">
                <a16:creationId xmlns:a16="http://schemas.microsoft.com/office/drawing/2014/main" id="{3AD38F9C-410E-412D-BCEB-8AD9CFDAD2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When is It Scheduled?</a:t>
            </a:r>
            <a:endParaRPr lang="en-US" dirty="0"/>
          </a:p>
        </p:txBody>
      </p:sp>
    </p:spTree>
    <p:extLst>
      <p:ext uri="{BB962C8B-B14F-4D97-AF65-F5344CB8AC3E}">
        <p14:creationId xmlns:p14="http://schemas.microsoft.com/office/powerpoint/2010/main" val="2325592843"/>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B64453-3C16-424E-BC42-0441BB96108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13F467-35F4-496A-83EE-DC4629952223}"/>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 </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When is It Scheduled?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v1-3</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 What Happens to Those Who Belong to the Night?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v3-6</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879246"/>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World.</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World.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Peace and safety</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destruction will come on them suddenly, as labor pains on a pregnant woman, and they will not escape. . . . You are all sons of the light and sons of the day. We do not belong to the night or to the darkness. - v3 &amp; 5.</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4239268189"/>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05BE7D-1C52-4A0A-805E-5B92F381E23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309CF8-87D1-43E2-A354-A00B481483B8}"/>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5:4-7</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you, brothers, are not in darkness so that this day should surprise you like a thief. You are all sons of the light and sons of the day. We do not belong to the night or to the darkness.</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let us be alert and self-controlled</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those who sleep, sleep at night, and those who get drunk, get drunk at night.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0542919"/>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World.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destruction will come on them suddenly, as labor pains on a pregnant woman, and they will not escape. . . . You are all sons of the light and sons of the day. We do not belong to the night or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the darkness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v3 &amp; 5.</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3:19-20 - This is the verdict: Light has come into the world, but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men loved darkness instead of light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because their deeds were evil.</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3406251537"/>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World.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destruction will come on them suddenly, as labor pains on a pregnant woman, and they will not escape. . . . You are all sons of the light and sons of the day. We do not belong to the night or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the darkness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v3 &amp; 5.</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6:12 - For our struggle is not against flesh and blood, but against the rulers, against the authorities,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against the powers of this dark world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against the spiritual forces of evil in the heavenly realms.</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3245763002"/>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World.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destruction will come on them suddenly, as labor pains on a pregnant woman, and they will not escape. . . . You are all sons of the light and sons of the day. We do not belong to the night or to the darkness. So then, let us not be like others,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who are asleep</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but let us be alert and self-controlled.</a:t>
            </a:r>
            <a:r>
              <a:rPr lang="en-US" sz="1200"/>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v3, 5 &amp; 6.</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3751651854"/>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1677654384"/>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destruction will come on them suddenly</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labor pains on a pregnant woman, and they will not escape. - v3.</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2437746248"/>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destruction will come on them suddenly</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labor pains on a pregnant woman, and they will not escape. - v3.</a:t>
            </a:r>
          </a:p>
          <a:p>
            <a:pPr marL="0" indent="0" algn="just">
              <a:buNone/>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Destruction</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destroy 			with the idea of corruption.</a:t>
            </a:r>
          </a:p>
          <a:p>
            <a:pPr marL="0" indent="0" algn="just">
              <a:buNone/>
            </a:pPr>
            <a:r>
              <a:rPr lang="en-US" sz="28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2800" b="1" spc="-5">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Times New Roman" panose="02020603050405020304" pitchFamily="18" charset="0"/>
              </a:rPr>
              <a:t>oλεθρος</a:t>
            </a:r>
            <a:endPar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1382103443"/>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people are saying, “Peace and safety,” destruction will come on them suddenly, as labor pains on a pregnant woman,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they will not escape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v3.</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Night?</a:t>
            </a:r>
            <a:endParaRPr lang="en-US" dirty="0"/>
          </a:p>
        </p:txBody>
      </p:sp>
    </p:spTree>
    <p:extLst>
      <p:ext uri="{BB962C8B-B14F-4D97-AF65-F5344CB8AC3E}">
        <p14:creationId xmlns:p14="http://schemas.microsoft.com/office/powerpoint/2010/main" val="939753288"/>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B64453-3C16-424E-BC42-0441BB96108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13F467-35F4-496A-83EE-DC4629952223}"/>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 </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When is It Scheduled?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v1-3</a:t>
            </a:r>
          </a:p>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 What Happens to Those Who Belong to the Night?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v3-6</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III. What Happens to Those Who Belong to the Day?</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v6-8</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9778524"/>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904861683"/>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us be alert and self-controlled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those who sleep, sleep at night, and those who get drunk, get drunk at night. But since we belong to the day, let us be self-controlled, putting on faith and love as a breastplate, and the hope of salvation as a helmet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- 6-8.</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2546227955"/>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05BE7D-1C52-4A0A-805E-5B92F381E23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309CF8-87D1-43E2-A354-A00B481483B8}"/>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5:8-11</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since we belong to the day, let us be self-controlled, putting on faith and love as a breastplate, and the hope of salvation as a helmet. For God did not appoint us to suffer wrath but to receive salvation through our Lord Jesus Christ. He died for us so that, whether we are awake or asleep, we may live together with him. Therefore encourage one another and build each other up, just as in fact you are doing.</a:t>
            </a:r>
          </a:p>
        </p:txBody>
      </p:sp>
    </p:spTree>
    <p:extLst>
      <p:ext uri="{BB962C8B-B14F-4D97-AF65-F5344CB8AC3E}">
        <p14:creationId xmlns:p14="http://schemas.microsoft.com/office/powerpoint/2010/main" val="1512217069"/>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let us be alert and self-controlled. For those who sleep, sleep at night, and those who get drunk, get drunk at night. But since we belong to the day, let us be self-controlled,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putting on faith and love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a breastplate,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hope of salvation</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a helmet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- 6-8.</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1932672415"/>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let us be alert and self-controlled. For those who sleep, sleep at night, and those who get drunk, get drunk at night. But since we belong to the day, let us be self-controlled, putting on faith and love as a breastplate, and the hope of salvation as a helmet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- 6-8.</a:t>
            </a:r>
          </a:p>
          <a:p>
            <a:pPr marL="0" indent="0" algn="just">
              <a:buNone/>
            </a:pP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8:23 -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Not only so, but we ourselves,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who have the firstfruits of the Spirit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groan inwardly as we wait eagerly for our adoption as sons, the redemption of our bodies.</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539996653"/>
      </p:ext>
    </p:extLst>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let us be alert and self-controlled. For those who sleep, sleep at night, and those who get drunk, get drunk at night. But since we belong to the day, let us be self-controlled, putting on faith and love as a breastplate, and the hope of salvation as a helmet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- 6-8.</a:t>
            </a:r>
          </a:p>
          <a:p>
            <a:pPr marL="0" indent="0" algn="just">
              <a:buNone/>
            </a:pP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Titus 2:12 -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 teaches us to say “No” to ungodliness and worldly passions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to live self-controlled, upright and godly lives in this present age . . .</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3449818717"/>
      </p:ext>
    </p:extLst>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General Attitude of the Saved.</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then, let us not be like others, who are asleep, but let us be alert and self-controlled. For those who sleep, sleep at night, and those who get drunk, get drunk at night. But since we belong to the day, let us be self-controlled, putting on faith and love as a breastplate, and the hope of salvation as a helmet</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- 6-8.</a:t>
            </a:r>
          </a:p>
          <a:p>
            <a:pPr marL="0" indent="0" algn="just">
              <a:buNone/>
            </a:pP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Titus 2:12 -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 teaches us to say “No” to ungodliness and worldly passions,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live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self-controlled,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upright and godly lives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 this present age . . .</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985307046"/>
      </p:ext>
    </p:extLst>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2605482505"/>
      </p:ext>
    </p:extLst>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8:23 - Not only so, but we ourselves, who have the firstfruits of the Spirit, groan inwardly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we wait eagerly for our adoption as sons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redemption of our bodies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4051334050"/>
      </p:ext>
    </p:extLst>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will Happen?</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Thessalonians 4:16-17 - For the Lord himself will come down from heaven, with a loud command, with the voice of the archangel and with the trumpet call of God, and the dead in Christ will rise first. After that, we who are still alive and are left will be caught up together with them in the clouds to meet the Lord in the air. And so we will be with the Lord forever.</a:t>
            </a: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rPr>
              <a:t>What Happens to Those Who Belong to the Day?</a:t>
            </a:r>
            <a:endParaRPr lang="en-US" dirty="0"/>
          </a:p>
        </p:txBody>
      </p:sp>
    </p:spTree>
    <p:extLst>
      <p:ext uri="{BB962C8B-B14F-4D97-AF65-F5344CB8AC3E}">
        <p14:creationId xmlns:p14="http://schemas.microsoft.com/office/powerpoint/2010/main" val="1005408136"/>
      </p:ext>
    </p:extLst>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6534D5-3C27-41EF-8335-40D6C27111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F959F5-7C50-4E4D-AE80-417E0C2BF678}"/>
              </a:ext>
            </a:extLst>
          </p:cNvPr>
          <p:cNvSpPr>
            <a:spLocks noGrp="1" noChangeArrowheads="1"/>
          </p:cNvSpPr>
          <p:nvPr>
            <p:ph idx="1"/>
          </p:nvPr>
        </p:nvSpPr>
        <p:spPr>
          <a:xfrm>
            <a:off x="533400" y="1219200"/>
            <a:ext cx="8229600" cy="5181600"/>
          </a:xfrm>
        </p:spPr>
        <p:txBody>
          <a:bodyPr>
            <a:normAutofit/>
          </a:bodyPr>
          <a:lstStyle/>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Thessalonians 5:11 - Therefore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encourage one another</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build each other up, just as in fact you are doing</a:t>
            </a:r>
            <a:r>
              <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lgn="just">
              <a:buNone/>
            </a:pPr>
            <a:endPar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buNone/>
            </a:pPr>
            <a:endParaRPr lang="nl-NL"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ctr">
              <a:buNone/>
            </a:pPr>
            <a:r>
              <a:rPr lang="nl-NL"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Trust Jesus!</a:t>
            </a:r>
            <a:endPar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14A0D3C-5273-4753-8E73-766C4875789E}"/>
              </a:ext>
            </a:extLst>
          </p:cNvPr>
          <p:cNvSpPr/>
          <p:nvPr/>
        </p:nvSpPr>
        <p:spPr>
          <a:xfrm>
            <a:off x="838200" y="152400"/>
            <a:ext cx="7848600" cy="523875"/>
          </a:xfrm>
          <a:prstGeom prst="rect">
            <a:avLst/>
          </a:prstGeom>
        </p:spPr>
        <p:txBody>
          <a:bodyPr>
            <a:spAutoFit/>
          </a:bodyPr>
          <a:lstStyle/>
          <a:p>
            <a:pPr algn="ctr" eaLnBrk="1" hangingPunct="1">
              <a:defRPr/>
            </a:pPr>
            <a:endParaRPr lang="en-US" dirty="0"/>
          </a:p>
        </p:txBody>
      </p:sp>
    </p:spTree>
    <p:extLst>
      <p:ext uri="{BB962C8B-B14F-4D97-AF65-F5344CB8AC3E}">
        <p14:creationId xmlns:p14="http://schemas.microsoft.com/office/powerpoint/2010/main" val="2119542351"/>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Earthquakes Have Enormous Destructive Power</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Earthquakes Have Enormous Destructive Power</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a:t>
            </a:r>
            <a:r>
              <a:rPr lang="en-US" sz="4400" b="1">
                <a:solidFill>
                  <a:srgbClr val="006600"/>
                </a:solidFill>
                <a:effectLst>
                  <a:outerShdw blurRad="38100" dist="38100" dir="2700000" algn="tl">
                    <a:srgbClr val="000000">
                      <a:alpha val="43137"/>
                    </a:srgbClr>
                  </a:outerShdw>
                </a:effectLst>
                <a:latin typeface="Arial Narrow" pitchFamily="34" charset="0"/>
              </a:rPr>
              <a:t>Alaska - 1964</a:t>
            </a:r>
            <a:r>
              <a:rPr lang="en-US" sz="4400" b="1">
                <a:solidFill>
                  <a:srgbClr val="990033"/>
                </a:solidFill>
                <a:effectLst>
                  <a:outerShdw blurRad="38100" dist="38100" dir="2700000" algn="tl">
                    <a:srgbClr val="000000">
                      <a:alpha val="43137"/>
                    </a:srgbClr>
                  </a:outerShdw>
                </a:effectLst>
                <a:latin typeface="Arial Narrow" pitchFamily="34" charset="0"/>
              </a:rPr>
              <a:t>. 8.9.</a:t>
            </a:r>
          </a:p>
        </p:txBody>
      </p:sp>
    </p:spTree>
    <p:extLst>
      <p:ext uri="{BB962C8B-B14F-4D97-AF65-F5344CB8AC3E}">
        <p14:creationId xmlns:p14="http://schemas.microsoft.com/office/powerpoint/2010/main" val="2878523623"/>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Earthquakes Have Enormous Destructive Power</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a:t>
            </a:r>
            <a:r>
              <a:rPr lang="en-US" sz="4400" b="1">
                <a:solidFill>
                  <a:srgbClr val="006600"/>
                </a:solidFill>
                <a:effectLst>
                  <a:outerShdw blurRad="38100" dist="38100" dir="2700000" algn="tl">
                    <a:srgbClr val="000000">
                      <a:alpha val="43137"/>
                    </a:srgbClr>
                  </a:outerShdw>
                </a:effectLst>
                <a:latin typeface="Arial Narrow" pitchFamily="34" charset="0"/>
              </a:rPr>
              <a:t>Alaska - 1964</a:t>
            </a:r>
            <a:r>
              <a:rPr lang="en-US" sz="4400" b="1">
                <a:solidFill>
                  <a:srgbClr val="990033"/>
                </a:solidFill>
                <a:effectLst>
                  <a:outerShdw blurRad="38100" dist="38100" dir="2700000" algn="tl">
                    <a:srgbClr val="000000">
                      <a:alpha val="43137"/>
                    </a:srgbClr>
                  </a:outerShdw>
                </a:effectLst>
                <a:latin typeface="Arial Narrow" pitchFamily="34" charset="0"/>
              </a:rPr>
              <a:t>. 8.9.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a:t>
            </a:r>
            <a:r>
              <a:rPr lang="en-US" sz="4400" b="1">
                <a:solidFill>
                  <a:srgbClr val="006600"/>
                </a:solidFill>
                <a:effectLst>
                  <a:outerShdw blurRad="38100" dist="38100" dir="2700000" algn="tl">
                    <a:srgbClr val="000000">
                      <a:alpha val="43137"/>
                    </a:srgbClr>
                  </a:outerShdw>
                </a:effectLst>
                <a:latin typeface="Arial Narrow" pitchFamily="34" charset="0"/>
              </a:rPr>
              <a:t>China - 1556</a:t>
            </a:r>
            <a:r>
              <a:rPr lang="en-US" sz="4400" b="1">
                <a:solidFill>
                  <a:srgbClr val="990033"/>
                </a:solidFill>
                <a:effectLst>
                  <a:outerShdw blurRad="38100" dist="38100" dir="2700000" algn="tl">
                    <a:srgbClr val="000000">
                      <a:alpha val="43137"/>
                    </a:srgbClr>
                  </a:outerShdw>
                </a:effectLst>
                <a:latin typeface="Arial Narrow" pitchFamily="34" charset="0"/>
              </a:rPr>
              <a:t>. 830,000 lives lost.</a:t>
            </a:r>
          </a:p>
        </p:txBody>
      </p:sp>
    </p:spTree>
    <p:extLst>
      <p:ext uri="{BB962C8B-B14F-4D97-AF65-F5344CB8AC3E}">
        <p14:creationId xmlns:p14="http://schemas.microsoft.com/office/powerpoint/2010/main" val="4224607530"/>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Earthquakes Have Enormous Destructive Power</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a:t>
            </a:r>
            <a:r>
              <a:rPr lang="en-US" sz="4400" b="1">
                <a:solidFill>
                  <a:srgbClr val="006600"/>
                </a:solidFill>
                <a:effectLst>
                  <a:outerShdw blurRad="38100" dist="38100" dir="2700000" algn="tl">
                    <a:srgbClr val="000000">
                      <a:alpha val="43137"/>
                    </a:srgbClr>
                  </a:outerShdw>
                </a:effectLst>
                <a:latin typeface="Arial Narrow" pitchFamily="34" charset="0"/>
              </a:rPr>
              <a:t>Alaska - 1964</a:t>
            </a:r>
            <a:r>
              <a:rPr lang="en-US" sz="4400" b="1">
                <a:solidFill>
                  <a:srgbClr val="990033"/>
                </a:solidFill>
                <a:effectLst>
                  <a:outerShdw blurRad="38100" dist="38100" dir="2700000" algn="tl">
                    <a:srgbClr val="000000">
                      <a:alpha val="43137"/>
                    </a:srgbClr>
                  </a:outerShdw>
                </a:effectLst>
                <a:latin typeface="Arial Narrow" pitchFamily="34" charset="0"/>
              </a:rPr>
              <a:t>. 8.9.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a:t>
            </a:r>
            <a:r>
              <a:rPr lang="en-US" sz="4400" b="1">
                <a:solidFill>
                  <a:srgbClr val="006600"/>
                </a:solidFill>
                <a:effectLst>
                  <a:outerShdw blurRad="38100" dist="38100" dir="2700000" algn="tl">
                    <a:srgbClr val="000000">
                      <a:alpha val="43137"/>
                    </a:srgbClr>
                  </a:outerShdw>
                </a:effectLst>
                <a:latin typeface="Arial Narrow" pitchFamily="34" charset="0"/>
              </a:rPr>
              <a:t>China - 1556</a:t>
            </a:r>
            <a:r>
              <a:rPr lang="en-US" sz="4400" b="1">
                <a:solidFill>
                  <a:srgbClr val="990033"/>
                </a:solidFill>
                <a:effectLst>
                  <a:outerShdw blurRad="38100" dist="38100" dir="2700000" algn="tl">
                    <a:srgbClr val="000000">
                      <a:alpha val="43137"/>
                    </a:srgbClr>
                  </a:outerShdw>
                </a:effectLst>
                <a:latin typeface="Arial Narrow" pitchFamily="34" charset="0"/>
              </a:rPr>
              <a:t>. 830,000 lives lost.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3. </a:t>
            </a:r>
            <a:r>
              <a:rPr lang="en-US" sz="4400" b="1">
                <a:solidFill>
                  <a:srgbClr val="006600"/>
                </a:solidFill>
                <a:effectLst>
                  <a:outerShdw blurRad="38100" dist="38100" dir="2700000" algn="tl">
                    <a:srgbClr val="000000">
                      <a:alpha val="43137"/>
                    </a:srgbClr>
                  </a:outerShdw>
                </a:effectLst>
                <a:latin typeface="Arial Narrow" pitchFamily="34" charset="0"/>
              </a:rPr>
              <a:t>China - 1976</a:t>
            </a:r>
            <a:r>
              <a:rPr lang="en-US" sz="4400" b="1">
                <a:solidFill>
                  <a:srgbClr val="990033"/>
                </a:solidFill>
                <a:effectLst>
                  <a:outerShdw blurRad="38100" dist="38100" dir="2700000" algn="tl">
                    <a:srgbClr val="000000">
                      <a:alpha val="43137"/>
                    </a:srgbClr>
                  </a:outerShdw>
                </a:effectLst>
                <a:latin typeface="Arial Narrow" pitchFamily="34" charset="0"/>
              </a:rPr>
              <a:t>. 8.2.</a:t>
            </a:r>
          </a:p>
        </p:txBody>
      </p:sp>
    </p:spTree>
    <p:extLst>
      <p:ext uri="{BB962C8B-B14F-4D97-AF65-F5344CB8AC3E}">
        <p14:creationId xmlns:p14="http://schemas.microsoft.com/office/powerpoint/2010/main" val="7012180"/>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2365F1-1520-48BF-ABD5-21A30281050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98621-131E-4130-A26D-B4F776EE9018}"/>
              </a:ext>
            </a:extLst>
          </p:cNvPr>
          <p:cNvSpPr>
            <a:spLocks noGrp="1" noChangeArrowheads="1"/>
          </p:cNvSpPr>
          <p:nvPr>
            <p:ph idx="1"/>
          </p:nvPr>
        </p:nvSpPr>
        <p:spPr>
          <a:xfrm>
            <a:off x="457200" y="10668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Earthquakes Have Enormous Destructive Power</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1. </a:t>
            </a:r>
            <a:r>
              <a:rPr lang="en-US" sz="4400" b="1">
                <a:solidFill>
                  <a:srgbClr val="006600"/>
                </a:solidFill>
                <a:effectLst>
                  <a:outerShdw blurRad="38100" dist="38100" dir="2700000" algn="tl">
                    <a:srgbClr val="000000">
                      <a:alpha val="43137"/>
                    </a:srgbClr>
                  </a:outerShdw>
                </a:effectLst>
                <a:latin typeface="Arial Narrow" pitchFamily="34" charset="0"/>
              </a:rPr>
              <a:t>Alaska - 1964</a:t>
            </a:r>
            <a:r>
              <a:rPr lang="en-US" sz="4400" b="1">
                <a:solidFill>
                  <a:srgbClr val="990033"/>
                </a:solidFill>
                <a:effectLst>
                  <a:outerShdw blurRad="38100" dist="38100" dir="2700000" algn="tl">
                    <a:srgbClr val="000000">
                      <a:alpha val="43137"/>
                    </a:srgbClr>
                  </a:outerShdw>
                </a:effectLst>
                <a:latin typeface="Arial Narrow" pitchFamily="34" charset="0"/>
              </a:rPr>
              <a:t>. 8.9.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a:t>
            </a:r>
            <a:r>
              <a:rPr lang="en-US" sz="4400" b="1">
                <a:solidFill>
                  <a:srgbClr val="006600"/>
                </a:solidFill>
                <a:effectLst>
                  <a:outerShdw blurRad="38100" dist="38100" dir="2700000" algn="tl">
                    <a:srgbClr val="000000">
                      <a:alpha val="43137"/>
                    </a:srgbClr>
                  </a:outerShdw>
                </a:effectLst>
                <a:latin typeface="Arial Narrow" pitchFamily="34" charset="0"/>
              </a:rPr>
              <a:t>China - 1556</a:t>
            </a:r>
            <a:r>
              <a:rPr lang="en-US" sz="4400" b="1">
                <a:solidFill>
                  <a:srgbClr val="990033"/>
                </a:solidFill>
                <a:effectLst>
                  <a:outerShdw blurRad="38100" dist="38100" dir="2700000" algn="tl">
                    <a:srgbClr val="000000">
                      <a:alpha val="43137"/>
                    </a:srgbClr>
                  </a:outerShdw>
                </a:effectLst>
                <a:latin typeface="Arial Narrow" pitchFamily="34" charset="0"/>
              </a:rPr>
              <a:t>. 830,000 lives lost.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3. </a:t>
            </a:r>
            <a:r>
              <a:rPr lang="en-US" sz="4400" b="1">
                <a:solidFill>
                  <a:srgbClr val="006600"/>
                </a:solidFill>
                <a:effectLst>
                  <a:outerShdw blurRad="38100" dist="38100" dir="2700000" algn="tl">
                    <a:srgbClr val="000000">
                      <a:alpha val="43137"/>
                    </a:srgbClr>
                  </a:outerShdw>
                </a:effectLst>
                <a:latin typeface="Arial Narrow" pitchFamily="34" charset="0"/>
              </a:rPr>
              <a:t>China - 1976</a:t>
            </a:r>
            <a:r>
              <a:rPr lang="en-US" sz="4400" b="1">
                <a:solidFill>
                  <a:srgbClr val="990033"/>
                </a:solidFill>
                <a:effectLst>
                  <a:outerShdw blurRad="38100" dist="38100" dir="2700000" algn="tl">
                    <a:srgbClr val="000000">
                      <a:alpha val="43137"/>
                    </a:srgbClr>
                  </a:outerShdw>
                </a:effectLst>
                <a:latin typeface="Arial Narrow" pitchFamily="34" charset="0"/>
              </a:rPr>
              <a:t>. 8.2.</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4. </a:t>
            </a:r>
            <a:r>
              <a:rPr lang="en-US" sz="4400" b="1">
                <a:solidFill>
                  <a:srgbClr val="006600"/>
                </a:solidFill>
                <a:effectLst>
                  <a:outerShdw blurRad="38100" dist="38100" dir="2700000" algn="tl">
                    <a:srgbClr val="000000">
                      <a:alpha val="43137"/>
                    </a:srgbClr>
                  </a:outerShdw>
                </a:effectLst>
                <a:latin typeface="Arial Narrow" pitchFamily="34" charset="0"/>
              </a:rPr>
              <a:t>Hayward, CA</a:t>
            </a:r>
            <a:r>
              <a:rPr lang="en-US" sz="4400" b="1">
                <a:solidFill>
                  <a:srgbClr val="990033"/>
                </a:solidFill>
                <a:effectLst>
                  <a:outerShdw blurRad="38100" dist="38100" dir="2700000" algn="tl">
                    <a:srgbClr val="000000">
                      <a:alpha val="43137"/>
                    </a:srgbClr>
                  </a:outerShdw>
                </a:effectLst>
                <a:latin typeface="Arial Narrow" pitchFamily="34" charset="0"/>
              </a:rPr>
              <a:t>. Anytime now!</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3418609806"/>
      </p:ext>
    </p:extLst>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22862</TotalTime>
  <Words>2821</Words>
  <Application>Microsoft Office PowerPoint</Application>
  <PresentationFormat>On-screen Show (4:3)</PresentationFormat>
  <Paragraphs>251</Paragraphs>
  <Slides>47</Slides>
  <Notes>47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vt:lpstr>
      <vt:lpstr>Arial Narrow</vt:lpstr>
      <vt:lpstr>Calibri</vt:lpstr>
      <vt:lpstr>Franklin Gothic Medium</vt:lpstr>
      <vt:lpstr>Lucida Sans Unicode</vt:lpstr>
      <vt:lpstr>Segoe UI Symbol</vt:lpstr>
      <vt:lpstr>Times New Roman</vt:lpstr>
      <vt:lpstr>Wingdings 2</vt:lpstr>
      <vt:lpstr>Trek</vt:lpstr>
      <vt:lpstr>when  the  big one  comes  - don’t  worry!</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1346</cp:revision>
  <dcterms:created xsi:type="dcterms:W3CDTF">2005-04-23T22:37:40Z</dcterms:created>
  <dcterms:modified xsi:type="dcterms:W3CDTF">2024-07-03T20:24:55Z</dcterms:modified>
</cp:coreProperties>
</file>