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handoutMasterIdLst>
    <p:handoutMasterId r:id="rId36"/>
  </p:handoutMasterIdLst>
  <p:sldIdLst>
    <p:sldId id="398" r:id="rId2"/>
    <p:sldId id="1214" r:id="rId3"/>
    <p:sldId id="1437" r:id="rId4"/>
    <p:sldId id="678" r:id="rId5"/>
    <p:sldId id="1502" r:id="rId6"/>
    <p:sldId id="1503" r:id="rId7"/>
    <p:sldId id="1504" r:id="rId8"/>
    <p:sldId id="1505" r:id="rId9"/>
    <p:sldId id="1506" r:id="rId10"/>
    <p:sldId id="1507" r:id="rId11"/>
    <p:sldId id="1511" r:id="rId12"/>
    <p:sldId id="1508" r:id="rId13"/>
    <p:sldId id="1509" r:id="rId14"/>
    <p:sldId id="1510" r:id="rId15"/>
    <p:sldId id="1512" r:id="rId16"/>
    <p:sldId id="1362" r:id="rId17"/>
    <p:sldId id="925" r:id="rId18"/>
    <p:sldId id="1513" r:id="rId19"/>
    <p:sldId id="1514" r:id="rId20"/>
    <p:sldId id="1477" r:id="rId21"/>
    <p:sldId id="1515" r:id="rId22"/>
    <p:sldId id="1516" r:id="rId23"/>
    <p:sldId id="1517" r:id="rId24"/>
    <p:sldId id="1518" r:id="rId25"/>
    <p:sldId id="1519" r:id="rId26"/>
    <p:sldId id="1523" r:id="rId27"/>
    <p:sldId id="1520" r:id="rId28"/>
    <p:sldId id="1524" r:id="rId29"/>
    <p:sldId id="1484" r:id="rId30"/>
    <p:sldId id="1521" r:id="rId31"/>
    <p:sldId id="1522" r:id="rId32"/>
    <p:sldId id="1525" r:id="rId33"/>
    <p:sldId id="1526" r:id="rId34"/>
  </p:sldIdLst>
  <p:sldSz cx="9144000" cy="6858000" type="screen4x3"/>
  <p:notesSz cx="6858000" cy="9144000"/>
  <p:defaultTextStyle>
    <a:defPPr>
      <a:defRPr lang="en-US"/>
    </a:defPPr>
    <a:lvl1pPr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1pPr>
    <a:lvl2pPr marL="457200"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2pPr>
    <a:lvl3pPr marL="914400"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3pPr>
    <a:lvl4pPr marL="1371600"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4pPr>
    <a:lvl5pPr marL="1828800"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5pPr>
    <a:lvl6pPr marL="2286000" algn="l" defTabSz="914400" rtl="0" eaLnBrk="1" latinLnBrk="0" hangingPunct="1">
      <a:defRPr sz="2800" b="1" kern="1200">
        <a:solidFill>
          <a:srgbClr val="990033"/>
        </a:solidFill>
        <a:latin typeface="Arial Narrow" panose="020B0606020202030204" pitchFamily="34" charset="0"/>
        <a:ea typeface="+mn-ea"/>
        <a:cs typeface="Arial" panose="020B0604020202020204" pitchFamily="34" charset="0"/>
      </a:defRPr>
    </a:lvl6pPr>
    <a:lvl7pPr marL="2743200" algn="l" defTabSz="914400" rtl="0" eaLnBrk="1" latinLnBrk="0" hangingPunct="1">
      <a:defRPr sz="2800" b="1" kern="1200">
        <a:solidFill>
          <a:srgbClr val="990033"/>
        </a:solidFill>
        <a:latin typeface="Arial Narrow" panose="020B0606020202030204" pitchFamily="34" charset="0"/>
        <a:ea typeface="+mn-ea"/>
        <a:cs typeface="Arial" panose="020B0604020202020204" pitchFamily="34" charset="0"/>
      </a:defRPr>
    </a:lvl7pPr>
    <a:lvl8pPr marL="3200400" algn="l" defTabSz="914400" rtl="0" eaLnBrk="1" latinLnBrk="0" hangingPunct="1">
      <a:defRPr sz="2800" b="1" kern="1200">
        <a:solidFill>
          <a:srgbClr val="990033"/>
        </a:solidFill>
        <a:latin typeface="Arial Narrow" panose="020B0606020202030204" pitchFamily="34" charset="0"/>
        <a:ea typeface="+mn-ea"/>
        <a:cs typeface="Arial" panose="020B0604020202020204" pitchFamily="34" charset="0"/>
      </a:defRPr>
    </a:lvl8pPr>
    <a:lvl9pPr marL="3657600" algn="l" defTabSz="914400" rtl="0" eaLnBrk="1" latinLnBrk="0" hangingPunct="1">
      <a:defRPr sz="2800" b="1" kern="1200">
        <a:solidFill>
          <a:srgbClr val="990033"/>
        </a:solidFill>
        <a:latin typeface="Arial Narrow" panose="020B0606020202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11D5F0B4-3C12-473C-AC71-74C39D0DFA8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Times New Roman" pitchFamily="18" charset="0"/>
                <a:cs typeface="+mn-cs"/>
              </a:defRPr>
            </a:lvl1pPr>
          </a:lstStyle>
          <a:p>
            <a:pPr>
              <a:defRPr/>
            </a:pPr>
            <a:endParaRPr lang="en-US"/>
          </a:p>
        </p:txBody>
      </p:sp>
      <p:sp>
        <p:nvSpPr>
          <p:cNvPr id="141315" name="Rectangle 3">
            <a:extLst>
              <a:ext uri="{FF2B5EF4-FFF2-40B4-BE49-F238E27FC236}">
                <a16:creationId xmlns:a16="http://schemas.microsoft.com/office/drawing/2014/main" id="{6FB42377-08C4-45F0-B7EF-1F260C7E8057}"/>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Times New Roman" pitchFamily="18" charset="0"/>
                <a:cs typeface="+mn-cs"/>
              </a:defRPr>
            </a:lvl1pPr>
          </a:lstStyle>
          <a:p>
            <a:pPr>
              <a:defRPr/>
            </a:pPr>
            <a:endParaRPr lang="en-US"/>
          </a:p>
        </p:txBody>
      </p:sp>
      <p:sp>
        <p:nvSpPr>
          <p:cNvPr id="141316" name="Rectangle 4">
            <a:extLst>
              <a:ext uri="{FF2B5EF4-FFF2-40B4-BE49-F238E27FC236}">
                <a16:creationId xmlns:a16="http://schemas.microsoft.com/office/drawing/2014/main" id="{69F70064-2CEB-4B37-9833-7A48EC5D7557}"/>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Times New Roman" pitchFamily="18" charset="0"/>
                <a:cs typeface="+mn-cs"/>
              </a:defRPr>
            </a:lvl1pPr>
          </a:lstStyle>
          <a:p>
            <a:pPr>
              <a:defRPr/>
            </a:pPr>
            <a:endParaRPr lang="en-US"/>
          </a:p>
        </p:txBody>
      </p:sp>
      <p:sp>
        <p:nvSpPr>
          <p:cNvPr id="141317" name="Rectangle 5">
            <a:extLst>
              <a:ext uri="{FF2B5EF4-FFF2-40B4-BE49-F238E27FC236}">
                <a16:creationId xmlns:a16="http://schemas.microsoft.com/office/drawing/2014/main" id="{AC1F8106-5EA3-406D-8D35-71108C9E5587}"/>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fld id="{103A35CD-4F6D-40B9-8C99-402BF41BFFD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FED0368-0018-48F5-9778-971602DD24C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mn-cs"/>
              </a:defRPr>
            </a:lvl1pPr>
          </a:lstStyle>
          <a:p>
            <a:pPr>
              <a:defRPr/>
            </a:pPr>
            <a:endParaRPr lang="en-US"/>
          </a:p>
        </p:txBody>
      </p:sp>
      <p:sp>
        <p:nvSpPr>
          <p:cNvPr id="3" name="Date Placeholder 2">
            <a:extLst>
              <a:ext uri="{FF2B5EF4-FFF2-40B4-BE49-F238E27FC236}">
                <a16:creationId xmlns:a16="http://schemas.microsoft.com/office/drawing/2014/main" id="{8D037566-B470-4629-8D56-C533FB6CF38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mn-cs"/>
              </a:defRPr>
            </a:lvl1pPr>
          </a:lstStyle>
          <a:p>
            <a:pPr>
              <a:defRPr/>
            </a:pPr>
            <a:fld id="{C946479E-CBC5-4FEE-A370-D892A1EB017B}" type="datetimeFigureOut">
              <a:rPr lang="en-US"/>
              <a:pPr>
                <a:defRPr/>
              </a:pPr>
              <a:t>7/3/2024</a:t>
            </a:fld>
            <a:endParaRPr lang="en-US" dirty="0"/>
          </a:p>
        </p:txBody>
      </p:sp>
      <p:sp>
        <p:nvSpPr>
          <p:cNvPr id="4" name="Slide Image Placeholder 3">
            <a:extLst>
              <a:ext uri="{FF2B5EF4-FFF2-40B4-BE49-F238E27FC236}">
                <a16:creationId xmlns:a16="http://schemas.microsoft.com/office/drawing/2014/main" id="{B2E56C68-EFAE-4F1E-A3FE-81D8F4CE82A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4AFFF554-4839-41A4-B077-6973B93761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88866F36-ADE9-4C2C-AEED-98D7CDD8086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mn-cs"/>
              </a:defRPr>
            </a:lvl1pPr>
          </a:lstStyle>
          <a:p>
            <a:pPr>
              <a:defRPr/>
            </a:pPr>
            <a:endParaRPr lang="en-US"/>
          </a:p>
        </p:txBody>
      </p:sp>
      <p:sp>
        <p:nvSpPr>
          <p:cNvPr id="7" name="Slide Number Placeholder 6">
            <a:extLst>
              <a:ext uri="{FF2B5EF4-FFF2-40B4-BE49-F238E27FC236}">
                <a16:creationId xmlns:a16="http://schemas.microsoft.com/office/drawing/2014/main" id="{0435DB6F-DF3C-4731-A57C-3114FE4B677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01D4A28-E6A4-4C4F-AEDF-F320E093267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BAF8DE7F-3018-4640-8614-DC9C064195D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17F942E2-C237-4D59-B9AC-FE1BC91320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5300" name="Slide Number Placeholder 3">
            <a:extLst>
              <a:ext uri="{FF2B5EF4-FFF2-40B4-BE49-F238E27FC236}">
                <a16:creationId xmlns:a16="http://schemas.microsoft.com/office/drawing/2014/main" id="{3A121F93-AF7F-44E8-B096-AF2CD2A0546A}"/>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955B6A71-CF8B-4941-9816-20DA9DA89B31}" type="slidenum">
              <a:rPr lang="en-US" altLang="en-US" sz="1200"/>
              <a:pPr eaLnBrk="1" hangingPunct="1"/>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10</a:t>
            </a:fld>
            <a:endParaRPr lang="en-US" altLang="en-US" sz="1200"/>
          </a:p>
        </p:txBody>
      </p:sp>
    </p:spTree>
    <p:extLst>
      <p:ext uri="{BB962C8B-B14F-4D97-AF65-F5344CB8AC3E}">
        <p14:creationId xmlns:p14="http://schemas.microsoft.com/office/powerpoint/2010/main" val="11740988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11</a:t>
            </a:fld>
            <a:endParaRPr lang="en-US" altLang="en-US" sz="1200"/>
          </a:p>
        </p:txBody>
      </p:sp>
    </p:spTree>
    <p:extLst>
      <p:ext uri="{BB962C8B-B14F-4D97-AF65-F5344CB8AC3E}">
        <p14:creationId xmlns:p14="http://schemas.microsoft.com/office/powerpoint/2010/main" val="3774456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12</a:t>
            </a:fld>
            <a:endParaRPr lang="en-US" altLang="en-US" sz="1200"/>
          </a:p>
        </p:txBody>
      </p:sp>
    </p:spTree>
    <p:extLst>
      <p:ext uri="{BB962C8B-B14F-4D97-AF65-F5344CB8AC3E}">
        <p14:creationId xmlns:p14="http://schemas.microsoft.com/office/powerpoint/2010/main" val="42206966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13</a:t>
            </a:fld>
            <a:endParaRPr lang="en-US" altLang="en-US" sz="1200"/>
          </a:p>
        </p:txBody>
      </p:sp>
    </p:spTree>
    <p:extLst>
      <p:ext uri="{BB962C8B-B14F-4D97-AF65-F5344CB8AC3E}">
        <p14:creationId xmlns:p14="http://schemas.microsoft.com/office/powerpoint/2010/main" val="29854948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14</a:t>
            </a:fld>
            <a:endParaRPr lang="en-US" altLang="en-US" sz="1200"/>
          </a:p>
        </p:txBody>
      </p:sp>
    </p:spTree>
    <p:extLst>
      <p:ext uri="{BB962C8B-B14F-4D97-AF65-F5344CB8AC3E}">
        <p14:creationId xmlns:p14="http://schemas.microsoft.com/office/powerpoint/2010/main" val="1734381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DAC04A50-E27E-45D3-9C9E-D54DE284AB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28E35C07-41CA-4C3B-B759-41D20C3092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5540" name="Slide Number Placeholder 3">
            <a:extLst>
              <a:ext uri="{FF2B5EF4-FFF2-40B4-BE49-F238E27FC236}">
                <a16:creationId xmlns:a16="http://schemas.microsoft.com/office/drawing/2014/main" id="{439796EE-58EE-487D-BE10-BC07D882294E}"/>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9C8F835A-8A9A-40D9-9001-6E8456029C47}" type="slidenum">
              <a:rPr lang="en-US" altLang="en-US" sz="1200"/>
              <a:pPr eaLnBrk="1" hangingPunct="1"/>
              <a:t>15</a:t>
            </a:fld>
            <a:endParaRPr lang="en-US" altLang="en-US" sz="1200"/>
          </a:p>
        </p:txBody>
      </p:sp>
    </p:spTree>
    <p:extLst>
      <p:ext uri="{BB962C8B-B14F-4D97-AF65-F5344CB8AC3E}">
        <p14:creationId xmlns:p14="http://schemas.microsoft.com/office/powerpoint/2010/main" val="36935929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DE3B37D-1CD3-49D3-80F7-AF78B193F3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5CFFAEA6-8B89-4D5E-9BE7-FB611433DC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1E4E4C7F-8B89-4D2F-B5FE-A645ED804A06}"/>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5460FF11-394B-43CA-AE3B-95DC8601BE8D}" type="slidenum">
              <a:rPr lang="en-US" altLang="en-US" sz="1200"/>
              <a:pPr eaLnBrk="1" hangingPunct="1"/>
              <a:t>16</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DAC04A50-E27E-45D3-9C9E-D54DE284AB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28E35C07-41CA-4C3B-B759-41D20C3092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5540" name="Slide Number Placeholder 3">
            <a:extLst>
              <a:ext uri="{FF2B5EF4-FFF2-40B4-BE49-F238E27FC236}">
                <a16:creationId xmlns:a16="http://schemas.microsoft.com/office/drawing/2014/main" id="{439796EE-58EE-487D-BE10-BC07D882294E}"/>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9C8F835A-8A9A-40D9-9001-6E8456029C47}" type="slidenum">
              <a:rPr lang="en-US" altLang="en-US" sz="1200"/>
              <a:pPr eaLnBrk="1" hangingPunct="1"/>
              <a:t>17</a:t>
            </a:fld>
            <a:endParaRPr lang="en-US"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DAC04A50-E27E-45D3-9C9E-D54DE284AB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28E35C07-41CA-4C3B-B759-41D20C3092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5540" name="Slide Number Placeholder 3">
            <a:extLst>
              <a:ext uri="{FF2B5EF4-FFF2-40B4-BE49-F238E27FC236}">
                <a16:creationId xmlns:a16="http://schemas.microsoft.com/office/drawing/2014/main" id="{439796EE-58EE-487D-BE10-BC07D882294E}"/>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9C8F835A-8A9A-40D9-9001-6E8456029C47}" type="slidenum">
              <a:rPr lang="en-US" altLang="en-US" sz="1200"/>
              <a:pPr eaLnBrk="1" hangingPunct="1"/>
              <a:t>18</a:t>
            </a:fld>
            <a:endParaRPr lang="en-US" altLang="en-US" sz="1200"/>
          </a:p>
        </p:txBody>
      </p:sp>
    </p:spTree>
    <p:extLst>
      <p:ext uri="{BB962C8B-B14F-4D97-AF65-F5344CB8AC3E}">
        <p14:creationId xmlns:p14="http://schemas.microsoft.com/office/powerpoint/2010/main" val="3141001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DE3B37D-1CD3-49D3-80F7-AF78B193F3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5CFFAEA6-8B89-4D5E-9BE7-FB611433DC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1E4E4C7F-8B89-4D2F-B5FE-A645ED804A06}"/>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5460FF11-394B-43CA-AE3B-95DC8601BE8D}" type="slidenum">
              <a:rPr lang="en-US" altLang="en-US" sz="1200"/>
              <a:pPr eaLnBrk="1" hangingPunct="1"/>
              <a:t>19</a:t>
            </a:fld>
            <a:endParaRPr lang="en-US" altLang="en-US" sz="1200"/>
          </a:p>
        </p:txBody>
      </p:sp>
    </p:spTree>
    <p:extLst>
      <p:ext uri="{BB962C8B-B14F-4D97-AF65-F5344CB8AC3E}">
        <p14:creationId xmlns:p14="http://schemas.microsoft.com/office/powerpoint/2010/main" val="1390864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EA68A3AE-EE9B-4F46-8412-B3A9491535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B6CB1654-A699-4F35-833E-9615926C61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a:extLst>
              <a:ext uri="{FF2B5EF4-FFF2-40B4-BE49-F238E27FC236}">
                <a16:creationId xmlns:a16="http://schemas.microsoft.com/office/drawing/2014/main" id="{C7BF58C8-7C43-4BA8-ABBF-69B11C12AAD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698C5748-A7E5-43FB-B6AE-B7EA2E29F112}" type="slidenum">
              <a:rPr lang="en-US" altLang="en-US" sz="1200"/>
              <a:pPr eaLnBrk="1" hangingPunct="1"/>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F96A487C-C272-4DAD-ABDD-59951AD836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25C2C51-5B70-41BC-8AC8-332E4ADAF3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A182AB4-8164-49E3-86A2-F100B045AE8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2E7C999-415A-4987-AEF6-09DA84B3943D}" type="slidenum">
              <a:rPr lang="en-US" altLang="en-US" sz="1200"/>
              <a:pPr eaLnBrk="1" hangingPunct="1"/>
              <a:t>20</a:t>
            </a:fld>
            <a:endParaRPr lang="en-US" alt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F96A487C-C272-4DAD-ABDD-59951AD836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25C2C51-5B70-41BC-8AC8-332E4ADAF3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A182AB4-8164-49E3-86A2-F100B045AE8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2E7C999-415A-4987-AEF6-09DA84B3943D}" type="slidenum">
              <a:rPr lang="en-US" altLang="en-US" sz="1200"/>
              <a:pPr eaLnBrk="1" hangingPunct="1"/>
              <a:t>21</a:t>
            </a:fld>
            <a:endParaRPr lang="en-US" altLang="en-US" sz="1200"/>
          </a:p>
        </p:txBody>
      </p:sp>
    </p:spTree>
    <p:extLst>
      <p:ext uri="{BB962C8B-B14F-4D97-AF65-F5344CB8AC3E}">
        <p14:creationId xmlns:p14="http://schemas.microsoft.com/office/powerpoint/2010/main" val="19839931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F96A487C-C272-4DAD-ABDD-59951AD836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25C2C51-5B70-41BC-8AC8-332E4ADAF3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A182AB4-8164-49E3-86A2-F100B045AE8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2E7C999-415A-4987-AEF6-09DA84B3943D}" type="slidenum">
              <a:rPr lang="en-US" altLang="en-US" sz="1200"/>
              <a:pPr eaLnBrk="1" hangingPunct="1"/>
              <a:t>22</a:t>
            </a:fld>
            <a:endParaRPr lang="en-US" altLang="en-US" sz="1200"/>
          </a:p>
        </p:txBody>
      </p:sp>
    </p:spTree>
    <p:extLst>
      <p:ext uri="{BB962C8B-B14F-4D97-AF65-F5344CB8AC3E}">
        <p14:creationId xmlns:p14="http://schemas.microsoft.com/office/powerpoint/2010/main" val="24564384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F96A487C-C272-4DAD-ABDD-59951AD836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25C2C51-5B70-41BC-8AC8-332E4ADAF3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A182AB4-8164-49E3-86A2-F100B045AE8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2E7C999-415A-4987-AEF6-09DA84B3943D}" type="slidenum">
              <a:rPr lang="en-US" altLang="en-US" sz="1200"/>
              <a:pPr eaLnBrk="1" hangingPunct="1"/>
              <a:t>23</a:t>
            </a:fld>
            <a:endParaRPr lang="en-US" altLang="en-US" sz="1200"/>
          </a:p>
        </p:txBody>
      </p:sp>
    </p:spTree>
    <p:extLst>
      <p:ext uri="{BB962C8B-B14F-4D97-AF65-F5344CB8AC3E}">
        <p14:creationId xmlns:p14="http://schemas.microsoft.com/office/powerpoint/2010/main" val="6399453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F96A487C-C272-4DAD-ABDD-59951AD836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25C2C51-5B70-41BC-8AC8-332E4ADAF3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A182AB4-8164-49E3-86A2-F100B045AE8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2E7C999-415A-4987-AEF6-09DA84B3943D}" type="slidenum">
              <a:rPr lang="en-US" altLang="en-US" sz="1200"/>
              <a:pPr eaLnBrk="1" hangingPunct="1"/>
              <a:t>24</a:t>
            </a:fld>
            <a:endParaRPr lang="en-US" altLang="en-US" sz="1200"/>
          </a:p>
        </p:txBody>
      </p:sp>
    </p:spTree>
    <p:extLst>
      <p:ext uri="{BB962C8B-B14F-4D97-AF65-F5344CB8AC3E}">
        <p14:creationId xmlns:p14="http://schemas.microsoft.com/office/powerpoint/2010/main" val="2566711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F96A487C-C272-4DAD-ABDD-59951AD836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25C2C51-5B70-41BC-8AC8-332E4ADAF3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A182AB4-8164-49E3-86A2-F100B045AE8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2E7C999-415A-4987-AEF6-09DA84B3943D}" type="slidenum">
              <a:rPr lang="en-US" altLang="en-US" sz="1200"/>
              <a:pPr eaLnBrk="1" hangingPunct="1"/>
              <a:t>25</a:t>
            </a:fld>
            <a:endParaRPr lang="en-US" altLang="en-US" sz="1200"/>
          </a:p>
        </p:txBody>
      </p:sp>
    </p:spTree>
    <p:extLst>
      <p:ext uri="{BB962C8B-B14F-4D97-AF65-F5344CB8AC3E}">
        <p14:creationId xmlns:p14="http://schemas.microsoft.com/office/powerpoint/2010/main" val="28728048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F96A487C-C272-4DAD-ABDD-59951AD836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25C2C51-5B70-41BC-8AC8-332E4ADAF3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A182AB4-8164-49E3-86A2-F100B045AE8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2E7C999-415A-4987-AEF6-09DA84B3943D}" type="slidenum">
              <a:rPr lang="en-US" altLang="en-US" sz="1200"/>
              <a:pPr eaLnBrk="1" hangingPunct="1"/>
              <a:t>26</a:t>
            </a:fld>
            <a:endParaRPr lang="en-US" altLang="en-US" sz="1200"/>
          </a:p>
        </p:txBody>
      </p:sp>
    </p:spTree>
    <p:extLst>
      <p:ext uri="{BB962C8B-B14F-4D97-AF65-F5344CB8AC3E}">
        <p14:creationId xmlns:p14="http://schemas.microsoft.com/office/powerpoint/2010/main" val="39932877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DE3B37D-1CD3-49D3-80F7-AF78B193F3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5CFFAEA6-8B89-4D5E-9BE7-FB611433DC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1E4E4C7F-8B89-4D2F-B5FE-A645ED804A06}"/>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5460FF11-394B-43CA-AE3B-95DC8601BE8D}" type="slidenum">
              <a:rPr lang="en-US" altLang="en-US" sz="1200"/>
              <a:pPr eaLnBrk="1" hangingPunct="1"/>
              <a:t>27</a:t>
            </a:fld>
            <a:endParaRPr lang="en-US" altLang="en-US" sz="1200"/>
          </a:p>
        </p:txBody>
      </p:sp>
    </p:spTree>
    <p:extLst>
      <p:ext uri="{BB962C8B-B14F-4D97-AF65-F5344CB8AC3E}">
        <p14:creationId xmlns:p14="http://schemas.microsoft.com/office/powerpoint/2010/main" val="38391096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31C45E32-1E03-49E3-B14B-FC8DEE2C87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407221A3-3FFE-489E-AE66-A52BCB6960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24" name="Slide Number Placeholder 3">
            <a:extLst>
              <a:ext uri="{FF2B5EF4-FFF2-40B4-BE49-F238E27FC236}">
                <a16:creationId xmlns:a16="http://schemas.microsoft.com/office/drawing/2014/main" id="{3CC5CEBE-9C0D-4417-9878-5ACBFF95C04A}"/>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1D7676B-7C03-4D34-B9ED-18702CD36610}" type="slidenum">
              <a:rPr lang="en-US" altLang="en-US" sz="1200"/>
              <a:pPr eaLnBrk="1" hangingPunct="1"/>
              <a:t>28</a:t>
            </a:fld>
            <a:endParaRPr lang="en-US" altLang="en-US" sz="1200"/>
          </a:p>
        </p:txBody>
      </p:sp>
    </p:spTree>
    <p:extLst>
      <p:ext uri="{BB962C8B-B14F-4D97-AF65-F5344CB8AC3E}">
        <p14:creationId xmlns:p14="http://schemas.microsoft.com/office/powerpoint/2010/main" val="12588973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31C45E32-1E03-49E3-B14B-FC8DEE2C87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407221A3-3FFE-489E-AE66-A52BCB6960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24" name="Slide Number Placeholder 3">
            <a:extLst>
              <a:ext uri="{FF2B5EF4-FFF2-40B4-BE49-F238E27FC236}">
                <a16:creationId xmlns:a16="http://schemas.microsoft.com/office/drawing/2014/main" id="{3CC5CEBE-9C0D-4417-9878-5ACBFF95C04A}"/>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1D7676B-7C03-4D34-B9ED-18702CD36610}" type="slidenum">
              <a:rPr lang="en-US" altLang="en-US" sz="1200"/>
              <a:pPr eaLnBrk="1" hangingPunct="1"/>
              <a:t>29</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B58B6D99-C5D0-4862-BF73-DCC53AFFE1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FA9FD212-FEBE-4A28-8CBD-0207637C5B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7A83EA3F-EB59-43CF-BA34-8BD12F1668BD}"/>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79FB45E5-B453-4AD4-B93D-51D1741DCA8E}" type="slidenum">
              <a:rPr lang="en-US" altLang="en-US" sz="1200"/>
              <a:pPr eaLnBrk="1" hangingPunct="1"/>
              <a:t>3</a:t>
            </a:fld>
            <a:endParaRPr lang="en-US" altLang="en-US" sz="12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31C45E32-1E03-49E3-B14B-FC8DEE2C87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407221A3-3FFE-489E-AE66-A52BCB6960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24" name="Slide Number Placeholder 3">
            <a:extLst>
              <a:ext uri="{FF2B5EF4-FFF2-40B4-BE49-F238E27FC236}">
                <a16:creationId xmlns:a16="http://schemas.microsoft.com/office/drawing/2014/main" id="{3CC5CEBE-9C0D-4417-9878-5ACBFF95C04A}"/>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1D7676B-7C03-4D34-B9ED-18702CD36610}" type="slidenum">
              <a:rPr lang="en-US" altLang="en-US" sz="1200"/>
              <a:pPr eaLnBrk="1" hangingPunct="1"/>
              <a:t>30</a:t>
            </a:fld>
            <a:endParaRPr lang="en-US" altLang="en-US" sz="1200"/>
          </a:p>
        </p:txBody>
      </p:sp>
    </p:spTree>
    <p:extLst>
      <p:ext uri="{BB962C8B-B14F-4D97-AF65-F5344CB8AC3E}">
        <p14:creationId xmlns:p14="http://schemas.microsoft.com/office/powerpoint/2010/main" val="16049704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31C45E32-1E03-49E3-B14B-FC8DEE2C87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407221A3-3FFE-489E-AE66-A52BCB6960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24" name="Slide Number Placeholder 3">
            <a:extLst>
              <a:ext uri="{FF2B5EF4-FFF2-40B4-BE49-F238E27FC236}">
                <a16:creationId xmlns:a16="http://schemas.microsoft.com/office/drawing/2014/main" id="{3CC5CEBE-9C0D-4417-9878-5ACBFF95C04A}"/>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1D7676B-7C03-4D34-B9ED-18702CD36610}" type="slidenum">
              <a:rPr lang="en-US" altLang="en-US" sz="1200"/>
              <a:pPr eaLnBrk="1" hangingPunct="1"/>
              <a:t>31</a:t>
            </a:fld>
            <a:endParaRPr lang="en-US" altLang="en-US" sz="1200"/>
          </a:p>
        </p:txBody>
      </p:sp>
    </p:spTree>
    <p:extLst>
      <p:ext uri="{BB962C8B-B14F-4D97-AF65-F5344CB8AC3E}">
        <p14:creationId xmlns:p14="http://schemas.microsoft.com/office/powerpoint/2010/main" val="27250304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31C45E32-1E03-49E3-B14B-FC8DEE2C87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407221A3-3FFE-489E-AE66-A52BCB6960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24" name="Slide Number Placeholder 3">
            <a:extLst>
              <a:ext uri="{FF2B5EF4-FFF2-40B4-BE49-F238E27FC236}">
                <a16:creationId xmlns:a16="http://schemas.microsoft.com/office/drawing/2014/main" id="{3CC5CEBE-9C0D-4417-9878-5ACBFF95C04A}"/>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1D7676B-7C03-4D34-B9ED-18702CD36610}" type="slidenum">
              <a:rPr lang="en-US" altLang="en-US" sz="1200"/>
              <a:pPr eaLnBrk="1" hangingPunct="1"/>
              <a:t>32</a:t>
            </a:fld>
            <a:endParaRPr lang="en-US" altLang="en-US" sz="1200"/>
          </a:p>
        </p:txBody>
      </p:sp>
    </p:spTree>
    <p:extLst>
      <p:ext uri="{BB962C8B-B14F-4D97-AF65-F5344CB8AC3E}">
        <p14:creationId xmlns:p14="http://schemas.microsoft.com/office/powerpoint/2010/main" val="9074668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31C45E32-1E03-49E3-B14B-FC8DEE2C87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407221A3-3FFE-489E-AE66-A52BCB6960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24" name="Slide Number Placeholder 3">
            <a:extLst>
              <a:ext uri="{FF2B5EF4-FFF2-40B4-BE49-F238E27FC236}">
                <a16:creationId xmlns:a16="http://schemas.microsoft.com/office/drawing/2014/main" id="{3CC5CEBE-9C0D-4417-9878-5ACBFF95C04A}"/>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1D7676B-7C03-4D34-B9ED-18702CD36610}" type="slidenum">
              <a:rPr lang="en-US" altLang="en-US" sz="1200"/>
              <a:pPr eaLnBrk="1" hangingPunct="1"/>
              <a:t>33</a:t>
            </a:fld>
            <a:endParaRPr lang="en-US" altLang="en-US" sz="1200"/>
          </a:p>
        </p:txBody>
      </p:sp>
    </p:spTree>
    <p:extLst>
      <p:ext uri="{BB962C8B-B14F-4D97-AF65-F5344CB8AC3E}">
        <p14:creationId xmlns:p14="http://schemas.microsoft.com/office/powerpoint/2010/main" val="1328630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5</a:t>
            </a:fld>
            <a:endParaRPr lang="en-US" altLang="en-US" sz="1200"/>
          </a:p>
        </p:txBody>
      </p:sp>
    </p:spTree>
    <p:extLst>
      <p:ext uri="{BB962C8B-B14F-4D97-AF65-F5344CB8AC3E}">
        <p14:creationId xmlns:p14="http://schemas.microsoft.com/office/powerpoint/2010/main" val="536837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6</a:t>
            </a:fld>
            <a:endParaRPr lang="en-US" altLang="en-US" sz="1200"/>
          </a:p>
        </p:txBody>
      </p:sp>
    </p:spTree>
    <p:extLst>
      <p:ext uri="{BB962C8B-B14F-4D97-AF65-F5344CB8AC3E}">
        <p14:creationId xmlns:p14="http://schemas.microsoft.com/office/powerpoint/2010/main" val="41057272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7</a:t>
            </a:fld>
            <a:endParaRPr lang="en-US" altLang="en-US" sz="1200"/>
          </a:p>
        </p:txBody>
      </p:sp>
    </p:spTree>
    <p:extLst>
      <p:ext uri="{BB962C8B-B14F-4D97-AF65-F5344CB8AC3E}">
        <p14:creationId xmlns:p14="http://schemas.microsoft.com/office/powerpoint/2010/main" val="2889961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8</a:t>
            </a:fld>
            <a:endParaRPr lang="en-US" altLang="en-US" sz="1200"/>
          </a:p>
        </p:txBody>
      </p:sp>
    </p:spTree>
    <p:extLst>
      <p:ext uri="{BB962C8B-B14F-4D97-AF65-F5344CB8AC3E}">
        <p14:creationId xmlns:p14="http://schemas.microsoft.com/office/powerpoint/2010/main" val="16793881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9</a:t>
            </a:fld>
            <a:endParaRPr lang="en-US" altLang="en-US" sz="1200"/>
          </a:p>
        </p:txBody>
      </p:sp>
    </p:spTree>
    <p:extLst>
      <p:ext uri="{BB962C8B-B14F-4D97-AF65-F5344CB8AC3E}">
        <p14:creationId xmlns:p14="http://schemas.microsoft.com/office/powerpoint/2010/main" val="1629580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31A57D7E-BFA5-4EFE-BB91-E27724D62861}"/>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CFA76621-154F-4BEF-8359-5E5437159847}"/>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8D6EAA27-CB02-416A-BF0C-E87E646A216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6D3437A7-F58E-4341-942A-2B5B7E6BF132}"/>
              </a:ext>
            </a:extLst>
          </p:cNvPr>
          <p:cNvSpPr>
            <a:spLocks noGrp="1"/>
          </p:cNvSpPr>
          <p:nvPr>
            <p:ph type="sldNum" sz="quarter" idx="12"/>
          </p:nvPr>
        </p:nvSpPr>
        <p:spPr>
          <a:xfrm>
            <a:off x="8229600" y="6473825"/>
            <a:ext cx="758825" cy="247650"/>
          </a:xfrm>
        </p:spPr>
        <p:txBody>
          <a:bodyPr/>
          <a:lstStyle>
            <a:lvl1pPr>
              <a:defRPr/>
            </a:lvl1pPr>
          </a:lstStyle>
          <a:p>
            <a:fld id="{EA72698A-CF7B-4DD2-9AB0-CF5B2D96604F}" type="slidenum">
              <a:rPr lang="en-US" altLang="en-US"/>
              <a:pPr/>
              <a:t>‹#›</a:t>
            </a:fld>
            <a:endParaRPr lang="en-US" altLang="en-US"/>
          </a:p>
        </p:txBody>
      </p:sp>
    </p:spTree>
    <p:extLst>
      <p:ext uri="{BB962C8B-B14F-4D97-AF65-F5344CB8AC3E}">
        <p14:creationId xmlns:p14="http://schemas.microsoft.com/office/powerpoint/2010/main" val="1223120850"/>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C9EB7123-594A-4129-B2DE-E853C2C67D61}"/>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372DCDB1-4D7D-459F-860B-8301C9FC258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2B2DEA28-016F-49E0-BAA4-81188F9512B9}"/>
              </a:ext>
            </a:extLst>
          </p:cNvPr>
          <p:cNvSpPr>
            <a:spLocks noGrp="1"/>
          </p:cNvSpPr>
          <p:nvPr>
            <p:ph type="sldNum" sz="quarter" idx="12"/>
          </p:nvPr>
        </p:nvSpPr>
        <p:spPr/>
        <p:txBody>
          <a:bodyPr/>
          <a:lstStyle>
            <a:lvl1pPr>
              <a:defRPr/>
            </a:lvl1pPr>
          </a:lstStyle>
          <a:p>
            <a:fld id="{E0F2F4A2-A114-4E46-A63E-F70F34A226AC}" type="slidenum">
              <a:rPr lang="en-US" altLang="en-US"/>
              <a:pPr/>
              <a:t>‹#›</a:t>
            </a:fld>
            <a:endParaRPr lang="en-US" altLang="en-US"/>
          </a:p>
        </p:txBody>
      </p:sp>
    </p:spTree>
    <p:extLst>
      <p:ext uri="{BB962C8B-B14F-4D97-AF65-F5344CB8AC3E}">
        <p14:creationId xmlns:p14="http://schemas.microsoft.com/office/powerpoint/2010/main" val="1615468066"/>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D4871B-97CA-4627-A65D-36123CB0BE8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094633D8-2CD2-4D05-8AF0-AB9898C6135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E17156F-9823-4683-9087-20C3B32D758F}"/>
              </a:ext>
            </a:extLst>
          </p:cNvPr>
          <p:cNvSpPr>
            <a:spLocks noGrp="1"/>
          </p:cNvSpPr>
          <p:nvPr>
            <p:ph type="sldNum" sz="quarter" idx="12"/>
          </p:nvPr>
        </p:nvSpPr>
        <p:spPr/>
        <p:txBody>
          <a:bodyPr/>
          <a:lstStyle>
            <a:lvl1pPr>
              <a:defRPr/>
            </a:lvl1pPr>
          </a:lstStyle>
          <a:p>
            <a:fld id="{FE23F947-BAE4-402B-83C8-C298BCED6408}" type="slidenum">
              <a:rPr lang="en-US" altLang="en-US"/>
              <a:pPr/>
              <a:t>‹#›</a:t>
            </a:fld>
            <a:endParaRPr lang="en-US" altLang="en-US"/>
          </a:p>
        </p:txBody>
      </p:sp>
    </p:spTree>
    <p:extLst>
      <p:ext uri="{BB962C8B-B14F-4D97-AF65-F5344CB8AC3E}">
        <p14:creationId xmlns:p14="http://schemas.microsoft.com/office/powerpoint/2010/main" val="3542578068"/>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A6097928-2F02-41BA-A733-6E99DA259647}"/>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10D46129-2633-400F-AC84-CFF75F38AEF2}"/>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D06C278B-C5BC-4C4F-B04C-982B80C99EE0}"/>
              </a:ext>
            </a:extLst>
          </p:cNvPr>
          <p:cNvSpPr>
            <a:spLocks noGrp="1"/>
          </p:cNvSpPr>
          <p:nvPr>
            <p:ph type="sldNum" sz="quarter" idx="12"/>
          </p:nvPr>
        </p:nvSpPr>
        <p:spPr>
          <a:xfrm>
            <a:off x="8229600" y="6473825"/>
            <a:ext cx="758825" cy="247650"/>
          </a:xfrm>
        </p:spPr>
        <p:txBody>
          <a:bodyPr/>
          <a:lstStyle>
            <a:lvl1pPr>
              <a:defRPr/>
            </a:lvl1pPr>
          </a:lstStyle>
          <a:p>
            <a:fld id="{825E7750-CBD0-4278-9D44-FA46903779B1}" type="slidenum">
              <a:rPr lang="en-US" altLang="en-US"/>
              <a:pPr/>
              <a:t>‹#›</a:t>
            </a:fld>
            <a:endParaRPr lang="en-US" altLang="en-US"/>
          </a:p>
        </p:txBody>
      </p:sp>
    </p:spTree>
    <p:extLst>
      <p:ext uri="{BB962C8B-B14F-4D97-AF65-F5344CB8AC3E}">
        <p14:creationId xmlns:p14="http://schemas.microsoft.com/office/powerpoint/2010/main" val="301926474"/>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F5874B3F-8FF2-4768-B7B5-CD2599AE056C}"/>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51CF5B4A-02F2-49FF-BB26-CA9E559255CC}"/>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6B2D3F70-3C06-40F4-8309-F9DD8E545E5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A57FECE9-20D1-44F5-8B6A-51FF83C13088}"/>
              </a:ext>
            </a:extLst>
          </p:cNvPr>
          <p:cNvSpPr>
            <a:spLocks noGrp="1"/>
          </p:cNvSpPr>
          <p:nvPr>
            <p:ph type="sldNum" sz="quarter" idx="12"/>
          </p:nvPr>
        </p:nvSpPr>
        <p:spPr/>
        <p:txBody>
          <a:bodyPr/>
          <a:lstStyle>
            <a:lvl1pPr>
              <a:defRPr/>
            </a:lvl1pPr>
          </a:lstStyle>
          <a:p>
            <a:fld id="{F8669EC2-A37C-4439-8BA7-CEA31EF63125}" type="slidenum">
              <a:rPr lang="en-US" altLang="en-US"/>
              <a:pPr/>
              <a:t>‹#›</a:t>
            </a:fld>
            <a:endParaRPr lang="en-US" altLang="en-US"/>
          </a:p>
        </p:txBody>
      </p:sp>
    </p:spTree>
    <p:extLst>
      <p:ext uri="{BB962C8B-B14F-4D97-AF65-F5344CB8AC3E}">
        <p14:creationId xmlns:p14="http://schemas.microsoft.com/office/powerpoint/2010/main" val="2019136215"/>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92209759-733B-408E-8BDD-683A3EBD71AC}"/>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25DF666B-2ECA-4524-AD84-23840806C7D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86975CE7-FDF0-4E86-8EDF-FCBEA2ECC574}"/>
              </a:ext>
            </a:extLst>
          </p:cNvPr>
          <p:cNvSpPr>
            <a:spLocks noGrp="1"/>
          </p:cNvSpPr>
          <p:nvPr>
            <p:ph type="sldNum" sz="quarter" idx="12"/>
          </p:nvPr>
        </p:nvSpPr>
        <p:spPr/>
        <p:txBody>
          <a:bodyPr/>
          <a:lstStyle>
            <a:lvl1pPr>
              <a:defRPr/>
            </a:lvl1pPr>
          </a:lstStyle>
          <a:p>
            <a:fld id="{522F2306-699B-4A41-B82A-C6119BA8AC59}" type="slidenum">
              <a:rPr lang="en-US" altLang="en-US"/>
              <a:pPr/>
              <a:t>‹#›</a:t>
            </a:fld>
            <a:endParaRPr lang="en-US" altLang="en-US"/>
          </a:p>
        </p:txBody>
      </p:sp>
    </p:spTree>
    <p:extLst>
      <p:ext uri="{BB962C8B-B14F-4D97-AF65-F5344CB8AC3E}">
        <p14:creationId xmlns:p14="http://schemas.microsoft.com/office/powerpoint/2010/main" val="700146557"/>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60156F7E-206C-472D-8651-BA9CAD8D296B}"/>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673F72CC-24BC-4D0C-B87B-23376695EC69}"/>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71441DC4-11A1-479B-9F2E-8AF2759D42A6}"/>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0E676EE6-D6EB-4886-B7A6-9345742D9633}"/>
              </a:ext>
            </a:extLst>
          </p:cNvPr>
          <p:cNvSpPr>
            <a:spLocks noGrp="1"/>
          </p:cNvSpPr>
          <p:nvPr>
            <p:ph type="sldNum" sz="quarter" idx="12"/>
          </p:nvPr>
        </p:nvSpPr>
        <p:spPr>
          <a:xfrm>
            <a:off x="8229600" y="6477000"/>
            <a:ext cx="762000" cy="247650"/>
          </a:xfrm>
        </p:spPr>
        <p:txBody>
          <a:bodyPr/>
          <a:lstStyle>
            <a:lvl1pPr>
              <a:defRPr/>
            </a:lvl1pPr>
          </a:lstStyle>
          <a:p>
            <a:fld id="{99017C37-4BFC-44A4-9FF8-7111D57B93C1}" type="slidenum">
              <a:rPr lang="en-US" altLang="en-US"/>
              <a:pPr/>
              <a:t>‹#›</a:t>
            </a:fld>
            <a:endParaRPr lang="en-US" altLang="en-US"/>
          </a:p>
        </p:txBody>
      </p:sp>
    </p:spTree>
    <p:extLst>
      <p:ext uri="{BB962C8B-B14F-4D97-AF65-F5344CB8AC3E}">
        <p14:creationId xmlns:p14="http://schemas.microsoft.com/office/powerpoint/2010/main" val="214854091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76CC5A42-3E43-4311-AAE0-573FA62AC9CC}"/>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D1EA32E2-0D57-48A3-A452-4586F9E3A5B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E9EA7384-1656-49B3-ACC2-E47022A64D5F}"/>
              </a:ext>
            </a:extLst>
          </p:cNvPr>
          <p:cNvSpPr>
            <a:spLocks noGrp="1"/>
          </p:cNvSpPr>
          <p:nvPr>
            <p:ph type="sldNum" sz="quarter" idx="12"/>
          </p:nvPr>
        </p:nvSpPr>
        <p:spPr/>
        <p:txBody>
          <a:bodyPr/>
          <a:lstStyle>
            <a:lvl1pPr>
              <a:defRPr/>
            </a:lvl1pPr>
          </a:lstStyle>
          <a:p>
            <a:fld id="{D2C11D86-F028-4328-A5BE-81F86AECB14E}" type="slidenum">
              <a:rPr lang="en-US" altLang="en-US"/>
              <a:pPr/>
              <a:t>‹#›</a:t>
            </a:fld>
            <a:endParaRPr lang="en-US" altLang="en-US"/>
          </a:p>
        </p:txBody>
      </p:sp>
    </p:spTree>
    <p:extLst>
      <p:ext uri="{BB962C8B-B14F-4D97-AF65-F5344CB8AC3E}">
        <p14:creationId xmlns:p14="http://schemas.microsoft.com/office/powerpoint/2010/main" val="184199200"/>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A8B9A029-CA49-46A6-9351-8C05D4B04C16}"/>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77E8F546-3FB6-454D-8A98-1C894AD262F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37B55229-63E8-4CD7-8F55-C9CD7B33A8FB}"/>
              </a:ext>
            </a:extLst>
          </p:cNvPr>
          <p:cNvSpPr>
            <a:spLocks noGrp="1"/>
          </p:cNvSpPr>
          <p:nvPr>
            <p:ph type="sldNum" sz="quarter" idx="12"/>
          </p:nvPr>
        </p:nvSpPr>
        <p:spPr/>
        <p:txBody>
          <a:bodyPr/>
          <a:lstStyle>
            <a:lvl1pPr>
              <a:defRPr/>
            </a:lvl1pPr>
          </a:lstStyle>
          <a:p>
            <a:fld id="{86AC9194-4EF4-412E-85BA-762F7D5379FE}" type="slidenum">
              <a:rPr lang="en-US" altLang="en-US"/>
              <a:pPr/>
              <a:t>‹#›</a:t>
            </a:fld>
            <a:endParaRPr lang="en-US" altLang="en-US"/>
          </a:p>
        </p:txBody>
      </p:sp>
    </p:spTree>
    <p:extLst>
      <p:ext uri="{BB962C8B-B14F-4D97-AF65-F5344CB8AC3E}">
        <p14:creationId xmlns:p14="http://schemas.microsoft.com/office/powerpoint/2010/main" val="1240627622"/>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12CF158B-8929-48A0-9AFD-C5113383901D}"/>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9440DF2A-BDE6-4A14-BA66-15DFA424F502}"/>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10E6DBE8-88D0-462B-AC32-65CBAD3A2CE7}"/>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F3C4347-421C-44A6-879C-AF42A2DED4E0}"/>
              </a:ext>
            </a:extLst>
          </p:cNvPr>
          <p:cNvSpPr>
            <a:spLocks noGrp="1"/>
          </p:cNvSpPr>
          <p:nvPr>
            <p:ph type="sldNum" sz="quarter" idx="12"/>
          </p:nvPr>
        </p:nvSpPr>
        <p:spPr/>
        <p:txBody>
          <a:bodyPr/>
          <a:lstStyle>
            <a:lvl1pPr>
              <a:defRPr/>
            </a:lvl1pPr>
          </a:lstStyle>
          <a:p>
            <a:fld id="{16405970-C65B-4944-8E9B-CB2CA1B2D3E0}" type="slidenum">
              <a:rPr lang="en-US" altLang="en-US"/>
              <a:pPr/>
              <a:t>‹#›</a:t>
            </a:fld>
            <a:endParaRPr lang="en-US" altLang="en-US"/>
          </a:p>
        </p:txBody>
      </p:sp>
    </p:spTree>
    <p:extLst>
      <p:ext uri="{BB962C8B-B14F-4D97-AF65-F5344CB8AC3E}">
        <p14:creationId xmlns:p14="http://schemas.microsoft.com/office/powerpoint/2010/main" val="784985559"/>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97320F7A-87DD-44AD-8B88-37904E029858}"/>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6ABB3277-AC9D-4703-9D3F-DAFB1D5AF32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899A7786-2637-4090-A33C-8F6F2942E330}"/>
              </a:ext>
            </a:extLst>
          </p:cNvPr>
          <p:cNvSpPr>
            <a:spLocks noGrp="1"/>
          </p:cNvSpPr>
          <p:nvPr>
            <p:ph type="sldNum" sz="quarter" idx="12"/>
          </p:nvPr>
        </p:nvSpPr>
        <p:spPr/>
        <p:txBody>
          <a:bodyPr/>
          <a:lstStyle>
            <a:lvl1pPr>
              <a:defRPr/>
            </a:lvl1pPr>
          </a:lstStyle>
          <a:p>
            <a:fld id="{A4ACBF0F-E14F-4CAF-814D-2961FEE3E8D5}" type="slidenum">
              <a:rPr lang="en-US" altLang="en-US"/>
              <a:pPr/>
              <a:t>‹#›</a:t>
            </a:fld>
            <a:endParaRPr lang="en-US" altLang="en-US"/>
          </a:p>
        </p:txBody>
      </p:sp>
    </p:spTree>
    <p:extLst>
      <p:ext uri="{BB962C8B-B14F-4D97-AF65-F5344CB8AC3E}">
        <p14:creationId xmlns:p14="http://schemas.microsoft.com/office/powerpoint/2010/main" val="3857033995"/>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0579FD51-CDBF-4FE0-AADA-EA2902B2C455}"/>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1029" name="Text Placeholder 7">
            <a:extLst>
              <a:ext uri="{FF2B5EF4-FFF2-40B4-BE49-F238E27FC236}">
                <a16:creationId xmlns:a16="http://schemas.microsoft.com/office/drawing/2014/main" id="{2664A1E5-A2E9-47DD-BDB9-4204B7618AC3}"/>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BA615F01-B517-4715-ACEE-6C9D34067318}"/>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cs typeface="+mn-cs"/>
              </a:defRPr>
            </a:lvl1pPr>
          </a:lstStyle>
          <a:p>
            <a:pPr>
              <a:defRPr/>
            </a:pPr>
            <a:endParaRPr lang="en-US"/>
          </a:p>
        </p:txBody>
      </p:sp>
      <p:sp>
        <p:nvSpPr>
          <p:cNvPr id="28" name="Footer Placeholder 27">
            <a:extLst>
              <a:ext uri="{FF2B5EF4-FFF2-40B4-BE49-F238E27FC236}">
                <a16:creationId xmlns:a16="http://schemas.microsoft.com/office/drawing/2014/main" id="{D74818D1-2317-4890-9EC6-CE8382437886}"/>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cs typeface="+mn-cs"/>
              </a:defRPr>
            </a:lvl1pPr>
          </a:lstStyle>
          <a:p>
            <a:pPr>
              <a:defRPr/>
            </a:pPr>
            <a:endParaRPr lang="en-US"/>
          </a:p>
        </p:txBody>
      </p:sp>
      <p:sp>
        <p:nvSpPr>
          <p:cNvPr id="5" name="Slide Number Placeholder 4">
            <a:extLst>
              <a:ext uri="{FF2B5EF4-FFF2-40B4-BE49-F238E27FC236}">
                <a16:creationId xmlns:a16="http://schemas.microsoft.com/office/drawing/2014/main" id="{AA2859B3-95E3-4BE2-B2C8-C07894FA8B37}"/>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fld id="{91296FC0-65FA-4BCE-B5DF-5066FF67A585}" type="slidenum">
              <a:rPr lang="en-US" altLang="en-US"/>
              <a:pPr/>
              <a:t>‹#›</a:t>
            </a:fld>
            <a:endParaRPr lang="en-US" altLang="en-US"/>
          </a:p>
        </p:txBody>
      </p:sp>
      <p:sp>
        <p:nvSpPr>
          <p:cNvPr id="10" name="Title Placeholder 9">
            <a:extLst>
              <a:ext uri="{FF2B5EF4-FFF2-40B4-BE49-F238E27FC236}">
                <a16:creationId xmlns:a16="http://schemas.microsoft.com/office/drawing/2014/main" id="{C9F5C123-8583-41A7-B6F4-50DA54193B1F}"/>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CACD6403-C908-474C-A470-DAB3CCD2E22F}"/>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12" name="Straight Connector 11">
            <a:extLst>
              <a:ext uri="{FF2B5EF4-FFF2-40B4-BE49-F238E27FC236}">
                <a16:creationId xmlns:a16="http://schemas.microsoft.com/office/drawing/2014/main" id="{8F536F4A-819B-49E6-BC76-3B81736D4161}"/>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Tree>
  </p:cSld>
  <p:clrMap bg1="lt1" tx1="dk1" bg2="lt2" tx2="dk2" accent1="accent1" accent2="accent2" accent3="accent3" accent4="accent4" accent5="accent5" accent6="accent6" hlink="hlink" folHlink="folHlink"/>
  <p:sldLayoutIdLst>
    <p:sldLayoutId id="2147485044" r:id="rId1"/>
    <p:sldLayoutId id="2147485045" r:id="rId2"/>
    <p:sldLayoutId id="2147485046" r:id="rId3"/>
    <p:sldLayoutId id="2147485041" r:id="rId4"/>
    <p:sldLayoutId id="2147485047" r:id="rId5"/>
    <p:sldLayoutId id="2147485042" r:id="rId6"/>
    <p:sldLayoutId id="2147485048" r:id="rId7"/>
    <p:sldLayoutId id="2147485049" r:id="rId8"/>
    <p:sldLayoutId id="2147485050" r:id="rId9"/>
    <p:sldLayoutId id="2147485043" r:id="rId10"/>
    <p:sldLayoutId id="2147485051"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242D3709-420F-446F-ACB7-CE8CD1D9F785}"/>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a:solidFill>
                  <a:srgbClr val="002060"/>
                </a:solidFill>
                <a:effectLst>
                  <a:outerShdw blurRad="38100" dist="38100" dir="2700000" algn="tl">
                    <a:srgbClr val="000000">
                      <a:alpha val="43137"/>
                    </a:srgbClr>
                  </a:outerShdw>
                </a:effectLst>
              </a:rPr>
              <a:t>why  funerals should  be victory celebrations</a:t>
            </a:r>
            <a:endParaRPr lang="en-US" sz="6600" b="1"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2. The Funeral is important to give closure to the loss.</a:t>
            </a:r>
            <a:endParaRPr lang="en-US" sz="2800" b="1">
              <a:solidFill>
                <a:srgbClr val="002060"/>
              </a:solidFill>
              <a:effectLst>
                <a:outerShdw blurRad="38100" dist="38100" dir="2700000" algn="tl">
                  <a:srgbClr val="000000">
                    <a:alpha val="43137"/>
                  </a:srgbClr>
                </a:outerShdw>
              </a:effectLst>
              <a:latin typeface="Arial Narrow" pitchFamily="34" charset="0"/>
            </a:endParaRPr>
          </a:p>
          <a:p>
            <a:pPr marL="609600" indent="-609600" eaLnBrk="1" fontAlgn="auto" hangingPunct="1">
              <a:spcAft>
                <a:spcPts val="0"/>
              </a:spcAft>
              <a:buFont typeface="Wingdings 2" panose="05020102010507070707" pitchFamily="18" charset="2"/>
              <a:buNone/>
              <a:defRPr/>
            </a:pP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chemeClr val="tx1"/>
                </a:solidFill>
                <a:effectLst>
                  <a:outerShdw blurRad="38100" dist="38100" dir="2700000" algn="tl">
                    <a:srgbClr val="000000">
                      <a:alpha val="43137"/>
                    </a:srgbClr>
                  </a:outerShdw>
                </a:effectLst>
                <a:latin typeface="Arial Narrow" pitchFamily="34" charset="0"/>
              </a:rPr>
              <a:t>a.</a:t>
            </a: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rgbClr val="006600"/>
                </a:solidFill>
                <a:effectLst>
                  <a:outerShdw blurRad="38100" dist="38100" dir="2700000" algn="tl">
                    <a:srgbClr val="000000">
                      <a:alpha val="43137"/>
                    </a:srgbClr>
                  </a:outerShdw>
                </a:effectLst>
                <a:latin typeface="Arial Narrow" pitchFamily="34" charset="0"/>
              </a:rPr>
              <a:t>The Egyptians</a:t>
            </a:r>
            <a:r>
              <a:rPr lang="en-US" sz="4000" b="1">
                <a:solidFill>
                  <a:schemeClr val="tx1"/>
                </a:solidFill>
                <a:effectLst>
                  <a:outerShdw blurRad="38100" dist="38100" dir="2700000" algn="tl">
                    <a:srgbClr val="000000">
                      <a:alpha val="43137"/>
                    </a:srgbClr>
                  </a:outerShdw>
                </a:effectLst>
                <a:latin typeface="Arial Narrow" pitchFamily="34" charset="0"/>
              </a:rPr>
              <a:t>.</a:t>
            </a:r>
          </a:p>
        </p:txBody>
      </p:sp>
    </p:spTree>
    <p:extLst>
      <p:ext uri="{BB962C8B-B14F-4D97-AF65-F5344CB8AC3E}">
        <p14:creationId xmlns:p14="http://schemas.microsoft.com/office/powerpoint/2010/main" val="69568869"/>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2. The Funeral is important to give closure to the loss.</a:t>
            </a:r>
            <a:endParaRPr lang="en-US" sz="2800" b="1">
              <a:solidFill>
                <a:srgbClr val="002060"/>
              </a:solidFill>
              <a:effectLst>
                <a:outerShdw blurRad="38100" dist="38100" dir="2700000" algn="tl">
                  <a:srgbClr val="000000">
                    <a:alpha val="43137"/>
                  </a:srgbClr>
                </a:outerShdw>
              </a:effectLst>
              <a:latin typeface="Arial Narrow" pitchFamily="34" charset="0"/>
            </a:endParaRPr>
          </a:p>
          <a:p>
            <a:pPr marL="609600" indent="-609600" eaLnBrk="1" fontAlgn="auto" hangingPunct="1">
              <a:spcAft>
                <a:spcPts val="0"/>
              </a:spcAft>
              <a:buFont typeface="Wingdings 2" panose="05020102010507070707" pitchFamily="18" charset="2"/>
              <a:buNone/>
              <a:defRPr/>
            </a:pP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chemeClr val="tx1"/>
                </a:solidFill>
                <a:effectLst>
                  <a:outerShdw blurRad="38100" dist="38100" dir="2700000" algn="tl">
                    <a:srgbClr val="000000">
                      <a:alpha val="43137"/>
                    </a:srgbClr>
                  </a:outerShdw>
                </a:effectLst>
                <a:latin typeface="Arial Narrow" pitchFamily="34" charset="0"/>
              </a:rPr>
              <a:t>a.</a:t>
            </a: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rgbClr val="006600"/>
                </a:solidFill>
                <a:effectLst>
                  <a:outerShdw blurRad="38100" dist="38100" dir="2700000" algn="tl">
                    <a:srgbClr val="000000">
                      <a:alpha val="43137"/>
                    </a:srgbClr>
                  </a:outerShdw>
                </a:effectLst>
                <a:latin typeface="Arial Narrow" pitchFamily="34" charset="0"/>
              </a:rPr>
              <a:t>The Egyptians</a:t>
            </a:r>
            <a:r>
              <a:rPr lang="en-US" sz="4000" b="1">
                <a:solidFill>
                  <a:schemeClr val="tx1"/>
                </a:solidFill>
                <a:effectLst>
                  <a:outerShdw blurRad="38100" dist="38100" dir="2700000" algn="tl">
                    <a:srgbClr val="000000">
                      <a:alpha val="43137"/>
                    </a:srgbClr>
                  </a:outerShdw>
                </a:effectLst>
                <a:latin typeface="Arial Narrow" pitchFamily="34" charset="0"/>
              </a:rPr>
              <a:t>.</a:t>
            </a:r>
          </a:p>
          <a:p>
            <a:pPr marL="609600" indent="-609600" eaLnBrk="1" fontAlgn="auto" hangingPunct="1">
              <a:spcAft>
                <a:spcPts val="0"/>
              </a:spcAft>
              <a:buFont typeface="Wingdings 2" panose="05020102010507070707" pitchFamily="18" charset="2"/>
              <a:buNone/>
              <a:defRPr/>
            </a:pP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chemeClr val="tx1"/>
                </a:solidFill>
                <a:effectLst>
                  <a:outerShdw blurRad="38100" dist="38100" dir="2700000" algn="tl">
                    <a:srgbClr val="000000">
                      <a:alpha val="43137"/>
                    </a:srgbClr>
                  </a:outerShdw>
                </a:effectLst>
                <a:latin typeface="Arial Narrow" pitchFamily="34" charset="0"/>
              </a:rPr>
              <a:t>b.</a:t>
            </a: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rgbClr val="006600"/>
                </a:solidFill>
                <a:effectLst>
                  <a:outerShdw blurRad="38100" dist="38100" dir="2700000" algn="tl">
                    <a:srgbClr val="000000">
                      <a:alpha val="43137"/>
                    </a:srgbClr>
                  </a:outerShdw>
                </a:effectLst>
                <a:latin typeface="Arial Narrow" pitchFamily="34" charset="0"/>
              </a:rPr>
              <a:t>When Jesus raised the little girl</a:t>
            </a:r>
            <a:r>
              <a:rPr lang="en-US" sz="4000" b="1">
                <a:solidFill>
                  <a:schemeClr val="tx1"/>
                </a:solidFill>
                <a:effectLst>
                  <a:outerShdw blurRad="38100" dist="38100" dir="2700000" algn="tl">
                    <a:srgbClr val="000000">
                      <a:alpha val="43137"/>
                    </a:srgbClr>
                  </a:outerShdw>
                </a:effectLst>
                <a:latin typeface="Arial Narrow" pitchFamily="34" charset="0"/>
              </a:rPr>
              <a:t>.</a:t>
            </a:r>
          </a:p>
          <a:p>
            <a:pPr marL="0" indent="0">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9:23</a:t>
            </a:r>
            <a:r>
              <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When Jesus entered the ruler’s house and saw the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flute players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the noisy crowd . . .</a:t>
            </a:r>
          </a:p>
        </p:txBody>
      </p:sp>
    </p:spTree>
    <p:extLst>
      <p:ext uri="{BB962C8B-B14F-4D97-AF65-F5344CB8AC3E}">
        <p14:creationId xmlns:p14="http://schemas.microsoft.com/office/powerpoint/2010/main" val="2331133566"/>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2. The Funeral is important to give closure to the loss.</a:t>
            </a:r>
            <a:endParaRPr lang="en-US" sz="2800" b="1">
              <a:solidFill>
                <a:srgbClr val="002060"/>
              </a:solidFill>
              <a:effectLst>
                <a:outerShdw blurRad="38100" dist="38100" dir="2700000" algn="tl">
                  <a:srgbClr val="000000">
                    <a:alpha val="43137"/>
                  </a:srgbClr>
                </a:outerShdw>
              </a:effectLst>
              <a:latin typeface="Arial Narrow" pitchFamily="34" charset="0"/>
            </a:endParaRPr>
          </a:p>
          <a:p>
            <a:pPr marL="609600" indent="-609600" eaLnBrk="1" fontAlgn="auto" hangingPunct="1">
              <a:spcAft>
                <a:spcPts val="0"/>
              </a:spcAft>
              <a:buFont typeface="Wingdings 2" panose="05020102010507070707" pitchFamily="18" charset="2"/>
              <a:buNone/>
              <a:defRPr/>
            </a:pP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chemeClr val="tx1"/>
                </a:solidFill>
                <a:effectLst>
                  <a:outerShdw blurRad="38100" dist="38100" dir="2700000" algn="tl">
                    <a:srgbClr val="000000">
                      <a:alpha val="43137"/>
                    </a:srgbClr>
                  </a:outerShdw>
                </a:effectLst>
                <a:latin typeface="Arial Narrow" pitchFamily="34" charset="0"/>
              </a:rPr>
              <a:t>c.</a:t>
            </a: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rgbClr val="006600"/>
                </a:solidFill>
                <a:effectLst>
                  <a:outerShdw blurRad="38100" dist="38100" dir="2700000" algn="tl">
                    <a:srgbClr val="000000">
                      <a:alpha val="43137"/>
                    </a:srgbClr>
                  </a:outerShdw>
                </a:effectLst>
                <a:latin typeface="Arial Narrow" pitchFamily="34" charset="0"/>
              </a:rPr>
              <a:t>When Jesus raised the widow’s 	son</a:t>
            </a:r>
            <a:r>
              <a:rPr lang="en-US" sz="4000" b="1">
                <a:solidFill>
                  <a:schemeClr val="tx1"/>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7:12</a:t>
            </a:r>
            <a:r>
              <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 he approached the town gate, a dead person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was being carried out</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the only son of his mother, and she was a widow. </a:t>
            </a:r>
            <a:endPar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2825078"/>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2. The Funeral is important to give closure to the loss.</a:t>
            </a:r>
            <a:endParaRPr lang="en-US" sz="2800" b="1">
              <a:solidFill>
                <a:srgbClr val="002060"/>
              </a:solidFill>
              <a:effectLst>
                <a:outerShdw blurRad="38100" dist="38100" dir="2700000" algn="tl">
                  <a:srgbClr val="000000">
                    <a:alpha val="43137"/>
                  </a:srgbClr>
                </a:outerShdw>
              </a:effectLst>
              <a:latin typeface="Arial Narrow" pitchFamily="34" charset="0"/>
            </a:endParaRPr>
          </a:p>
          <a:p>
            <a:pPr marL="609600" indent="-609600" eaLnBrk="1" fontAlgn="auto" hangingPunct="1">
              <a:spcAft>
                <a:spcPts val="0"/>
              </a:spcAft>
              <a:buFont typeface="Wingdings 2" panose="05020102010507070707" pitchFamily="18" charset="2"/>
              <a:buNone/>
              <a:defRPr/>
            </a:pP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chemeClr val="tx1"/>
                </a:solidFill>
                <a:effectLst>
                  <a:outerShdw blurRad="38100" dist="38100" dir="2700000" algn="tl">
                    <a:srgbClr val="000000">
                      <a:alpha val="43137"/>
                    </a:srgbClr>
                  </a:outerShdw>
                </a:effectLst>
                <a:latin typeface="Arial Narrow" pitchFamily="34" charset="0"/>
              </a:rPr>
              <a:t>d.</a:t>
            </a: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rgbClr val="006600"/>
                </a:solidFill>
                <a:effectLst>
                  <a:outerShdw blurRad="38100" dist="38100" dir="2700000" algn="tl">
                    <a:srgbClr val="000000">
                      <a:alpha val="43137"/>
                    </a:srgbClr>
                  </a:outerShdw>
                </a:effectLst>
                <a:latin typeface="Arial Narrow" pitchFamily="34" charset="0"/>
              </a:rPr>
              <a:t>When Jesus raised Lazarus</a:t>
            </a:r>
            <a:r>
              <a:rPr lang="en-US" sz="4000" b="1">
                <a:solidFill>
                  <a:schemeClr val="tx1"/>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11:33</a:t>
            </a:r>
            <a:r>
              <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When Jesus saw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her weeping</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the Jews who had come along with her also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weeping</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he was deeply moved in spirit and troubled.</a:t>
            </a:r>
          </a:p>
        </p:txBody>
      </p:sp>
    </p:spTree>
    <p:extLst>
      <p:ext uri="{BB962C8B-B14F-4D97-AF65-F5344CB8AC3E}">
        <p14:creationId xmlns:p14="http://schemas.microsoft.com/office/powerpoint/2010/main" val="2900277961"/>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2. The Funeral is important to give closure to the loss.</a:t>
            </a:r>
            <a:endParaRPr lang="en-US" sz="2800" b="1">
              <a:solidFill>
                <a:srgbClr val="002060"/>
              </a:solidFill>
              <a:effectLst>
                <a:outerShdw blurRad="38100" dist="38100" dir="2700000" algn="tl">
                  <a:srgbClr val="000000">
                    <a:alpha val="43137"/>
                  </a:srgbClr>
                </a:outerShdw>
              </a:effectLst>
              <a:latin typeface="Arial Narrow" pitchFamily="34" charset="0"/>
            </a:endParaRPr>
          </a:p>
          <a:p>
            <a:pPr marL="609600" indent="-609600" eaLnBrk="1" fontAlgn="auto" hangingPunct="1">
              <a:spcAft>
                <a:spcPts val="0"/>
              </a:spcAft>
              <a:buFont typeface="Wingdings 2" panose="05020102010507070707" pitchFamily="18" charset="2"/>
              <a:buNone/>
              <a:defRPr/>
            </a:pP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chemeClr val="tx1"/>
                </a:solidFill>
                <a:effectLst>
                  <a:outerShdw blurRad="38100" dist="38100" dir="2700000" algn="tl">
                    <a:srgbClr val="000000">
                      <a:alpha val="43137"/>
                    </a:srgbClr>
                  </a:outerShdw>
                </a:effectLst>
                <a:latin typeface="Arial Narrow" pitchFamily="34" charset="0"/>
              </a:rPr>
              <a:t>e.</a:t>
            </a:r>
            <a:r>
              <a:rPr lang="en-US" sz="4000" b="1">
                <a:solidFill>
                  <a:srgbClr val="339966"/>
                </a:solidFill>
                <a:effectLst>
                  <a:outerShdw blurRad="38100" dist="38100" dir="2700000" algn="tl">
                    <a:srgbClr val="000000">
                      <a:alpha val="43137"/>
                    </a:srgbClr>
                  </a:outerShdw>
                </a:effectLst>
                <a:latin typeface="Arial Narrow" pitchFamily="34" charset="0"/>
              </a:rPr>
              <a:t> </a:t>
            </a:r>
            <a:r>
              <a:rPr lang="en-US" sz="4000" b="1">
                <a:solidFill>
                  <a:srgbClr val="006600"/>
                </a:solidFill>
                <a:effectLst>
                  <a:outerShdw blurRad="38100" dist="38100" dir="2700000" algn="tl">
                    <a:srgbClr val="000000">
                      <a:alpha val="43137"/>
                    </a:srgbClr>
                  </a:outerShdw>
                </a:effectLst>
                <a:latin typeface="Arial Narrow" pitchFamily="34" charset="0"/>
              </a:rPr>
              <a:t>When Jesus was entombed</a:t>
            </a:r>
            <a:r>
              <a:rPr lang="en-US" sz="4000" b="1">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24:1</a:t>
            </a:r>
            <a:r>
              <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the first day of the week, very early in the morning,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women took the spices they had prepared</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went to the tomb.</a:t>
            </a:r>
            <a:endParaRPr lang="en-US" sz="28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6543236"/>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A577952-C229-4C16-88A9-3783EED7A20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684A589-4A0A-4C36-BE7C-2537C53F567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3. For those in Christ Jesus, it can be a time of celebration &amp; victory!</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Why?</a:t>
            </a:r>
            <a:r>
              <a:rPr lang="en-US" sz="4400" b="1">
                <a:solidFill>
                  <a:srgbClr val="990033"/>
                </a:solidFill>
                <a:effectLst>
                  <a:outerShdw blurRad="38100" dist="38100" dir="2700000" algn="tl">
                    <a:srgbClr val="000000">
                      <a:alpha val="43137"/>
                    </a:srgbClr>
                  </a:outerShdw>
                </a:effectLst>
                <a:latin typeface="Arial Narrow" pitchFamily="34" charset="0"/>
              </a:rPr>
              <a:t> </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2818943336"/>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378E02E-A99C-4767-BDE9-C347698D3496}"/>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F397DBB-084C-4792-B683-888E590477A0}"/>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a:t>
            </a:r>
            <a:r>
              <a:rPr lang="en-US" sz="4400" b="1">
                <a:solidFill>
                  <a:srgbClr val="002060"/>
                </a:solidFill>
                <a:effectLst>
                  <a:outerShdw blurRad="38100" dist="38100" dir="2700000" algn="tl">
                    <a:srgbClr val="000000">
                      <a:alpha val="43137"/>
                    </a:srgbClr>
                  </a:outerShdw>
                </a:effectLst>
                <a:latin typeface="Arial Narrow" pitchFamily="34" charset="0"/>
              </a:rPr>
              <a:t>. Because Jesus Died - But Rose Again! </a:t>
            </a:r>
            <a:r>
              <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v14</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A577952-C229-4C16-88A9-3783EED7A20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684A589-4A0A-4C36-BE7C-2537C53F567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His resurrection gives us </a:t>
            </a:r>
            <a:r>
              <a:rPr lang="en-US" sz="4400" b="1" u="sng">
                <a:solidFill>
                  <a:srgbClr val="990033"/>
                </a:solidFill>
                <a:effectLst>
                  <a:outerShdw blurRad="38100" dist="38100" dir="2700000" algn="tl">
                    <a:srgbClr val="000000">
                      <a:alpha val="43137"/>
                    </a:srgbClr>
                  </a:outerShdw>
                </a:effectLst>
                <a:latin typeface="Arial Narrow" pitchFamily="34" charset="0"/>
              </a:rPr>
              <a:t>hope</a:t>
            </a:r>
            <a:r>
              <a:rPr lang="en-US" sz="4400" b="1">
                <a:solidFill>
                  <a:srgbClr val="990033"/>
                </a:solidFill>
                <a:effectLst>
                  <a:outerShdw blurRad="38100" dist="38100" dir="2700000" algn="tl">
                    <a:srgbClr val="000000">
                      <a:alpha val="43137"/>
                    </a:srgbClr>
                  </a:outerShdw>
                </a:effectLst>
                <a:latin typeface="Arial Narrow" pitchFamily="34" charset="0"/>
              </a:rPr>
              <a:t> that eternal resurrection is possible.</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6B0314A7-8602-477A-959C-22828D9ABC0F}"/>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a:t>
            </a:r>
            <a:r>
              <a:rPr lang="en-US">
                <a:solidFill>
                  <a:srgbClr val="002060"/>
                </a:solidFill>
                <a:effectLst>
                  <a:outerShdw blurRad="38100" dist="38100" dir="2700000" algn="tl">
                    <a:srgbClr val="000000">
                      <a:alpha val="43137"/>
                    </a:srgbClr>
                  </a:outerShdw>
                </a:effectLst>
                <a:cs typeface="+mn-cs"/>
              </a:rPr>
              <a:t>. Because Jesus Died - But Rose Again!</a:t>
            </a:r>
            <a:endParaRPr lang="en-US" dirty="0">
              <a:cs typeface="+mn-cs"/>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A577952-C229-4C16-88A9-3783EED7A20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684A589-4A0A-4C36-BE7C-2537C53F567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His resurrection gives us </a:t>
            </a:r>
            <a:r>
              <a:rPr lang="en-US" sz="4400" b="1" u="sng">
                <a:solidFill>
                  <a:srgbClr val="990033"/>
                </a:solidFill>
                <a:effectLst>
                  <a:outerShdw blurRad="38100" dist="38100" dir="2700000" algn="tl">
                    <a:srgbClr val="000000">
                      <a:alpha val="43137"/>
                    </a:srgbClr>
                  </a:outerShdw>
                </a:effectLst>
                <a:latin typeface="Arial Narrow" pitchFamily="34" charset="0"/>
              </a:rPr>
              <a:t>hope</a:t>
            </a:r>
            <a:r>
              <a:rPr lang="en-US" sz="4400" b="1">
                <a:solidFill>
                  <a:srgbClr val="990033"/>
                </a:solidFill>
                <a:effectLst>
                  <a:outerShdw blurRad="38100" dist="38100" dir="2700000" algn="tl">
                    <a:srgbClr val="000000">
                      <a:alpha val="43137"/>
                    </a:srgbClr>
                  </a:outerShdw>
                </a:effectLst>
                <a:latin typeface="Arial Narrow" pitchFamily="34" charset="0"/>
              </a:rPr>
              <a:t> that eternal resurrection is possible.</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His death on the cross makes it possible for us to be His children.</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6B0314A7-8602-477A-959C-22828D9ABC0F}"/>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a:t>
            </a:r>
            <a:r>
              <a:rPr lang="en-US">
                <a:solidFill>
                  <a:srgbClr val="002060"/>
                </a:solidFill>
                <a:effectLst>
                  <a:outerShdw blurRad="38100" dist="38100" dir="2700000" algn="tl">
                    <a:srgbClr val="000000">
                      <a:alpha val="43137"/>
                    </a:srgbClr>
                  </a:outerShdw>
                </a:effectLst>
                <a:cs typeface="+mn-cs"/>
              </a:rPr>
              <a:t>. Because Jesus Died - But Rose Again!</a:t>
            </a:r>
            <a:endParaRPr lang="en-US" dirty="0">
              <a:cs typeface="+mn-cs"/>
            </a:endParaRPr>
          </a:p>
        </p:txBody>
      </p:sp>
    </p:spTree>
    <p:extLst>
      <p:ext uri="{BB962C8B-B14F-4D97-AF65-F5344CB8AC3E}">
        <p14:creationId xmlns:p14="http://schemas.microsoft.com/office/powerpoint/2010/main" val="2806416364"/>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378E02E-A99C-4767-BDE9-C347698D3496}"/>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F397DBB-084C-4792-B683-888E590477A0}"/>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 Because Jesus Died - But Rose Again! </a:t>
            </a:r>
            <a:r>
              <a:rPr lang="en-US" sz="2800" b="1">
                <a:solidFill>
                  <a:schemeClr val="bg1">
                    <a:lumMod val="6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v14</a:t>
            </a:r>
          </a:p>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II. Because the Resurrected Lord is Returning with His Children!</a:t>
            </a:r>
            <a:r>
              <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v16</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0510011"/>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66DF860-3886-434C-B1CC-435AAD5AA72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2466AC8-F231-47D8-B4D6-8D9C06A8800B}"/>
              </a:ext>
            </a:extLst>
          </p:cNvPr>
          <p:cNvSpPr>
            <a:spLocks noGrp="1" noChangeArrowheads="1"/>
          </p:cNvSpPr>
          <p:nvPr>
            <p:ph idx="1"/>
          </p:nvPr>
        </p:nvSpPr>
        <p:spPr>
          <a:xfrm>
            <a:off x="457200" y="1143000"/>
            <a:ext cx="8229600" cy="5562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4:13-15</a:t>
            </a:r>
          </a:p>
          <a:p>
            <a:pPr marL="609600" indent="-609600" algn="just" eaLnBrk="1" fontAlgn="auto" hangingPunct="1">
              <a:spcAft>
                <a:spcPts val="0"/>
              </a:spcAft>
              <a:buFont typeface="Wingdings 2" panose="05020102010507070707" pitchFamily="18" charset="2"/>
              <a:buNone/>
              <a:defRPr/>
            </a:pPr>
            <a:r>
              <a:rPr lang="en-US" sz="2800" baseline="30000" dirty="0">
                <a:latin typeface="Arial" pitchFamily="34" charset="0"/>
                <a:cs typeface="Arial" pitchFamily="34" charset="0"/>
              </a:rPr>
              <a: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Brothers, we do not want you to be ignorant about those who fall asleep, or to grieve like the rest of men, who have no hope. We believe that Jesus died and rose again and so we believe that God will bring with Jesus those who have fallen asleep in him. According to the Lord’s own word, we tell you that we who are still alive, who are left till the coming of the Lord, will certainly not precede those who have fallen asleep.</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D99A71-DAB1-487D-9230-7162DEBB63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0403CB-A119-45A3-A1EF-567E1703CA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The Second Coming will be very </a:t>
            </a:r>
            <a:r>
              <a:rPr lang="en-US" sz="4400" b="1" u="sng">
                <a:solidFill>
                  <a:srgbClr val="990033"/>
                </a:solidFill>
                <a:effectLst>
                  <a:outerShdw blurRad="38100" dist="38100" dir="2700000" algn="tl">
                    <a:srgbClr val="000000">
                      <a:alpha val="43137"/>
                    </a:srgbClr>
                  </a:outerShdw>
                </a:effectLst>
                <a:latin typeface="Arial Narrow" pitchFamily="34" charset="0"/>
              </a:rPr>
              <a:t>sudden</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24:27 - For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as lightning that comes from the east is visible even in the west</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so will be the coming of the Son of Man.</a:t>
            </a:r>
          </a:p>
        </p:txBody>
      </p:sp>
      <p:sp>
        <p:nvSpPr>
          <p:cNvPr id="4" name="Rectangle 3">
            <a:extLst>
              <a:ext uri="{FF2B5EF4-FFF2-40B4-BE49-F238E27FC236}">
                <a16:creationId xmlns:a16="http://schemas.microsoft.com/office/drawing/2014/main" id="{975A14A6-7600-4C29-B045-6032F11DE208}"/>
              </a:ext>
            </a:extLst>
          </p:cNvPr>
          <p:cNvSpPr/>
          <p:nvPr/>
        </p:nvSpPr>
        <p:spPr>
          <a:xfrm>
            <a:off x="762000" y="152400"/>
            <a:ext cx="7848600" cy="954107"/>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 Because the Resurrected Lord is </a:t>
            </a:r>
            <a:br>
              <a:rPr lang="en-US">
                <a:solidFill>
                  <a:srgbClr val="002060"/>
                </a:solidFill>
                <a:effectLst>
                  <a:outerShdw blurRad="38100" dist="38100" dir="2700000" algn="tl">
                    <a:srgbClr val="000000">
                      <a:alpha val="43137"/>
                    </a:srgbClr>
                  </a:outerShdw>
                </a:effectLst>
                <a:cs typeface="+mn-cs"/>
              </a:rPr>
            </a:br>
            <a:r>
              <a:rPr lang="en-US">
                <a:solidFill>
                  <a:srgbClr val="002060"/>
                </a:solidFill>
                <a:effectLst>
                  <a:outerShdw blurRad="38100" dist="38100" dir="2700000" algn="tl">
                    <a:srgbClr val="000000">
                      <a:alpha val="43137"/>
                    </a:srgbClr>
                  </a:outerShdw>
                </a:effectLst>
                <a:cs typeface="+mn-cs"/>
              </a:rPr>
              <a:t>Returning with His Children!</a:t>
            </a:r>
            <a:endParaRPr lang="en-US" dirty="0">
              <a:cs typeface="+mn-cs"/>
            </a:endParaRP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D99A71-DAB1-487D-9230-7162DEBB63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0403CB-A119-45A3-A1EF-567E1703CA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No one </a:t>
            </a:r>
            <a:r>
              <a:rPr lang="en-US" sz="4400" b="1" u="sng">
                <a:solidFill>
                  <a:srgbClr val="990033"/>
                </a:solidFill>
                <a:effectLst>
                  <a:outerShdw blurRad="38100" dist="38100" dir="2700000" algn="tl">
                    <a:srgbClr val="000000">
                      <a:alpha val="43137"/>
                    </a:srgbClr>
                  </a:outerShdw>
                </a:effectLst>
                <a:latin typeface="Arial Narrow" pitchFamily="34" charset="0"/>
              </a:rPr>
              <a:t>knows</a:t>
            </a:r>
            <a:r>
              <a:rPr lang="en-US" sz="4400" b="1">
                <a:solidFill>
                  <a:srgbClr val="990033"/>
                </a:solidFill>
                <a:effectLst>
                  <a:outerShdw blurRad="38100" dist="38100" dir="2700000" algn="tl">
                    <a:srgbClr val="000000">
                      <a:alpha val="43137"/>
                    </a:srgbClr>
                  </a:outerShdw>
                </a:effectLst>
                <a:latin typeface="Arial Narrow" pitchFamily="34" charset="0"/>
              </a:rPr>
              <a:t> when He is coming.</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24:36 -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 one knows about that day or hour</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not even the angels in heaven, nor the Son, but only the Father.</a:t>
            </a:r>
          </a:p>
        </p:txBody>
      </p:sp>
      <p:sp>
        <p:nvSpPr>
          <p:cNvPr id="4" name="Rectangle 3">
            <a:extLst>
              <a:ext uri="{FF2B5EF4-FFF2-40B4-BE49-F238E27FC236}">
                <a16:creationId xmlns:a16="http://schemas.microsoft.com/office/drawing/2014/main" id="{975A14A6-7600-4C29-B045-6032F11DE208}"/>
              </a:ext>
            </a:extLst>
          </p:cNvPr>
          <p:cNvSpPr/>
          <p:nvPr/>
        </p:nvSpPr>
        <p:spPr>
          <a:xfrm>
            <a:off x="762000" y="152400"/>
            <a:ext cx="7848600" cy="954107"/>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 Because the Resurrected Lord is </a:t>
            </a:r>
            <a:br>
              <a:rPr lang="en-US">
                <a:solidFill>
                  <a:srgbClr val="002060"/>
                </a:solidFill>
                <a:effectLst>
                  <a:outerShdw blurRad="38100" dist="38100" dir="2700000" algn="tl">
                    <a:srgbClr val="000000">
                      <a:alpha val="43137"/>
                    </a:srgbClr>
                  </a:outerShdw>
                </a:effectLst>
                <a:cs typeface="+mn-cs"/>
              </a:rPr>
            </a:br>
            <a:r>
              <a:rPr lang="en-US">
                <a:solidFill>
                  <a:srgbClr val="002060"/>
                </a:solidFill>
                <a:effectLst>
                  <a:outerShdw blurRad="38100" dist="38100" dir="2700000" algn="tl">
                    <a:srgbClr val="000000">
                      <a:alpha val="43137"/>
                    </a:srgbClr>
                  </a:outerShdw>
                </a:effectLst>
                <a:cs typeface="+mn-cs"/>
              </a:rPr>
              <a:t>Returning with His Children!</a:t>
            </a:r>
            <a:endParaRPr lang="en-US" dirty="0">
              <a:cs typeface="+mn-cs"/>
            </a:endParaRPr>
          </a:p>
        </p:txBody>
      </p:sp>
    </p:spTree>
    <p:extLst>
      <p:ext uri="{BB962C8B-B14F-4D97-AF65-F5344CB8AC3E}">
        <p14:creationId xmlns:p14="http://schemas.microsoft.com/office/powerpoint/2010/main" val="3466291568"/>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D99A71-DAB1-487D-9230-7162DEBB63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0403CB-A119-45A3-A1EF-567E1703CA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a:t>
            </a:r>
            <a:r>
              <a:rPr lang="en-US" sz="4400" b="1">
                <a:solidFill>
                  <a:srgbClr val="990033"/>
                </a:solidFill>
                <a:effectLst>
                  <a:outerShdw blurRad="38100" dist="38100" dir="2700000" algn="tl">
                    <a:srgbClr val="000000">
                      <a:alpha val="43137"/>
                    </a:srgbClr>
                  </a:outerShdw>
                </a:effectLst>
                <a:latin typeface="Arial Narrow" pitchFamily="34" charset="0"/>
              </a:rPr>
              <a:t>. The last verses of the Bible say He is coming soon.</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Revelation 22:20 -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 who testifies to these things says, “Yes,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am coming soon</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Amen. Come, Lord Jesus.</a:t>
            </a:r>
          </a:p>
        </p:txBody>
      </p:sp>
      <p:sp>
        <p:nvSpPr>
          <p:cNvPr id="4" name="Rectangle 3">
            <a:extLst>
              <a:ext uri="{FF2B5EF4-FFF2-40B4-BE49-F238E27FC236}">
                <a16:creationId xmlns:a16="http://schemas.microsoft.com/office/drawing/2014/main" id="{975A14A6-7600-4C29-B045-6032F11DE208}"/>
              </a:ext>
            </a:extLst>
          </p:cNvPr>
          <p:cNvSpPr/>
          <p:nvPr/>
        </p:nvSpPr>
        <p:spPr>
          <a:xfrm>
            <a:off x="762000" y="152400"/>
            <a:ext cx="7848600" cy="954107"/>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 Because the Resurrected Lord is </a:t>
            </a:r>
            <a:br>
              <a:rPr lang="en-US">
                <a:solidFill>
                  <a:srgbClr val="002060"/>
                </a:solidFill>
                <a:effectLst>
                  <a:outerShdw blurRad="38100" dist="38100" dir="2700000" algn="tl">
                    <a:srgbClr val="000000">
                      <a:alpha val="43137"/>
                    </a:srgbClr>
                  </a:outerShdw>
                </a:effectLst>
                <a:cs typeface="+mn-cs"/>
              </a:rPr>
            </a:br>
            <a:r>
              <a:rPr lang="en-US">
                <a:solidFill>
                  <a:srgbClr val="002060"/>
                </a:solidFill>
                <a:effectLst>
                  <a:outerShdw blurRad="38100" dist="38100" dir="2700000" algn="tl">
                    <a:srgbClr val="000000">
                      <a:alpha val="43137"/>
                    </a:srgbClr>
                  </a:outerShdw>
                </a:effectLst>
                <a:cs typeface="+mn-cs"/>
              </a:rPr>
              <a:t>Returning with His Children!</a:t>
            </a:r>
            <a:endParaRPr lang="en-US" dirty="0">
              <a:cs typeface="+mn-cs"/>
            </a:endParaRPr>
          </a:p>
        </p:txBody>
      </p:sp>
    </p:spTree>
    <p:extLst>
      <p:ext uri="{BB962C8B-B14F-4D97-AF65-F5344CB8AC3E}">
        <p14:creationId xmlns:p14="http://schemas.microsoft.com/office/powerpoint/2010/main" val="1166579617"/>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D99A71-DAB1-487D-9230-7162DEBB63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0403CB-A119-45A3-A1EF-567E1703CA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a:t>
            </a:r>
            <a:r>
              <a:rPr lang="en-US" sz="4400" b="1">
                <a:solidFill>
                  <a:srgbClr val="990033"/>
                </a:solidFill>
                <a:effectLst>
                  <a:outerShdw blurRad="38100" dist="38100" dir="2700000" algn="tl">
                    <a:srgbClr val="000000">
                      <a:alpha val="43137"/>
                    </a:srgbClr>
                  </a:outerShdw>
                </a:effectLst>
                <a:latin typeface="Arial Narrow" pitchFamily="34" charset="0"/>
              </a:rPr>
              <a:t>. The dead in Christ will rise first to meet Him in the air.</a:t>
            </a:r>
          </a:p>
          <a:p>
            <a:pPr marL="0" indent="0" algn="jus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Thessalonians 4:16 - For the Lord himself will come down from heaven, with a loud command, with the voice of the archangel and with the trumpet call of God, and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dead in Christ will rise first</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975A14A6-7600-4C29-B045-6032F11DE208}"/>
              </a:ext>
            </a:extLst>
          </p:cNvPr>
          <p:cNvSpPr/>
          <p:nvPr/>
        </p:nvSpPr>
        <p:spPr>
          <a:xfrm>
            <a:off x="762000" y="152400"/>
            <a:ext cx="7848600" cy="954107"/>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 Because the Resurrected Lord is </a:t>
            </a:r>
            <a:br>
              <a:rPr lang="en-US">
                <a:solidFill>
                  <a:srgbClr val="002060"/>
                </a:solidFill>
                <a:effectLst>
                  <a:outerShdw blurRad="38100" dist="38100" dir="2700000" algn="tl">
                    <a:srgbClr val="000000">
                      <a:alpha val="43137"/>
                    </a:srgbClr>
                  </a:outerShdw>
                </a:effectLst>
                <a:cs typeface="+mn-cs"/>
              </a:rPr>
            </a:br>
            <a:r>
              <a:rPr lang="en-US">
                <a:solidFill>
                  <a:srgbClr val="002060"/>
                </a:solidFill>
                <a:effectLst>
                  <a:outerShdw blurRad="38100" dist="38100" dir="2700000" algn="tl">
                    <a:srgbClr val="000000">
                      <a:alpha val="43137"/>
                    </a:srgbClr>
                  </a:outerShdw>
                </a:effectLst>
                <a:cs typeface="+mn-cs"/>
              </a:rPr>
              <a:t>Returning with His Children!</a:t>
            </a:r>
            <a:endParaRPr lang="en-US" dirty="0">
              <a:cs typeface="+mn-cs"/>
            </a:endParaRPr>
          </a:p>
        </p:txBody>
      </p:sp>
    </p:spTree>
    <p:extLst>
      <p:ext uri="{BB962C8B-B14F-4D97-AF65-F5344CB8AC3E}">
        <p14:creationId xmlns:p14="http://schemas.microsoft.com/office/powerpoint/2010/main" val="102974236"/>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D99A71-DAB1-487D-9230-7162DEBB63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0403CB-A119-45A3-A1EF-567E1703CA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E</a:t>
            </a:r>
            <a:r>
              <a:rPr lang="en-US" sz="4400" b="1">
                <a:solidFill>
                  <a:srgbClr val="990033"/>
                </a:solidFill>
                <a:effectLst>
                  <a:outerShdw blurRad="38100" dist="38100" dir="2700000" algn="tl">
                    <a:srgbClr val="000000">
                      <a:alpha val="43137"/>
                    </a:srgbClr>
                  </a:outerShdw>
                </a:effectLst>
                <a:latin typeface="Arial Narrow" pitchFamily="34" charset="0"/>
              </a:rPr>
              <a:t>. What happens when you die?</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Corinthians 5:8 -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 are confident, I say, and would prefer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 be away from the body and at home with the Lord</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975A14A6-7600-4C29-B045-6032F11DE208}"/>
              </a:ext>
            </a:extLst>
          </p:cNvPr>
          <p:cNvSpPr/>
          <p:nvPr/>
        </p:nvSpPr>
        <p:spPr>
          <a:xfrm>
            <a:off x="762000" y="152400"/>
            <a:ext cx="7848600" cy="954107"/>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 Because the Resurrected Lord is </a:t>
            </a:r>
            <a:br>
              <a:rPr lang="en-US">
                <a:solidFill>
                  <a:srgbClr val="002060"/>
                </a:solidFill>
                <a:effectLst>
                  <a:outerShdw blurRad="38100" dist="38100" dir="2700000" algn="tl">
                    <a:srgbClr val="000000">
                      <a:alpha val="43137"/>
                    </a:srgbClr>
                  </a:outerShdw>
                </a:effectLst>
                <a:cs typeface="+mn-cs"/>
              </a:rPr>
            </a:br>
            <a:r>
              <a:rPr lang="en-US">
                <a:solidFill>
                  <a:srgbClr val="002060"/>
                </a:solidFill>
                <a:effectLst>
                  <a:outerShdw blurRad="38100" dist="38100" dir="2700000" algn="tl">
                    <a:srgbClr val="000000">
                      <a:alpha val="43137"/>
                    </a:srgbClr>
                  </a:outerShdw>
                </a:effectLst>
                <a:cs typeface="+mn-cs"/>
              </a:rPr>
              <a:t>Returning with His Children!</a:t>
            </a:r>
            <a:endParaRPr lang="en-US" dirty="0">
              <a:cs typeface="+mn-cs"/>
            </a:endParaRPr>
          </a:p>
        </p:txBody>
      </p:sp>
    </p:spTree>
    <p:extLst>
      <p:ext uri="{BB962C8B-B14F-4D97-AF65-F5344CB8AC3E}">
        <p14:creationId xmlns:p14="http://schemas.microsoft.com/office/powerpoint/2010/main" val="2339605728"/>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D99A71-DAB1-487D-9230-7162DEBB63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0403CB-A119-45A3-A1EF-567E1703CA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E</a:t>
            </a:r>
            <a:r>
              <a:rPr lang="en-US" sz="4400" b="1">
                <a:solidFill>
                  <a:srgbClr val="990033"/>
                </a:solidFill>
                <a:effectLst>
                  <a:outerShdw blurRad="38100" dist="38100" dir="2700000" algn="tl">
                    <a:srgbClr val="000000">
                      <a:alpha val="43137"/>
                    </a:srgbClr>
                  </a:outerShdw>
                </a:effectLst>
                <a:latin typeface="Arial Narrow" pitchFamily="34" charset="0"/>
              </a:rPr>
              <a:t>. What happens when you die?</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Corinthians 5:8 -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 are confident, I say, and would prefer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 be away from the body and at home with the Lord</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Timothy 2:11-12 -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If we died with him, we will also live with him; if we endure, we will also reign with him.</a:t>
            </a:r>
            <a:endPar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75A14A6-7600-4C29-B045-6032F11DE208}"/>
              </a:ext>
            </a:extLst>
          </p:cNvPr>
          <p:cNvSpPr/>
          <p:nvPr/>
        </p:nvSpPr>
        <p:spPr>
          <a:xfrm>
            <a:off x="762000" y="152400"/>
            <a:ext cx="7848600" cy="954107"/>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 Because the Resurrected Lord is </a:t>
            </a:r>
            <a:br>
              <a:rPr lang="en-US">
                <a:solidFill>
                  <a:srgbClr val="002060"/>
                </a:solidFill>
                <a:effectLst>
                  <a:outerShdw blurRad="38100" dist="38100" dir="2700000" algn="tl">
                    <a:srgbClr val="000000">
                      <a:alpha val="43137"/>
                    </a:srgbClr>
                  </a:outerShdw>
                </a:effectLst>
                <a:cs typeface="+mn-cs"/>
              </a:rPr>
            </a:br>
            <a:r>
              <a:rPr lang="en-US">
                <a:solidFill>
                  <a:srgbClr val="002060"/>
                </a:solidFill>
                <a:effectLst>
                  <a:outerShdw blurRad="38100" dist="38100" dir="2700000" algn="tl">
                    <a:srgbClr val="000000">
                      <a:alpha val="43137"/>
                    </a:srgbClr>
                  </a:outerShdw>
                </a:effectLst>
                <a:cs typeface="+mn-cs"/>
              </a:rPr>
              <a:t>Returning with His Children!</a:t>
            </a:r>
            <a:endParaRPr lang="en-US" dirty="0">
              <a:cs typeface="+mn-cs"/>
            </a:endParaRPr>
          </a:p>
        </p:txBody>
      </p:sp>
    </p:spTree>
    <p:extLst>
      <p:ext uri="{BB962C8B-B14F-4D97-AF65-F5344CB8AC3E}">
        <p14:creationId xmlns:p14="http://schemas.microsoft.com/office/powerpoint/2010/main" val="4024228846"/>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D99A71-DAB1-487D-9230-7162DEBB63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0403CB-A119-45A3-A1EF-567E1703CA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E</a:t>
            </a:r>
            <a:r>
              <a:rPr lang="en-US" sz="4400" b="1">
                <a:solidFill>
                  <a:srgbClr val="990033"/>
                </a:solidFill>
                <a:effectLst>
                  <a:outerShdw blurRad="38100" dist="38100" dir="2700000" algn="tl">
                    <a:srgbClr val="000000">
                      <a:alpha val="43137"/>
                    </a:srgbClr>
                  </a:outerShdw>
                </a:effectLst>
                <a:latin typeface="Arial Narrow" pitchFamily="34" charset="0"/>
              </a:rPr>
              <a:t>. What happens when you die?</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Corinthians 5:8 -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 are confident, I say, and would prefer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 be away from the body and at home with the Lord</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Timothy 2:11-12 -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If we died with him, we will also live with him; if we endure, we will also reign with him.</a:t>
            </a:r>
            <a:endParaRPr lang="en-US" sz="2800" b="1" kern="14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just">
              <a:spcBef>
                <a:spcPts val="0"/>
              </a:spcBef>
              <a:spcAft>
                <a:spcPts val="0"/>
              </a:spcAft>
              <a:buNone/>
            </a:pP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23:43 - I tell you the truth,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today</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you will be with me in paradise.</a:t>
            </a:r>
          </a:p>
        </p:txBody>
      </p:sp>
      <p:sp>
        <p:nvSpPr>
          <p:cNvPr id="4" name="Rectangle 3">
            <a:extLst>
              <a:ext uri="{FF2B5EF4-FFF2-40B4-BE49-F238E27FC236}">
                <a16:creationId xmlns:a16="http://schemas.microsoft.com/office/drawing/2014/main" id="{975A14A6-7600-4C29-B045-6032F11DE208}"/>
              </a:ext>
            </a:extLst>
          </p:cNvPr>
          <p:cNvSpPr/>
          <p:nvPr/>
        </p:nvSpPr>
        <p:spPr>
          <a:xfrm>
            <a:off x="762000" y="152400"/>
            <a:ext cx="7848600" cy="954107"/>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 Because the Resurrected Lord is </a:t>
            </a:r>
            <a:br>
              <a:rPr lang="en-US">
                <a:solidFill>
                  <a:srgbClr val="002060"/>
                </a:solidFill>
                <a:effectLst>
                  <a:outerShdw blurRad="38100" dist="38100" dir="2700000" algn="tl">
                    <a:srgbClr val="000000">
                      <a:alpha val="43137"/>
                    </a:srgbClr>
                  </a:outerShdw>
                </a:effectLst>
                <a:cs typeface="+mn-cs"/>
              </a:rPr>
            </a:br>
            <a:r>
              <a:rPr lang="en-US">
                <a:solidFill>
                  <a:srgbClr val="002060"/>
                </a:solidFill>
                <a:effectLst>
                  <a:outerShdw blurRad="38100" dist="38100" dir="2700000" algn="tl">
                    <a:srgbClr val="000000">
                      <a:alpha val="43137"/>
                    </a:srgbClr>
                  </a:outerShdw>
                </a:effectLst>
                <a:cs typeface="+mn-cs"/>
              </a:rPr>
              <a:t>Returning with His Children!</a:t>
            </a:r>
            <a:endParaRPr lang="en-US" dirty="0">
              <a:cs typeface="+mn-cs"/>
            </a:endParaRPr>
          </a:p>
        </p:txBody>
      </p:sp>
    </p:spTree>
    <p:extLst>
      <p:ext uri="{BB962C8B-B14F-4D97-AF65-F5344CB8AC3E}">
        <p14:creationId xmlns:p14="http://schemas.microsoft.com/office/powerpoint/2010/main" val="4005267953"/>
      </p:ext>
    </p:extLst>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378E02E-A99C-4767-BDE9-C347698D3496}"/>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F397DBB-084C-4792-B683-888E590477A0}"/>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 Because Jesus Died - But Rose Again! </a:t>
            </a:r>
            <a:r>
              <a:rPr lang="en-US" sz="2800" b="1">
                <a:solidFill>
                  <a:schemeClr val="bg1">
                    <a:lumMod val="6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v14</a:t>
            </a:r>
          </a:p>
          <a:p>
            <a:pPr marL="609600" indent="-609600" algn="just" eaLnBrk="1" fontAlgn="auto" hangingPunct="1">
              <a:spcAft>
                <a:spcPts val="0"/>
              </a:spcAft>
              <a:buFont typeface="Wingdings 2" panose="05020102010507070707" pitchFamily="18" charset="2"/>
              <a:buNone/>
              <a:defRPr/>
            </a:pPr>
            <a:r>
              <a:rPr lang="en-US" sz="4400" b="1">
                <a:solidFill>
                  <a:schemeClr val="bg1">
                    <a:lumMod val="65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II. Because the Resurrected Lord is Returning with His Children!</a:t>
            </a:r>
            <a:r>
              <a:rPr lang="en-US" sz="2800" b="1">
                <a:solidFill>
                  <a:schemeClr val="bg1">
                    <a:lumMod val="6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v16</a:t>
            </a:r>
          </a:p>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III. Because We Who Are Alive Will Join Them Forever! </a:t>
            </a:r>
            <a:r>
              <a:rPr lang="en-US" sz="28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v17</a:t>
            </a:r>
            <a:endParaRPr lang="en-US" sz="28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8748895"/>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E985DD-32D5-430C-8ED5-965C9645F3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F87A8F-BCF3-4B67-AF4F-992633962DD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What a comfort to know you will see loved ones again.</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35DF527-AA04-44F4-B0F7-53F161ADB447}"/>
              </a:ext>
            </a:extLst>
          </p:cNvPr>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III. Because We Who Are Alive Will Join Them Forever!</a:t>
            </a:r>
            <a:endParaRPr lang="en-US" dirty="0">
              <a:cs typeface="+mn-cs"/>
            </a:endParaRPr>
          </a:p>
        </p:txBody>
      </p:sp>
    </p:spTree>
    <p:extLst>
      <p:ext uri="{BB962C8B-B14F-4D97-AF65-F5344CB8AC3E}">
        <p14:creationId xmlns:p14="http://schemas.microsoft.com/office/powerpoint/2010/main" val="1600144351"/>
      </p:ext>
    </p:extLst>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E985DD-32D5-430C-8ED5-965C9645F3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F87A8F-BCF3-4B67-AF4F-992633962DD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We will be together forever!</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35DF527-AA04-44F4-B0F7-53F161ADB447}"/>
              </a:ext>
            </a:extLst>
          </p:cNvPr>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III. Because We Who Are Alive Will Join Them Forever!</a:t>
            </a:r>
            <a:endParaRPr lang="en-US" dirty="0">
              <a:cs typeface="+mn-cs"/>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3F475E-E859-4FEE-AFB4-1429741B78F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24D445F-A78A-4B90-8A8C-8EA29E585654}"/>
              </a:ext>
            </a:extLst>
          </p:cNvPr>
          <p:cNvSpPr>
            <a:spLocks noGrp="1" noChangeArrowheads="1"/>
          </p:cNvSpPr>
          <p:nvPr>
            <p:ph idx="1"/>
          </p:nvPr>
        </p:nvSpPr>
        <p:spPr>
          <a:xfrm>
            <a:off x="457200" y="1143000"/>
            <a:ext cx="8229600" cy="5562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4:16-18</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the Lord himself will come down from heaven, with a loud command, with the voice of the archangel and with the trumpet call of God, and the dead in Christ will rise first. After that, we who are still alive and are left will be caught up together with them in the clouds to meet the Lord in the air. And so we will be with the Lord forever. Therefore encourage each other with these words.</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E985DD-32D5-430C-8ED5-965C9645F3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F87A8F-BCF3-4B67-AF4F-992633962DD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We will be together forever!</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14:2-3 -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my Father’s house are many rooms; if it were not so, I would have told you. I am going there to prepare a place for you. </a:t>
            </a:r>
            <a:r>
              <a:rPr lang="en-US" sz="2800" b="1" kern="1400" baseline="300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if I go and prepare a place for you,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will come back and take</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to be with me that you also may be where I am</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435DF527-AA04-44F4-B0F7-53F161ADB447}"/>
              </a:ext>
            </a:extLst>
          </p:cNvPr>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III. Because We Who Are Alive Will Join Them Forever!</a:t>
            </a:r>
            <a:endParaRPr lang="en-US" dirty="0">
              <a:cs typeface="+mn-cs"/>
            </a:endParaRPr>
          </a:p>
        </p:txBody>
      </p:sp>
    </p:spTree>
    <p:extLst>
      <p:ext uri="{BB962C8B-B14F-4D97-AF65-F5344CB8AC3E}">
        <p14:creationId xmlns:p14="http://schemas.microsoft.com/office/powerpoint/2010/main" val="3962843060"/>
      </p:ext>
    </p:extLst>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E985DD-32D5-430C-8ED5-965C9645F3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F87A8F-BCF3-4B67-AF4F-992633962DD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We will be together forever!</a:t>
            </a: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14:2-3 -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my Father’s house are many rooms; if it were not so, I would have told you. I am going there to prepare a place for you. </a:t>
            </a:r>
            <a:r>
              <a:rPr lang="en-US" sz="2800" b="1" kern="1400" baseline="300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if I go and prepare a place for you,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will come back and take</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u="sng"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to be with me that you also may be where I am</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marR="0" indent="0" algn="just">
              <a:spcBef>
                <a:spcPts val="0"/>
              </a:spcBef>
              <a:spcAft>
                <a:spcPts val="0"/>
              </a:spcAft>
              <a:buNone/>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3:16 - </a:t>
            </a:r>
            <a:r>
              <a:rPr lang="en-US" sz="2800" b="1" kern="140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God so loved the world that he gave his one and only Son, that whoever believes in him shall not perish but have eternal life.</a:t>
            </a:r>
          </a:p>
        </p:txBody>
      </p:sp>
      <p:sp>
        <p:nvSpPr>
          <p:cNvPr id="4" name="Rectangle 3">
            <a:extLst>
              <a:ext uri="{FF2B5EF4-FFF2-40B4-BE49-F238E27FC236}">
                <a16:creationId xmlns:a16="http://schemas.microsoft.com/office/drawing/2014/main" id="{435DF527-AA04-44F4-B0F7-53F161ADB447}"/>
              </a:ext>
            </a:extLst>
          </p:cNvPr>
          <p:cNvSpPr/>
          <p:nvPr/>
        </p:nvSpPr>
        <p:spPr>
          <a:xfrm>
            <a:off x="762000" y="152400"/>
            <a:ext cx="7848600" cy="523875"/>
          </a:xfrm>
          <a:prstGeom prst="rect">
            <a:avLst/>
          </a:prstGeom>
        </p:spPr>
        <p:txBody>
          <a:bodyPr>
            <a:spAutoFit/>
          </a:bodyPr>
          <a:lstStyle/>
          <a:p>
            <a:pPr algn="ctr">
              <a:defRPr/>
            </a:pPr>
            <a:r>
              <a:rPr lang="en-US">
                <a:solidFill>
                  <a:srgbClr val="002060"/>
                </a:solidFill>
                <a:effectLst>
                  <a:outerShdw blurRad="38100" dist="38100" dir="2700000" algn="tl">
                    <a:srgbClr val="000000">
                      <a:alpha val="43137"/>
                    </a:srgbClr>
                  </a:outerShdw>
                </a:effectLst>
                <a:cs typeface="+mn-cs"/>
              </a:rPr>
              <a:t>III. Because We Who Are Alive Will Join Them Forever!</a:t>
            </a:r>
            <a:endParaRPr lang="en-US" dirty="0">
              <a:cs typeface="+mn-cs"/>
            </a:endParaRPr>
          </a:p>
        </p:txBody>
      </p:sp>
    </p:spTree>
    <p:extLst>
      <p:ext uri="{BB962C8B-B14F-4D97-AF65-F5344CB8AC3E}">
        <p14:creationId xmlns:p14="http://schemas.microsoft.com/office/powerpoint/2010/main" val="2129262765"/>
      </p:ext>
    </p:extLst>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E985DD-32D5-430C-8ED5-965C9645F3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F87A8F-BCF3-4B67-AF4F-992633962DD6}"/>
              </a:ext>
            </a:extLst>
          </p:cNvPr>
          <p:cNvSpPr>
            <a:spLocks noGrp="1" noChangeArrowheads="1"/>
          </p:cNvSpPr>
          <p:nvPr>
            <p:ph idx="1"/>
          </p:nvPr>
        </p:nvSpPr>
        <p:spPr>
          <a:xfrm>
            <a:off x="457200" y="1341118"/>
            <a:ext cx="8229600" cy="5212081"/>
          </a:xfrm>
        </p:spPr>
        <p:txBody>
          <a:bodyPr>
            <a:normAutofit/>
          </a:bodyPr>
          <a:lstStyle/>
          <a:p>
            <a:pPr marL="0" marR="0" indent="0" algn="ctr">
              <a:spcBef>
                <a:spcPts val="0"/>
              </a:spcBef>
              <a:spcAft>
                <a:spcPts val="1000"/>
              </a:spcAft>
              <a:buNone/>
            </a:pPr>
            <a:endPar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endParaRPr>
          </a:p>
          <a:p>
            <a:pPr marL="0" marR="0" indent="0" algn="ctr">
              <a:spcBef>
                <a:spcPts val="0"/>
              </a:spcBef>
              <a:spcAft>
                <a:spcPts val="1000"/>
              </a:spcAf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Why should funerals be victory celebrations?</a:t>
            </a:r>
          </a:p>
          <a:p>
            <a:pPr marL="0" marR="0" indent="0" algn="ctr">
              <a:spcBef>
                <a:spcPts val="0"/>
              </a:spcBef>
              <a:spcAft>
                <a:spcPts val="1000"/>
              </a:spcAf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The Lord reigns and is always in control!</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2094643274"/>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E985DD-32D5-430C-8ED5-965C9645F3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F87A8F-BCF3-4B67-AF4F-992633962DD6}"/>
              </a:ext>
            </a:extLst>
          </p:cNvPr>
          <p:cNvSpPr>
            <a:spLocks noGrp="1" noChangeArrowheads="1"/>
          </p:cNvSpPr>
          <p:nvPr>
            <p:ph idx="1"/>
          </p:nvPr>
        </p:nvSpPr>
        <p:spPr>
          <a:xfrm>
            <a:off x="457200" y="1310636"/>
            <a:ext cx="8229600" cy="5242563"/>
          </a:xfrm>
        </p:spPr>
        <p:txBody>
          <a:bodyPr>
            <a:normAutofit/>
          </a:bodyPr>
          <a:lstStyle/>
          <a:p>
            <a:pPr marL="0" marR="0" indent="0" algn="ctr">
              <a:spcBef>
                <a:spcPts val="0"/>
              </a:spcBef>
              <a:spcAft>
                <a:spcPts val="1000"/>
              </a:spcAft>
              <a:buNone/>
            </a:pPr>
            <a:endPar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endParaRPr>
          </a:p>
          <a:p>
            <a:pPr marL="0" marR="0" indent="0" algn="ctr">
              <a:spcBef>
                <a:spcPts val="0"/>
              </a:spcBef>
              <a:spcAft>
                <a:spcPts val="1000"/>
              </a:spcAf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For His redeemed children, physical death is a graduation ceremony.</a:t>
            </a:r>
          </a:p>
          <a:p>
            <a:pPr marL="0" marR="0" indent="0" algn="ctr">
              <a:spcBef>
                <a:spcPts val="0"/>
              </a:spcBef>
              <a:spcAft>
                <a:spcPts val="1000"/>
              </a:spcAft>
              <a:buNone/>
            </a:pPr>
            <a:r>
              <a:rPr lang="en-US" sz="4400" b="1">
                <a:solidFill>
                  <a:srgbClr val="99003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Arial" panose="020B0604020202020204" pitchFamily="34" charset="0"/>
              </a:rPr>
              <a:t>If you live until He comes again, it will be a victorious reunion!</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828416263"/>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000" b="1">
                <a:solidFill>
                  <a:srgbClr val="006600"/>
                </a:solidFill>
                <a:effectLst>
                  <a:outerShdw blurRad="38100" dist="38100" dir="2700000" algn="tl">
                    <a:srgbClr val="000000">
                      <a:alpha val="43137"/>
                    </a:srgbClr>
                  </a:outerShdw>
                </a:effectLst>
                <a:latin typeface="Arial Narrow" pitchFamily="34" charset="0"/>
              </a:rPr>
              <a:t>The Grieving Process</a:t>
            </a:r>
            <a:endParaRPr lang="en-US" sz="4000" b="1" dirty="0">
              <a:solidFill>
                <a:srgbClr val="00660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a:solidFill>
                  <a:srgbClr val="002060"/>
                </a:solidFill>
                <a:effectLst>
                  <a:outerShdw blurRad="38100" dist="38100" dir="2700000" algn="tl">
                    <a:srgbClr val="000000">
                      <a:alpha val="43137"/>
                    </a:srgbClr>
                  </a:outerShdw>
                </a:effectLst>
                <a:latin typeface="Arial Narrow" pitchFamily="34" charset="0"/>
              </a:rPr>
              <a:t>Elizabeth Kubler-Ross</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000" b="1">
                <a:solidFill>
                  <a:srgbClr val="006600"/>
                </a:solidFill>
                <a:effectLst>
                  <a:outerShdw blurRad="38100" dist="38100" dir="2700000" algn="tl">
                    <a:srgbClr val="000000">
                      <a:alpha val="43137"/>
                    </a:srgbClr>
                  </a:outerShdw>
                </a:effectLst>
                <a:latin typeface="Arial Narrow" pitchFamily="34" charset="0"/>
              </a:rPr>
              <a:t>The Grieving Process</a:t>
            </a:r>
            <a:endParaRPr lang="en-US" sz="4000" b="1" dirty="0">
              <a:solidFill>
                <a:srgbClr val="00660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a:solidFill>
                  <a:srgbClr val="002060"/>
                </a:solidFill>
                <a:effectLst>
                  <a:outerShdw blurRad="38100" dist="38100" dir="2700000" algn="tl">
                    <a:srgbClr val="000000">
                      <a:alpha val="43137"/>
                    </a:srgbClr>
                  </a:outerShdw>
                </a:effectLst>
                <a:latin typeface="Arial Narrow" pitchFamily="34" charset="0"/>
              </a:rPr>
              <a:t>Elizabeth Kubler-Ross</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1. Denial</a:t>
            </a:r>
          </a:p>
        </p:txBody>
      </p:sp>
    </p:spTree>
    <p:extLst>
      <p:ext uri="{BB962C8B-B14F-4D97-AF65-F5344CB8AC3E}">
        <p14:creationId xmlns:p14="http://schemas.microsoft.com/office/powerpoint/2010/main" val="1789937568"/>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000" b="1">
                <a:solidFill>
                  <a:srgbClr val="006600"/>
                </a:solidFill>
                <a:effectLst>
                  <a:outerShdw blurRad="38100" dist="38100" dir="2700000" algn="tl">
                    <a:srgbClr val="000000">
                      <a:alpha val="43137"/>
                    </a:srgbClr>
                  </a:outerShdw>
                </a:effectLst>
                <a:latin typeface="Arial Narrow" pitchFamily="34" charset="0"/>
              </a:rPr>
              <a:t>The Grieving Process</a:t>
            </a:r>
            <a:endParaRPr lang="en-US" sz="4000" b="1" dirty="0">
              <a:solidFill>
                <a:srgbClr val="00660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a:solidFill>
                  <a:srgbClr val="002060"/>
                </a:solidFill>
                <a:effectLst>
                  <a:outerShdw blurRad="38100" dist="38100" dir="2700000" algn="tl">
                    <a:srgbClr val="000000">
                      <a:alpha val="43137"/>
                    </a:srgbClr>
                  </a:outerShdw>
                </a:effectLst>
                <a:latin typeface="Arial Narrow" pitchFamily="34" charset="0"/>
              </a:rPr>
              <a:t>Elizabeth Kubler-Ross</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1. Denial</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2. Anger</a:t>
            </a:r>
          </a:p>
        </p:txBody>
      </p:sp>
    </p:spTree>
    <p:extLst>
      <p:ext uri="{BB962C8B-B14F-4D97-AF65-F5344CB8AC3E}">
        <p14:creationId xmlns:p14="http://schemas.microsoft.com/office/powerpoint/2010/main" val="865894041"/>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000" b="1">
                <a:solidFill>
                  <a:srgbClr val="006600"/>
                </a:solidFill>
                <a:effectLst>
                  <a:outerShdw blurRad="38100" dist="38100" dir="2700000" algn="tl">
                    <a:srgbClr val="000000">
                      <a:alpha val="43137"/>
                    </a:srgbClr>
                  </a:outerShdw>
                </a:effectLst>
                <a:latin typeface="Arial Narrow" pitchFamily="34" charset="0"/>
              </a:rPr>
              <a:t>The Grieving Process</a:t>
            </a:r>
            <a:endParaRPr lang="en-US" sz="4000" b="1" dirty="0">
              <a:solidFill>
                <a:srgbClr val="00660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a:solidFill>
                  <a:srgbClr val="002060"/>
                </a:solidFill>
                <a:effectLst>
                  <a:outerShdw blurRad="38100" dist="38100" dir="2700000" algn="tl">
                    <a:srgbClr val="000000">
                      <a:alpha val="43137"/>
                    </a:srgbClr>
                  </a:outerShdw>
                </a:effectLst>
                <a:latin typeface="Arial Narrow" pitchFamily="34" charset="0"/>
              </a:rPr>
              <a:t>Elizabeth Kubler-Ross</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1. Denial</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2. Anger</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3. Bargaining</a:t>
            </a:r>
          </a:p>
        </p:txBody>
      </p:sp>
    </p:spTree>
    <p:extLst>
      <p:ext uri="{BB962C8B-B14F-4D97-AF65-F5344CB8AC3E}">
        <p14:creationId xmlns:p14="http://schemas.microsoft.com/office/powerpoint/2010/main" val="1021182567"/>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000" b="1">
                <a:solidFill>
                  <a:srgbClr val="006600"/>
                </a:solidFill>
                <a:effectLst>
                  <a:outerShdw blurRad="38100" dist="38100" dir="2700000" algn="tl">
                    <a:srgbClr val="000000">
                      <a:alpha val="43137"/>
                    </a:srgbClr>
                  </a:outerShdw>
                </a:effectLst>
                <a:latin typeface="Arial Narrow" pitchFamily="34" charset="0"/>
              </a:rPr>
              <a:t>The Grieving Process</a:t>
            </a:r>
            <a:endParaRPr lang="en-US" sz="4000" b="1" dirty="0">
              <a:solidFill>
                <a:srgbClr val="00660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a:solidFill>
                  <a:srgbClr val="002060"/>
                </a:solidFill>
                <a:effectLst>
                  <a:outerShdw blurRad="38100" dist="38100" dir="2700000" algn="tl">
                    <a:srgbClr val="000000">
                      <a:alpha val="43137"/>
                    </a:srgbClr>
                  </a:outerShdw>
                </a:effectLst>
                <a:latin typeface="Arial Narrow" pitchFamily="34" charset="0"/>
              </a:rPr>
              <a:t>Elizabeth Kubler-Ross</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1. Denial</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2. Anger</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3. Bargaining</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4. Depression</a:t>
            </a:r>
          </a:p>
        </p:txBody>
      </p:sp>
    </p:spTree>
    <p:extLst>
      <p:ext uri="{BB962C8B-B14F-4D97-AF65-F5344CB8AC3E}">
        <p14:creationId xmlns:p14="http://schemas.microsoft.com/office/powerpoint/2010/main" val="712044375"/>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000" b="1">
                <a:solidFill>
                  <a:srgbClr val="006600"/>
                </a:solidFill>
                <a:effectLst>
                  <a:outerShdw blurRad="38100" dist="38100" dir="2700000" algn="tl">
                    <a:srgbClr val="000000">
                      <a:alpha val="43137"/>
                    </a:srgbClr>
                  </a:outerShdw>
                </a:effectLst>
                <a:latin typeface="Arial Narrow" pitchFamily="34" charset="0"/>
              </a:rPr>
              <a:t>The Grieving Process</a:t>
            </a:r>
            <a:endParaRPr lang="en-US" sz="4000" b="1" dirty="0">
              <a:solidFill>
                <a:srgbClr val="00660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a:solidFill>
                  <a:srgbClr val="002060"/>
                </a:solidFill>
                <a:effectLst>
                  <a:outerShdw blurRad="38100" dist="38100" dir="2700000" algn="tl">
                    <a:srgbClr val="000000">
                      <a:alpha val="43137"/>
                    </a:srgbClr>
                  </a:outerShdw>
                </a:effectLst>
                <a:latin typeface="Arial Narrow" pitchFamily="34" charset="0"/>
              </a:rPr>
              <a:t>Elizabeth Kubler-Ross</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1. Denial</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2. Anger</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3. Bargaining</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4. Depression</a:t>
            </a:r>
          </a:p>
          <a:p>
            <a:pPr marL="609600" indent="-609600" eaLnBrk="1" fontAlgn="auto" hangingPunct="1">
              <a:spcAft>
                <a:spcPts val="0"/>
              </a:spcAft>
              <a:buFont typeface="Wingdings 2" panose="05020102010507070707" pitchFamily="18" charset="2"/>
              <a:buNone/>
              <a:defRPr/>
            </a:pPr>
            <a:r>
              <a:rPr lang="en-US" sz="4000" b="1">
                <a:solidFill>
                  <a:srgbClr val="002060"/>
                </a:solidFill>
                <a:effectLst>
                  <a:outerShdw blurRad="38100" dist="38100" dir="2700000" algn="tl">
                    <a:srgbClr val="000000">
                      <a:alpha val="43137"/>
                    </a:srgbClr>
                  </a:outerShdw>
                </a:effectLst>
                <a:latin typeface="Arial Narrow" pitchFamily="34" charset="0"/>
              </a:rPr>
              <a:t>5. Acceptance</a:t>
            </a:r>
            <a:endParaRPr lang="en-US" sz="4000" b="1" dirty="0">
              <a:solidFill>
                <a:srgbClr val="002060"/>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2217730720"/>
      </p:ext>
    </p:extLst>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22041</TotalTime>
  <Words>1454</Words>
  <Application>Microsoft Office PowerPoint</Application>
  <PresentationFormat>On-screen Show (4:3)</PresentationFormat>
  <Paragraphs>167</Paragraphs>
  <Slides>33</Slides>
  <Notes>33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Arial Narrow</vt:lpstr>
      <vt:lpstr>Calibri</vt:lpstr>
      <vt:lpstr>Franklin Gothic Medium</vt:lpstr>
      <vt:lpstr>Lucida Sans Unicode</vt:lpstr>
      <vt:lpstr>Times New Roman</vt:lpstr>
      <vt:lpstr>Wingdings 2</vt:lpstr>
      <vt:lpstr>Trek</vt:lpstr>
      <vt:lpstr>why  funerals should  be victory celebrations</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1377</cp:revision>
  <dcterms:created xsi:type="dcterms:W3CDTF">2005-04-23T22:37:40Z</dcterms:created>
  <dcterms:modified xsi:type="dcterms:W3CDTF">2024-07-03T20:06:00Z</dcterms:modified>
</cp:coreProperties>
</file>