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5"/>
  </p:notesMasterIdLst>
  <p:handoutMasterIdLst>
    <p:handoutMasterId r:id="rId46"/>
  </p:handoutMasterIdLst>
  <p:sldIdLst>
    <p:sldId id="398" r:id="rId2"/>
    <p:sldId id="1439" r:id="rId3"/>
    <p:sldId id="1465" r:id="rId4"/>
    <p:sldId id="1466" r:id="rId5"/>
    <p:sldId id="1467" r:id="rId6"/>
    <p:sldId id="1468" r:id="rId7"/>
    <p:sldId id="678" r:id="rId8"/>
    <p:sldId id="1214" r:id="rId9"/>
    <p:sldId id="1437" r:id="rId10"/>
    <p:sldId id="1362" r:id="rId11"/>
    <p:sldId id="925" r:id="rId12"/>
    <p:sldId id="1469" r:id="rId13"/>
    <p:sldId id="1470" r:id="rId14"/>
    <p:sldId id="1471" r:id="rId15"/>
    <p:sldId id="1472" r:id="rId16"/>
    <p:sldId id="1473" r:id="rId17"/>
    <p:sldId id="1474" r:id="rId18"/>
    <p:sldId id="1475" r:id="rId19"/>
    <p:sldId id="1476" r:id="rId20"/>
    <p:sldId id="1477" r:id="rId21"/>
    <p:sldId id="1478" r:id="rId22"/>
    <p:sldId id="1479" r:id="rId23"/>
    <p:sldId id="1480" r:id="rId24"/>
    <p:sldId id="1481" r:id="rId25"/>
    <p:sldId id="1482" r:id="rId26"/>
    <p:sldId id="1483" r:id="rId27"/>
    <p:sldId id="1484" r:id="rId28"/>
    <p:sldId id="1485" r:id="rId29"/>
    <p:sldId id="1488" r:id="rId30"/>
    <p:sldId id="1487" r:id="rId31"/>
    <p:sldId id="1489" r:id="rId32"/>
    <p:sldId id="1490" r:id="rId33"/>
    <p:sldId id="1491" r:id="rId34"/>
    <p:sldId id="1492" r:id="rId35"/>
    <p:sldId id="1494" r:id="rId36"/>
    <p:sldId id="1501" r:id="rId37"/>
    <p:sldId id="1495" r:id="rId38"/>
    <p:sldId id="1496" r:id="rId39"/>
    <p:sldId id="1497" r:id="rId40"/>
    <p:sldId id="1498" r:id="rId41"/>
    <p:sldId id="1499" r:id="rId42"/>
    <p:sldId id="1500" r:id="rId43"/>
    <p:sldId id="1025" r:id="rId44"/>
  </p:sldIdLst>
  <p:sldSz cx="9144000" cy="6858000" type="screen4x3"/>
  <p:notesSz cx="6858000" cy="9144000"/>
  <p:defaultTextStyle>
    <a:defPPr>
      <a:defRPr lang="en-US"/>
    </a:defPPr>
    <a:lvl1pPr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1pPr>
    <a:lvl2pPr marL="457200"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2pPr>
    <a:lvl3pPr marL="914400"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3pPr>
    <a:lvl4pPr marL="1371600"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4pPr>
    <a:lvl5pPr marL="1828800" algn="l" rtl="0" fontAlgn="base">
      <a:spcBef>
        <a:spcPct val="0"/>
      </a:spcBef>
      <a:spcAft>
        <a:spcPct val="0"/>
      </a:spcAft>
      <a:defRPr sz="2800" b="1" kern="1200">
        <a:solidFill>
          <a:srgbClr val="990033"/>
        </a:solidFill>
        <a:latin typeface="Arial Narrow" panose="020B0606020202030204" pitchFamily="34" charset="0"/>
        <a:ea typeface="+mn-ea"/>
        <a:cs typeface="Arial" panose="020B0604020202020204" pitchFamily="34" charset="0"/>
      </a:defRPr>
    </a:lvl5pPr>
    <a:lvl6pPr marL="2286000" algn="l" defTabSz="914400" rtl="0" eaLnBrk="1" latinLnBrk="0" hangingPunct="1">
      <a:defRPr sz="2800" b="1" kern="1200">
        <a:solidFill>
          <a:srgbClr val="990033"/>
        </a:solidFill>
        <a:latin typeface="Arial Narrow" panose="020B0606020202030204" pitchFamily="34" charset="0"/>
        <a:ea typeface="+mn-ea"/>
        <a:cs typeface="Arial" panose="020B0604020202020204" pitchFamily="34" charset="0"/>
      </a:defRPr>
    </a:lvl6pPr>
    <a:lvl7pPr marL="2743200" algn="l" defTabSz="914400" rtl="0" eaLnBrk="1" latinLnBrk="0" hangingPunct="1">
      <a:defRPr sz="2800" b="1" kern="1200">
        <a:solidFill>
          <a:srgbClr val="990033"/>
        </a:solidFill>
        <a:latin typeface="Arial Narrow" panose="020B0606020202030204" pitchFamily="34" charset="0"/>
        <a:ea typeface="+mn-ea"/>
        <a:cs typeface="Arial" panose="020B0604020202020204" pitchFamily="34" charset="0"/>
      </a:defRPr>
    </a:lvl7pPr>
    <a:lvl8pPr marL="3200400" algn="l" defTabSz="914400" rtl="0" eaLnBrk="1" latinLnBrk="0" hangingPunct="1">
      <a:defRPr sz="2800" b="1" kern="1200">
        <a:solidFill>
          <a:srgbClr val="990033"/>
        </a:solidFill>
        <a:latin typeface="Arial Narrow" panose="020B0606020202030204" pitchFamily="34" charset="0"/>
        <a:ea typeface="+mn-ea"/>
        <a:cs typeface="Arial" panose="020B0604020202020204" pitchFamily="34" charset="0"/>
      </a:defRPr>
    </a:lvl8pPr>
    <a:lvl9pPr marL="3657600" algn="l" defTabSz="914400" rtl="0" eaLnBrk="1" latinLnBrk="0" hangingPunct="1">
      <a:defRPr sz="2800" b="1" kern="1200">
        <a:solidFill>
          <a:srgbClr val="990033"/>
        </a:solidFill>
        <a:latin typeface="Arial Narrow" panose="020B0606020202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11D5F0B4-3C12-473C-AC71-74C39D0DFA8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Times New Roman" pitchFamily="18" charset="0"/>
                <a:cs typeface="+mn-cs"/>
              </a:defRPr>
            </a:lvl1pPr>
          </a:lstStyle>
          <a:p>
            <a:pPr>
              <a:defRPr/>
            </a:pPr>
            <a:endParaRPr lang="en-US"/>
          </a:p>
        </p:txBody>
      </p:sp>
      <p:sp>
        <p:nvSpPr>
          <p:cNvPr id="141315" name="Rectangle 3">
            <a:extLst>
              <a:ext uri="{FF2B5EF4-FFF2-40B4-BE49-F238E27FC236}">
                <a16:creationId xmlns:a16="http://schemas.microsoft.com/office/drawing/2014/main" id="{6FB42377-08C4-45F0-B7EF-1F260C7E8057}"/>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Times New Roman" pitchFamily="18" charset="0"/>
                <a:cs typeface="+mn-cs"/>
              </a:defRPr>
            </a:lvl1pPr>
          </a:lstStyle>
          <a:p>
            <a:pPr>
              <a:defRPr/>
            </a:pPr>
            <a:endParaRPr lang="en-US"/>
          </a:p>
        </p:txBody>
      </p:sp>
      <p:sp>
        <p:nvSpPr>
          <p:cNvPr id="141316" name="Rectangle 4">
            <a:extLst>
              <a:ext uri="{FF2B5EF4-FFF2-40B4-BE49-F238E27FC236}">
                <a16:creationId xmlns:a16="http://schemas.microsoft.com/office/drawing/2014/main" id="{69F70064-2CEB-4B37-9833-7A48EC5D7557}"/>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Times New Roman" pitchFamily="18" charset="0"/>
                <a:cs typeface="+mn-cs"/>
              </a:defRPr>
            </a:lvl1pPr>
          </a:lstStyle>
          <a:p>
            <a:pPr>
              <a:defRPr/>
            </a:pPr>
            <a:endParaRPr lang="en-US"/>
          </a:p>
        </p:txBody>
      </p:sp>
      <p:sp>
        <p:nvSpPr>
          <p:cNvPr id="141317" name="Rectangle 5">
            <a:extLst>
              <a:ext uri="{FF2B5EF4-FFF2-40B4-BE49-F238E27FC236}">
                <a16:creationId xmlns:a16="http://schemas.microsoft.com/office/drawing/2014/main" id="{AC1F8106-5EA3-406D-8D35-71108C9E5587}"/>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fld id="{103A35CD-4F6D-40B9-8C99-402BF41BFFD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FED0368-0018-48F5-9778-971602DD24C0}"/>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mn-cs"/>
              </a:defRPr>
            </a:lvl1pPr>
          </a:lstStyle>
          <a:p>
            <a:pPr>
              <a:defRPr/>
            </a:pPr>
            <a:endParaRPr lang="en-US"/>
          </a:p>
        </p:txBody>
      </p:sp>
      <p:sp>
        <p:nvSpPr>
          <p:cNvPr id="3" name="Date Placeholder 2">
            <a:extLst>
              <a:ext uri="{FF2B5EF4-FFF2-40B4-BE49-F238E27FC236}">
                <a16:creationId xmlns:a16="http://schemas.microsoft.com/office/drawing/2014/main" id="{8D037566-B470-4629-8D56-C533FB6CF38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mn-cs"/>
              </a:defRPr>
            </a:lvl1pPr>
          </a:lstStyle>
          <a:p>
            <a:pPr>
              <a:defRPr/>
            </a:pPr>
            <a:fld id="{C946479E-CBC5-4FEE-A370-D892A1EB017B}" type="datetimeFigureOut">
              <a:rPr lang="en-US"/>
              <a:pPr>
                <a:defRPr/>
              </a:pPr>
              <a:t>7/3/2024</a:t>
            </a:fld>
            <a:endParaRPr lang="en-US" dirty="0"/>
          </a:p>
        </p:txBody>
      </p:sp>
      <p:sp>
        <p:nvSpPr>
          <p:cNvPr id="4" name="Slide Image Placeholder 3">
            <a:extLst>
              <a:ext uri="{FF2B5EF4-FFF2-40B4-BE49-F238E27FC236}">
                <a16:creationId xmlns:a16="http://schemas.microsoft.com/office/drawing/2014/main" id="{B2E56C68-EFAE-4F1E-A3FE-81D8F4CE82A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4AFFF554-4839-41A4-B077-6973B93761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88866F36-ADE9-4C2C-AEED-98D7CDD8086F}"/>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cs typeface="+mn-cs"/>
              </a:defRPr>
            </a:lvl1pPr>
          </a:lstStyle>
          <a:p>
            <a:pPr>
              <a:defRPr/>
            </a:pPr>
            <a:endParaRPr lang="en-US"/>
          </a:p>
        </p:txBody>
      </p:sp>
      <p:sp>
        <p:nvSpPr>
          <p:cNvPr id="7" name="Slide Number Placeholder 6">
            <a:extLst>
              <a:ext uri="{FF2B5EF4-FFF2-40B4-BE49-F238E27FC236}">
                <a16:creationId xmlns:a16="http://schemas.microsoft.com/office/drawing/2014/main" id="{0435DB6F-DF3C-4731-A57C-3114FE4B677F}"/>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01D4A28-E6A4-4C4F-AEDF-F320E093267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a:extLst>
              <a:ext uri="{FF2B5EF4-FFF2-40B4-BE49-F238E27FC236}">
                <a16:creationId xmlns:a16="http://schemas.microsoft.com/office/drawing/2014/main" id="{BAF8DE7F-3018-4640-8614-DC9C064195D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a:extLst>
              <a:ext uri="{FF2B5EF4-FFF2-40B4-BE49-F238E27FC236}">
                <a16:creationId xmlns:a16="http://schemas.microsoft.com/office/drawing/2014/main" id="{17F942E2-C237-4D59-B9AC-FE1BC91320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5300" name="Slide Number Placeholder 3">
            <a:extLst>
              <a:ext uri="{FF2B5EF4-FFF2-40B4-BE49-F238E27FC236}">
                <a16:creationId xmlns:a16="http://schemas.microsoft.com/office/drawing/2014/main" id="{3A121F93-AF7F-44E8-B096-AF2CD2A0546A}"/>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955B6A71-CF8B-4941-9816-20DA9DA89B31}" type="slidenum">
              <a:rPr lang="en-US" altLang="en-US" sz="1200"/>
              <a:pPr eaLnBrk="1" hangingPunct="1"/>
              <a:t>1</a:t>
            </a:fld>
            <a:endParaRPr lang="en-US"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3DE3B37D-1CD3-49D3-80F7-AF78B193F3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5CFFAEA6-8B89-4D5E-9BE7-FB611433DC9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1E4E4C7F-8B89-4D2F-B5FE-A645ED804A06}"/>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5460FF11-394B-43CA-AE3B-95DC8601BE8D}" type="slidenum">
              <a:rPr lang="en-US" altLang="en-US" sz="1200"/>
              <a:pPr eaLnBrk="1" hangingPunct="1"/>
              <a:t>10</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a:extLst>
              <a:ext uri="{FF2B5EF4-FFF2-40B4-BE49-F238E27FC236}">
                <a16:creationId xmlns:a16="http://schemas.microsoft.com/office/drawing/2014/main" id="{DAC04A50-E27E-45D3-9C9E-D54DE284AB5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a:extLst>
              <a:ext uri="{FF2B5EF4-FFF2-40B4-BE49-F238E27FC236}">
                <a16:creationId xmlns:a16="http://schemas.microsoft.com/office/drawing/2014/main" id="{28E35C07-41CA-4C3B-B759-41D20C30924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5540" name="Slide Number Placeholder 3">
            <a:extLst>
              <a:ext uri="{FF2B5EF4-FFF2-40B4-BE49-F238E27FC236}">
                <a16:creationId xmlns:a16="http://schemas.microsoft.com/office/drawing/2014/main" id="{439796EE-58EE-487D-BE10-BC07D882294E}"/>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9C8F835A-8A9A-40D9-9001-6E8456029C47}" type="slidenum">
              <a:rPr lang="en-US" altLang="en-US" sz="1200"/>
              <a:pPr eaLnBrk="1" hangingPunct="1"/>
              <a:t>11</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79913B4F-CDCF-4EB7-BC40-2C3FCCDA24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705120EA-3600-4756-B816-98C46264E8C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378C45E2-568F-44DD-AC1A-991F1872107E}"/>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10B07C90-604D-49EC-A892-315853A5D3FE}" type="slidenum">
              <a:rPr lang="en-US" altLang="en-US" sz="1200"/>
              <a:pPr eaLnBrk="1" hangingPunct="1"/>
              <a:t>12</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a:extLst>
              <a:ext uri="{FF2B5EF4-FFF2-40B4-BE49-F238E27FC236}">
                <a16:creationId xmlns:a16="http://schemas.microsoft.com/office/drawing/2014/main" id="{410B006C-53A0-465B-867D-A083D00C85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a:extLst>
              <a:ext uri="{FF2B5EF4-FFF2-40B4-BE49-F238E27FC236}">
                <a16:creationId xmlns:a16="http://schemas.microsoft.com/office/drawing/2014/main" id="{EF45217E-B1A3-4287-838A-3120BFC167D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7588" name="Slide Number Placeholder 3">
            <a:extLst>
              <a:ext uri="{FF2B5EF4-FFF2-40B4-BE49-F238E27FC236}">
                <a16:creationId xmlns:a16="http://schemas.microsoft.com/office/drawing/2014/main" id="{B54DF2E4-774B-43B9-A7BA-64BB0A23C5FB}"/>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5125F730-AC7E-4EF4-8883-FF79FB3B4A36}" type="slidenum">
              <a:rPr lang="en-US" altLang="en-US" sz="1200"/>
              <a:pPr eaLnBrk="1" hangingPunct="1"/>
              <a:t>13</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0EF9D15-A15B-4474-8499-E01C78F465B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2852CEE3-B8CB-4554-AE11-AA3491821E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4891ED76-45A7-47C8-97A8-6ED978AADF44}"/>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2AE911C1-8578-4004-A5E1-86244EC2B97E}" type="slidenum">
              <a:rPr lang="en-US" altLang="en-US" sz="1200"/>
              <a:pPr eaLnBrk="1" hangingPunct="1"/>
              <a:t>14</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a:extLst>
              <a:ext uri="{FF2B5EF4-FFF2-40B4-BE49-F238E27FC236}">
                <a16:creationId xmlns:a16="http://schemas.microsoft.com/office/drawing/2014/main" id="{8BBD408C-3167-4EC4-9474-C112414A58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a:extLst>
              <a:ext uri="{FF2B5EF4-FFF2-40B4-BE49-F238E27FC236}">
                <a16:creationId xmlns:a16="http://schemas.microsoft.com/office/drawing/2014/main" id="{6DBFBB7C-7F22-478D-986B-EE6F885AC1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9636" name="Slide Number Placeholder 3">
            <a:extLst>
              <a:ext uri="{FF2B5EF4-FFF2-40B4-BE49-F238E27FC236}">
                <a16:creationId xmlns:a16="http://schemas.microsoft.com/office/drawing/2014/main" id="{71C8EEAF-B4E9-4022-B980-DF0BE8FA7F5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B39AB932-B51A-4EA4-A027-8E609F1058D3}" type="slidenum">
              <a:rPr lang="en-US" altLang="en-US" sz="1200"/>
              <a:pPr eaLnBrk="1" hangingPunct="1"/>
              <a:t>15</a:t>
            </a:fld>
            <a:endParaRPr lang="en-US" alt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2430556F-AEFB-47A1-B3E3-72ABC4621E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2510246A-4A14-42A6-8BB3-9C0E4AF3EA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3816155D-E15A-4B10-A3E0-62D420ED17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FA0709D3-E8A9-4B85-9508-6A32A5E9C34E}" type="slidenum">
              <a:rPr lang="en-US" altLang="en-US" sz="1200"/>
              <a:pPr eaLnBrk="1" hangingPunct="1"/>
              <a:t>16</a:t>
            </a:fld>
            <a:endParaRPr lang="en-US" alt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a:extLst>
              <a:ext uri="{FF2B5EF4-FFF2-40B4-BE49-F238E27FC236}">
                <a16:creationId xmlns:a16="http://schemas.microsoft.com/office/drawing/2014/main" id="{4D147739-A7EC-4E0C-B99C-3AB76F666A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a:extLst>
              <a:ext uri="{FF2B5EF4-FFF2-40B4-BE49-F238E27FC236}">
                <a16:creationId xmlns:a16="http://schemas.microsoft.com/office/drawing/2014/main" id="{95451320-E625-40BA-8ACA-195E47C118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684" name="Slide Number Placeholder 3">
            <a:extLst>
              <a:ext uri="{FF2B5EF4-FFF2-40B4-BE49-F238E27FC236}">
                <a16:creationId xmlns:a16="http://schemas.microsoft.com/office/drawing/2014/main" id="{9D484D4D-B28E-48CC-838E-7EEBED520106}"/>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E5694ACB-BA3E-42D2-A9DE-F06669530196}" type="slidenum">
              <a:rPr lang="en-US" altLang="en-US" sz="1200"/>
              <a:pPr eaLnBrk="1" hangingPunct="1"/>
              <a:t>17</a:t>
            </a:fld>
            <a:endParaRPr lang="en-US" alt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B0C00399-2161-4082-BB6F-ED52946E00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4810A220-4315-4A55-A09D-7FAB000CEB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98BCA21D-069D-4160-8B2D-D075F8F90F1E}"/>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8395810-72F7-48D4-A4B2-C7ADC426E4BD}" type="slidenum">
              <a:rPr lang="en-US" altLang="en-US" sz="1200"/>
              <a:pPr eaLnBrk="1" hangingPunct="1"/>
              <a:t>18</a:t>
            </a:fld>
            <a:endParaRPr lang="en-US" alt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8B951A6F-5CFD-40F9-9ED0-61A96BE107D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56493970-4274-49DE-BC3A-B53CFD1EFB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3732" name="Slide Number Placeholder 3">
            <a:extLst>
              <a:ext uri="{FF2B5EF4-FFF2-40B4-BE49-F238E27FC236}">
                <a16:creationId xmlns:a16="http://schemas.microsoft.com/office/drawing/2014/main" id="{7A1B73D5-5978-40BA-9DB5-19678832EA92}"/>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5017F591-BF58-4D1B-8F4A-8D54B5B7639C}" type="slidenum">
              <a:rPr lang="en-US" altLang="en-US" sz="1200"/>
              <a:pPr eaLnBrk="1" hangingPunct="1"/>
              <a:t>19</a:t>
            </a:fld>
            <a:endParaRPr lang="en-US"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57946AEB-7D08-4CF8-B6F8-B42A6EFE20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0DBEE57F-B516-47ED-9B58-71243EC804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FD941E83-5084-4284-9AFB-49B311C9EB86}"/>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1BC45928-C057-4A83-87B3-039E1E1F5581}" type="slidenum">
              <a:rPr lang="en-US" altLang="en-US" sz="1200"/>
              <a:pPr eaLnBrk="1" hangingPunct="1"/>
              <a:t>2</a:t>
            </a:fld>
            <a:endParaRPr lang="en-US" altLang="en-US" sz="12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F96A487C-C272-4DAD-ABDD-59951AD8363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25C2C51-5B70-41BC-8AC8-332E4ADAF3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2A182AB4-8164-49E3-86A2-F100B045AE8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2E7C999-415A-4987-AEF6-09DA84B3943D}" type="slidenum">
              <a:rPr lang="en-US" altLang="en-US" sz="1200"/>
              <a:pPr eaLnBrk="1" hangingPunct="1"/>
              <a:t>20</a:t>
            </a:fld>
            <a:endParaRPr lang="en-US" altLang="en-US" sz="12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a:extLst>
              <a:ext uri="{FF2B5EF4-FFF2-40B4-BE49-F238E27FC236}">
                <a16:creationId xmlns:a16="http://schemas.microsoft.com/office/drawing/2014/main" id="{8E93FD0F-4247-40E8-8081-A238D9945EF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5779" name="Notes Placeholder 2">
            <a:extLst>
              <a:ext uri="{FF2B5EF4-FFF2-40B4-BE49-F238E27FC236}">
                <a16:creationId xmlns:a16="http://schemas.microsoft.com/office/drawing/2014/main" id="{E9A93F7F-5803-4AC0-A585-C32C17D352F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5780" name="Slide Number Placeholder 3">
            <a:extLst>
              <a:ext uri="{FF2B5EF4-FFF2-40B4-BE49-F238E27FC236}">
                <a16:creationId xmlns:a16="http://schemas.microsoft.com/office/drawing/2014/main" id="{B3BEC397-6D31-46DE-9108-4E458000B4D6}"/>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136126A-B7CE-4AFE-BF03-0E8D0007AB36}" type="slidenum">
              <a:rPr lang="en-US" altLang="en-US" sz="1200"/>
              <a:pPr eaLnBrk="1" hangingPunct="1"/>
              <a:t>21</a:t>
            </a:fld>
            <a:endParaRPr lang="en-US" altLang="en-US" sz="12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AB069C1C-7E6D-4CB9-B14C-E06E12F928C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15B073B1-97B4-42C5-9422-2545C3A85FA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98FC1D7F-8C88-4ABF-840E-2AE862C1F6B4}"/>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771E68CD-1B5E-437A-988D-A43F2B3E9644}" type="slidenum">
              <a:rPr lang="en-US" altLang="en-US" sz="1200"/>
              <a:pPr eaLnBrk="1" hangingPunct="1"/>
              <a:t>22</a:t>
            </a:fld>
            <a:endParaRPr lang="en-US" altLang="en-US" sz="12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a:extLst>
              <a:ext uri="{FF2B5EF4-FFF2-40B4-BE49-F238E27FC236}">
                <a16:creationId xmlns:a16="http://schemas.microsoft.com/office/drawing/2014/main" id="{669DC3B6-61F4-4D94-B438-44617BC92F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7" name="Notes Placeholder 2">
            <a:extLst>
              <a:ext uri="{FF2B5EF4-FFF2-40B4-BE49-F238E27FC236}">
                <a16:creationId xmlns:a16="http://schemas.microsoft.com/office/drawing/2014/main" id="{0119A561-F6FA-4A09-A623-F5A56902A2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7828" name="Slide Number Placeholder 3">
            <a:extLst>
              <a:ext uri="{FF2B5EF4-FFF2-40B4-BE49-F238E27FC236}">
                <a16:creationId xmlns:a16="http://schemas.microsoft.com/office/drawing/2014/main" id="{8F30186B-B3E4-4E55-AF85-87834E52E60E}"/>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EB3E9D6A-C182-4D64-848F-E8CA9D9251EB}" type="slidenum">
              <a:rPr lang="en-US" altLang="en-US" sz="1200"/>
              <a:pPr eaLnBrk="1" hangingPunct="1"/>
              <a:t>23</a:t>
            </a:fld>
            <a:endParaRPr lang="en-US" altLang="en-US"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FA74654B-C56C-4EBF-B5C3-02C52F3B37E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9B2B1670-9CAD-4015-956A-63393E2370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813F252B-DAD0-4D00-B4F9-BA631F054E98}"/>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27369C33-7222-4222-9395-53AE00D8F812}" type="slidenum">
              <a:rPr lang="en-US" altLang="en-US" sz="1200"/>
              <a:pPr eaLnBrk="1" hangingPunct="1"/>
              <a:t>24</a:t>
            </a:fld>
            <a:endParaRPr lang="en-US" altLang="en-US"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a:extLst>
              <a:ext uri="{FF2B5EF4-FFF2-40B4-BE49-F238E27FC236}">
                <a16:creationId xmlns:a16="http://schemas.microsoft.com/office/drawing/2014/main" id="{E14F3B70-8262-42C9-BAAD-3AB35BED2D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a:extLst>
              <a:ext uri="{FF2B5EF4-FFF2-40B4-BE49-F238E27FC236}">
                <a16:creationId xmlns:a16="http://schemas.microsoft.com/office/drawing/2014/main" id="{0F4475B9-BEB6-4C0D-8FBC-C971F047C1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9876" name="Slide Number Placeholder 3">
            <a:extLst>
              <a:ext uri="{FF2B5EF4-FFF2-40B4-BE49-F238E27FC236}">
                <a16:creationId xmlns:a16="http://schemas.microsoft.com/office/drawing/2014/main" id="{0AC53ADB-53D2-44C0-B6C4-84E0C629181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6A72000E-978B-4861-A0BB-F8EFE9244006}" type="slidenum">
              <a:rPr lang="en-US" altLang="en-US" sz="1200"/>
              <a:pPr eaLnBrk="1" hangingPunct="1"/>
              <a:t>25</a:t>
            </a:fld>
            <a:endParaRPr lang="en-US" altLang="en-US" sz="120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E265006E-B236-4141-BA6B-A13887A592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EC165FC1-0917-47AD-B25E-3024E3FF48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0EC83E57-4EC8-4095-8DBF-9E4C9176C0C4}"/>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ED392956-7918-4F16-8FCA-03285560659C}" type="slidenum">
              <a:rPr lang="en-US" altLang="en-US" sz="1200"/>
              <a:pPr eaLnBrk="1" hangingPunct="1"/>
              <a:t>26</a:t>
            </a:fld>
            <a:endParaRPr lang="en-US" alt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a:extLst>
              <a:ext uri="{FF2B5EF4-FFF2-40B4-BE49-F238E27FC236}">
                <a16:creationId xmlns:a16="http://schemas.microsoft.com/office/drawing/2014/main" id="{31C45E32-1E03-49E3-B14B-FC8DEE2C87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23" name="Notes Placeholder 2">
            <a:extLst>
              <a:ext uri="{FF2B5EF4-FFF2-40B4-BE49-F238E27FC236}">
                <a16:creationId xmlns:a16="http://schemas.microsoft.com/office/drawing/2014/main" id="{407221A3-3FFE-489E-AE66-A52BCB6960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24" name="Slide Number Placeholder 3">
            <a:extLst>
              <a:ext uri="{FF2B5EF4-FFF2-40B4-BE49-F238E27FC236}">
                <a16:creationId xmlns:a16="http://schemas.microsoft.com/office/drawing/2014/main" id="{3CC5CEBE-9C0D-4417-9878-5ACBFF95C04A}"/>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1D7676B-7C03-4D34-B9ED-18702CD36610}" type="slidenum">
              <a:rPr lang="en-US" altLang="en-US" sz="1200"/>
              <a:pPr eaLnBrk="1" hangingPunct="1"/>
              <a:t>27</a:t>
            </a:fld>
            <a:endParaRPr lang="en-US" alt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382D8769-CE11-4E11-B5D9-27DDBEEA67B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B6C98B0D-C274-4A16-BE0E-C016F7671B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1D48DD4B-C1B4-41AB-839B-926906F0C8F3}"/>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1591EE4C-0D21-46E0-944A-B3CA9FA45726}" type="slidenum">
              <a:rPr lang="en-US" altLang="en-US" sz="1200"/>
              <a:pPr eaLnBrk="1" hangingPunct="1"/>
              <a:t>28</a:t>
            </a:fld>
            <a:endParaRPr lang="en-US" alt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a:extLst>
              <a:ext uri="{FF2B5EF4-FFF2-40B4-BE49-F238E27FC236}">
                <a16:creationId xmlns:a16="http://schemas.microsoft.com/office/drawing/2014/main" id="{010738CF-3AE9-4AF5-BCC0-4D26B74CD5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1" name="Notes Placeholder 2">
            <a:extLst>
              <a:ext uri="{FF2B5EF4-FFF2-40B4-BE49-F238E27FC236}">
                <a16:creationId xmlns:a16="http://schemas.microsoft.com/office/drawing/2014/main" id="{9810915A-4759-481C-A766-74BBDB417E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3972" name="Slide Number Placeholder 3">
            <a:extLst>
              <a:ext uri="{FF2B5EF4-FFF2-40B4-BE49-F238E27FC236}">
                <a16:creationId xmlns:a16="http://schemas.microsoft.com/office/drawing/2014/main" id="{AF8B9784-F7B0-483D-94C0-524D663C7C37}"/>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F7CE980F-3636-46E4-B4B3-7AF6B47F025E}" type="slidenum">
              <a:rPr lang="en-US" altLang="en-US" sz="1200"/>
              <a:pPr eaLnBrk="1" hangingPunct="1"/>
              <a:t>29</a:t>
            </a:fld>
            <a:endParaRPr lang="en-US"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a:extLst>
              <a:ext uri="{FF2B5EF4-FFF2-40B4-BE49-F238E27FC236}">
                <a16:creationId xmlns:a16="http://schemas.microsoft.com/office/drawing/2014/main" id="{F4970C8E-82E0-48BA-B60E-9F9F3200AA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a:extLst>
              <a:ext uri="{FF2B5EF4-FFF2-40B4-BE49-F238E27FC236}">
                <a16:creationId xmlns:a16="http://schemas.microsoft.com/office/drawing/2014/main" id="{109A221F-2179-48E5-8F31-C17CEDB18C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7348" name="Slide Number Placeholder 3">
            <a:extLst>
              <a:ext uri="{FF2B5EF4-FFF2-40B4-BE49-F238E27FC236}">
                <a16:creationId xmlns:a16="http://schemas.microsoft.com/office/drawing/2014/main" id="{EDD533AD-4427-408E-80EE-0B171FBEE50F}"/>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63A2369E-FF08-4705-8DCC-83D776AAFB09}" type="slidenum">
              <a:rPr lang="en-US" altLang="en-US" sz="1200"/>
              <a:pPr eaLnBrk="1" hangingPunct="1"/>
              <a:t>3</a:t>
            </a:fld>
            <a:endParaRPr lang="en-US" altLang="en-US" sz="120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939984A1-159C-4E57-B7ED-CC4F3AEDA84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E816AE43-4808-462A-9D05-D8F9D730AAF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8ED8E39C-AF07-4A03-A9C2-150EA1F34370}"/>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A12D4636-7532-4317-AB78-AD2337F5C533}" type="slidenum">
              <a:rPr lang="en-US" altLang="en-US" sz="1200"/>
              <a:pPr eaLnBrk="1" hangingPunct="1"/>
              <a:t>30</a:t>
            </a:fld>
            <a:endParaRPr lang="en-US" altLang="en-US" sz="120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a:extLst>
              <a:ext uri="{FF2B5EF4-FFF2-40B4-BE49-F238E27FC236}">
                <a16:creationId xmlns:a16="http://schemas.microsoft.com/office/drawing/2014/main" id="{35ED6215-872D-4EBB-9BDD-2563992637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a:extLst>
              <a:ext uri="{FF2B5EF4-FFF2-40B4-BE49-F238E27FC236}">
                <a16:creationId xmlns:a16="http://schemas.microsoft.com/office/drawing/2014/main" id="{1565CAFD-59D3-4842-AC92-9E89286114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6020" name="Slide Number Placeholder 3">
            <a:extLst>
              <a:ext uri="{FF2B5EF4-FFF2-40B4-BE49-F238E27FC236}">
                <a16:creationId xmlns:a16="http://schemas.microsoft.com/office/drawing/2014/main" id="{9D0274AB-1CB1-4CD0-8AB7-8C9E64110763}"/>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E9A862C4-A3C9-4FE2-BCEE-41FDA9268F0F}" type="slidenum">
              <a:rPr lang="en-US" altLang="en-US" sz="1200"/>
              <a:pPr eaLnBrk="1" hangingPunct="1"/>
              <a:t>31</a:t>
            </a:fld>
            <a:endParaRPr lang="en-US" altLang="en-US"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CB3A47A3-126E-486D-A7F1-F78CC08D7A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9822F006-699C-49D7-937F-D97BB79569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D0C5899E-E085-4FE7-A327-50F822D87BE4}"/>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C5EAF7B-01B3-4802-B57F-474D61FEC982}" type="slidenum">
              <a:rPr lang="en-US" altLang="en-US" sz="1200"/>
              <a:pPr eaLnBrk="1" hangingPunct="1"/>
              <a:t>32</a:t>
            </a:fld>
            <a:endParaRPr lang="en-US" altLang="en-US" sz="12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a:extLst>
              <a:ext uri="{FF2B5EF4-FFF2-40B4-BE49-F238E27FC236}">
                <a16:creationId xmlns:a16="http://schemas.microsoft.com/office/drawing/2014/main" id="{3B03CDEE-CBF0-4021-839C-FCBAA989D9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7" name="Notes Placeholder 2">
            <a:extLst>
              <a:ext uri="{FF2B5EF4-FFF2-40B4-BE49-F238E27FC236}">
                <a16:creationId xmlns:a16="http://schemas.microsoft.com/office/drawing/2014/main" id="{6EB7844D-9336-46CB-A543-D9579399B0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8068" name="Slide Number Placeholder 3">
            <a:extLst>
              <a:ext uri="{FF2B5EF4-FFF2-40B4-BE49-F238E27FC236}">
                <a16:creationId xmlns:a16="http://schemas.microsoft.com/office/drawing/2014/main" id="{AE0D5F09-C254-4F86-8BB3-687EE5421A4B}"/>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20BFAEDB-810F-4BD5-AC99-E26F34D94E25}" type="slidenum">
              <a:rPr lang="en-US" altLang="en-US" sz="1200"/>
              <a:pPr eaLnBrk="1" hangingPunct="1"/>
              <a:t>33</a:t>
            </a:fld>
            <a:endParaRPr lang="en-US" altLang="en-US" sz="120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2C368A01-47FB-4E38-8353-5148529CD9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C320D420-6657-42BD-8630-7E9AF3D24A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A124F801-94D3-4B43-96F9-DE7B3DE87D04}"/>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0D5B36A8-184D-45BC-8083-9375EF9D3F1C}" type="slidenum">
              <a:rPr lang="en-US" altLang="en-US" sz="1200"/>
              <a:pPr eaLnBrk="1" hangingPunct="1"/>
              <a:t>34</a:t>
            </a:fld>
            <a:endParaRPr lang="en-US" altLang="en-US" sz="120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E69D9EC0-D9B4-491F-A14A-959FA17DC7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Notes Placeholder 2">
            <a:extLst>
              <a:ext uri="{FF2B5EF4-FFF2-40B4-BE49-F238E27FC236}">
                <a16:creationId xmlns:a16="http://schemas.microsoft.com/office/drawing/2014/main" id="{CEBE8339-C059-4AD5-95C7-7522DACEFB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0116" name="Slide Number Placeholder 3">
            <a:extLst>
              <a:ext uri="{FF2B5EF4-FFF2-40B4-BE49-F238E27FC236}">
                <a16:creationId xmlns:a16="http://schemas.microsoft.com/office/drawing/2014/main" id="{01746109-3E7C-43F9-979D-E19BF992F3D6}"/>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0B346E8-CD21-437A-8F23-61CC708EB137}" type="slidenum">
              <a:rPr lang="en-US" altLang="en-US" sz="1200"/>
              <a:pPr eaLnBrk="1" hangingPunct="1"/>
              <a:t>35</a:t>
            </a:fld>
            <a:endParaRPr lang="en-US" altLang="en-US" sz="120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FCFC835D-F270-41B6-9C83-82FFCE29B7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E69088D0-362A-41F0-9FFB-6EBC4490A82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638222E9-B46F-49FC-B164-94F907BA134B}"/>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5DDAB1F6-972D-4C63-B070-D16EE851B054}" type="slidenum">
              <a:rPr lang="en-US" altLang="en-US" sz="1200"/>
              <a:pPr eaLnBrk="1" hangingPunct="1"/>
              <a:t>36</a:t>
            </a:fld>
            <a:endParaRPr lang="en-US" altLang="en-US" sz="12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C88EB52E-73EB-48EF-965B-02D932F56AB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3" name="Notes Placeholder 2">
            <a:extLst>
              <a:ext uri="{FF2B5EF4-FFF2-40B4-BE49-F238E27FC236}">
                <a16:creationId xmlns:a16="http://schemas.microsoft.com/office/drawing/2014/main" id="{C8B39F78-D435-4116-B5E5-D8D85C42BD1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164" name="Slide Number Placeholder 3">
            <a:extLst>
              <a:ext uri="{FF2B5EF4-FFF2-40B4-BE49-F238E27FC236}">
                <a16:creationId xmlns:a16="http://schemas.microsoft.com/office/drawing/2014/main" id="{839ECEEC-3D7A-45B8-9EA6-329B19E23F69}"/>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48D9D578-D478-4ECD-BACB-07972E319DBC}" type="slidenum">
              <a:rPr lang="en-US" altLang="en-US" sz="1200"/>
              <a:pPr eaLnBrk="1" hangingPunct="1"/>
              <a:t>37</a:t>
            </a:fld>
            <a:endParaRPr lang="en-US" altLang="en-US" sz="12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56362ED3-AA3E-40B2-8321-7D43F3A48B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267994D6-AFE0-4D23-BCF9-38427F512B6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8B36AFC0-ABCA-4406-B160-65EA89B2986E}"/>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674DD3C1-71B9-4EC7-8715-E17C1E7E2E89}" type="slidenum">
              <a:rPr lang="en-US" altLang="en-US" sz="1200"/>
              <a:pPr eaLnBrk="1" hangingPunct="1"/>
              <a:t>38</a:t>
            </a:fld>
            <a:endParaRPr lang="en-US" altLang="en-US" sz="120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a:extLst>
              <a:ext uri="{FF2B5EF4-FFF2-40B4-BE49-F238E27FC236}">
                <a16:creationId xmlns:a16="http://schemas.microsoft.com/office/drawing/2014/main" id="{A0DCD9B0-253A-4EF7-BA8D-CBB69E45FD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1" name="Notes Placeholder 2">
            <a:extLst>
              <a:ext uri="{FF2B5EF4-FFF2-40B4-BE49-F238E27FC236}">
                <a16:creationId xmlns:a16="http://schemas.microsoft.com/office/drawing/2014/main" id="{7DD53AD6-F9F0-4994-AB45-5D29C37F245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4212" name="Slide Number Placeholder 3">
            <a:extLst>
              <a:ext uri="{FF2B5EF4-FFF2-40B4-BE49-F238E27FC236}">
                <a16:creationId xmlns:a16="http://schemas.microsoft.com/office/drawing/2014/main" id="{8B931D1E-8BA9-49BA-A76A-3709712AF252}"/>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CDC904D2-5911-4853-934E-385EFBC2DD1D}" type="slidenum">
              <a:rPr lang="en-US" altLang="en-US" sz="1200"/>
              <a:pPr eaLnBrk="1" hangingPunct="1"/>
              <a:t>39</a:t>
            </a:fld>
            <a:endParaRPr lang="en-US"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B8D77757-F79B-45F8-9374-75FEA53BFD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E82B44D1-9A8A-4368-BE5E-57EC61281F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6F0FB4C4-A57D-4F68-BE43-3399DF7650EF}"/>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521FD6E1-1B0D-4313-9636-29EE76DBC96C}" type="slidenum">
              <a:rPr lang="en-US" altLang="en-US" sz="1200"/>
              <a:pPr eaLnBrk="1" hangingPunct="1"/>
              <a:t>4</a:t>
            </a:fld>
            <a:endParaRPr lang="en-US" altLang="en-US" sz="120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C97163A1-97BB-4590-A1B3-DF213B1A6C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BFD67B88-C1ED-48A7-B084-9A1ECB6909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F26F13CD-6198-4235-B41D-1F6B31015FE7}"/>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78C64939-0781-4AC5-8CEB-23293FFC38B9}" type="slidenum">
              <a:rPr lang="en-US" altLang="en-US" sz="1200"/>
              <a:pPr eaLnBrk="1" hangingPunct="1"/>
              <a:t>40</a:t>
            </a:fld>
            <a:endParaRPr lang="en-US" altLang="en-US" sz="120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a:extLst>
              <a:ext uri="{FF2B5EF4-FFF2-40B4-BE49-F238E27FC236}">
                <a16:creationId xmlns:a16="http://schemas.microsoft.com/office/drawing/2014/main" id="{6F769BFF-BBBB-44ED-8554-40CDCE4AFE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6259" name="Notes Placeholder 2">
            <a:extLst>
              <a:ext uri="{FF2B5EF4-FFF2-40B4-BE49-F238E27FC236}">
                <a16:creationId xmlns:a16="http://schemas.microsoft.com/office/drawing/2014/main" id="{9254B02A-E857-4D72-97FC-6C8C47D076F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6260" name="Slide Number Placeholder 3">
            <a:extLst>
              <a:ext uri="{FF2B5EF4-FFF2-40B4-BE49-F238E27FC236}">
                <a16:creationId xmlns:a16="http://schemas.microsoft.com/office/drawing/2014/main" id="{3F1BD285-A31D-4580-AB6F-AEB14072E08D}"/>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A31232CE-AEE3-43A6-A2E2-F013714EA515}" type="slidenum">
              <a:rPr lang="en-US" altLang="en-US" sz="1200"/>
              <a:pPr eaLnBrk="1" hangingPunct="1"/>
              <a:t>41</a:t>
            </a:fld>
            <a:endParaRPr lang="en-US" altLang="en-US" sz="120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D3A74094-86DF-4332-8AAD-808BDF8762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788E4099-A618-4C27-B63B-5586E886BA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22FAD94D-E8A9-4E22-A4A9-F64642C4F0A3}"/>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C8FCC585-9F69-444F-85C8-594E14A867D3}" type="slidenum">
              <a:rPr lang="en-US" altLang="en-US" sz="1200"/>
              <a:pPr eaLnBrk="1" hangingPunct="1"/>
              <a:t>42</a:t>
            </a:fld>
            <a:endParaRPr lang="en-US" altLang="en-US" sz="120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a:extLst>
              <a:ext uri="{FF2B5EF4-FFF2-40B4-BE49-F238E27FC236}">
                <a16:creationId xmlns:a16="http://schemas.microsoft.com/office/drawing/2014/main" id="{BA9A32FF-CF2B-47A0-9739-5E75197FFCA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8307" name="Notes Placeholder 2">
            <a:extLst>
              <a:ext uri="{FF2B5EF4-FFF2-40B4-BE49-F238E27FC236}">
                <a16:creationId xmlns:a16="http://schemas.microsoft.com/office/drawing/2014/main" id="{F6C406AB-80DB-4883-8BB5-7AFDCB8CF3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8308" name="Slide Number Placeholder 3">
            <a:extLst>
              <a:ext uri="{FF2B5EF4-FFF2-40B4-BE49-F238E27FC236}">
                <a16:creationId xmlns:a16="http://schemas.microsoft.com/office/drawing/2014/main" id="{C7DD2064-E649-4F62-B67B-7DCCAA92686B}"/>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E60E6499-DFEB-497E-BC1D-F45CA4C1DEF2}" type="slidenum">
              <a:rPr lang="en-US" altLang="en-US" sz="1200"/>
              <a:pPr eaLnBrk="1" hangingPunct="1"/>
              <a:t>43</a:t>
            </a:fld>
            <a:endParaRPr lang="en-US"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a:extLst>
              <a:ext uri="{FF2B5EF4-FFF2-40B4-BE49-F238E27FC236}">
                <a16:creationId xmlns:a16="http://schemas.microsoft.com/office/drawing/2014/main" id="{73AD5C0E-BB9B-4529-A0B7-0C6F91FA4A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a:extLst>
              <a:ext uri="{FF2B5EF4-FFF2-40B4-BE49-F238E27FC236}">
                <a16:creationId xmlns:a16="http://schemas.microsoft.com/office/drawing/2014/main" id="{2F4746A2-4476-40C5-A8C9-02AB350FA4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9396" name="Slide Number Placeholder 3">
            <a:extLst>
              <a:ext uri="{FF2B5EF4-FFF2-40B4-BE49-F238E27FC236}">
                <a16:creationId xmlns:a16="http://schemas.microsoft.com/office/drawing/2014/main" id="{39057EF7-BC34-4C32-B0B3-DC97AE687B8B}"/>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24CF216-14FA-4D16-8C9F-9E0D3C4D6EC7}" type="slidenum">
              <a:rPr lang="en-US" altLang="en-US" sz="1200"/>
              <a:pPr eaLnBrk="1" hangingPunct="1"/>
              <a:t>5</a:t>
            </a:fld>
            <a:endParaRPr lang="en-US"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2B2B10EB-B322-4255-AC0C-22E460F029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116086FA-6F15-45DD-9B0B-2BB1F15B371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2AB76D6C-E152-4454-8457-CC26AF7AE8B9}"/>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8A22E286-BD1B-457A-9608-C686192485E5}" type="slidenum">
              <a:rPr lang="en-US" altLang="en-US" sz="1200"/>
              <a:pPr eaLnBrk="1" hangingPunct="1"/>
              <a:t>6</a:t>
            </a:fld>
            <a:endParaRPr lang="en-US"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3F14220-04C1-49C8-996F-35655A48CB2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77BD5594-1F64-469C-B642-2E9D3573DE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3492" name="Slide Number Placeholder 3">
            <a:extLst>
              <a:ext uri="{FF2B5EF4-FFF2-40B4-BE49-F238E27FC236}">
                <a16:creationId xmlns:a16="http://schemas.microsoft.com/office/drawing/2014/main" id="{3F9E923F-2FAF-43E4-9459-5EE9FDC38B7C}"/>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3941F9EF-45D5-4736-8EEC-AE149BE4B378}" type="slidenum">
              <a:rPr lang="en-US" altLang="en-US" sz="1200"/>
              <a:pPr eaLnBrk="1" hangingPunct="1"/>
              <a:t>7</a:t>
            </a:fld>
            <a:endParaRPr lang="en-US"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EA68A3AE-EE9B-4F46-8412-B3A94915357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B6CB1654-A699-4F35-833E-9615926C61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44" name="Slide Number Placeholder 3">
            <a:extLst>
              <a:ext uri="{FF2B5EF4-FFF2-40B4-BE49-F238E27FC236}">
                <a16:creationId xmlns:a16="http://schemas.microsoft.com/office/drawing/2014/main" id="{C7BF58C8-7C43-4BA8-ABBF-69B11C12AAD1}"/>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698C5748-A7E5-43FB-B6AE-B7EA2E29F112}" type="slidenum">
              <a:rPr lang="en-US" altLang="en-US" sz="1200"/>
              <a:pPr eaLnBrk="1" hangingPunct="1"/>
              <a:t>8</a:t>
            </a:fld>
            <a:endParaRPr lang="en-US"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a:extLst>
              <a:ext uri="{FF2B5EF4-FFF2-40B4-BE49-F238E27FC236}">
                <a16:creationId xmlns:a16="http://schemas.microsoft.com/office/drawing/2014/main" id="{B58B6D99-C5D0-4862-BF73-DCC53AFFE1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a:extLst>
              <a:ext uri="{FF2B5EF4-FFF2-40B4-BE49-F238E27FC236}">
                <a16:creationId xmlns:a16="http://schemas.microsoft.com/office/drawing/2014/main" id="{FA9FD212-FEBE-4A28-8CBD-0207637C5B1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7A83EA3F-EB59-43CF-BA34-8BD12F1668BD}"/>
              </a:ext>
            </a:extLst>
          </p:cNvPr>
          <p:cNvSpPr>
            <a:spLocks noGrp="1"/>
          </p:cNvSpPr>
          <p:nvPr>
            <p:ph type="sldNum" sz="quarter" idx="5"/>
          </p:nvPr>
        </p:nvSpPr>
        <p:spPr bwMode="auto">
          <a:ln>
            <a:miter lim="800000"/>
            <a:headEnd/>
            <a:tailEnd/>
          </a:ln>
        </p:spPr>
        <p:txBody>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eaLnBrk="1" hangingPunct="1"/>
            <a:fld id="{79FB45E5-B453-4AD4-B93D-51D1741DCA8E}" type="slidenum">
              <a:rPr lang="en-US" altLang="en-US" sz="1200"/>
              <a:pPr eaLnBrk="1" hangingPunct="1"/>
              <a:t>9</a:t>
            </a:fld>
            <a:endParaRPr lang="en-US"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31A57D7E-BFA5-4EFE-BB91-E27724D62861}"/>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CFA76621-154F-4BEF-8359-5E5437159847}"/>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8D6EAA27-CB02-416A-BF0C-E87E646A216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6D3437A7-F58E-4341-942A-2B5B7E6BF132}"/>
              </a:ext>
            </a:extLst>
          </p:cNvPr>
          <p:cNvSpPr>
            <a:spLocks noGrp="1"/>
          </p:cNvSpPr>
          <p:nvPr>
            <p:ph type="sldNum" sz="quarter" idx="12"/>
          </p:nvPr>
        </p:nvSpPr>
        <p:spPr>
          <a:xfrm>
            <a:off x="8229600" y="6473825"/>
            <a:ext cx="758825" cy="247650"/>
          </a:xfrm>
        </p:spPr>
        <p:txBody>
          <a:bodyPr/>
          <a:lstStyle>
            <a:lvl1pPr>
              <a:defRPr/>
            </a:lvl1pPr>
          </a:lstStyle>
          <a:p>
            <a:fld id="{EA72698A-CF7B-4DD2-9AB0-CF5B2D96604F}" type="slidenum">
              <a:rPr lang="en-US" altLang="en-US"/>
              <a:pPr/>
              <a:t>‹#›</a:t>
            </a:fld>
            <a:endParaRPr lang="en-US" altLang="en-US"/>
          </a:p>
        </p:txBody>
      </p:sp>
    </p:spTree>
    <p:extLst>
      <p:ext uri="{BB962C8B-B14F-4D97-AF65-F5344CB8AC3E}">
        <p14:creationId xmlns:p14="http://schemas.microsoft.com/office/powerpoint/2010/main" val="1223120850"/>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C9EB7123-594A-4129-B2DE-E853C2C67D61}"/>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372DCDB1-4D7D-459F-860B-8301C9FC258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2B2DEA28-016F-49E0-BAA4-81188F9512B9}"/>
              </a:ext>
            </a:extLst>
          </p:cNvPr>
          <p:cNvSpPr>
            <a:spLocks noGrp="1"/>
          </p:cNvSpPr>
          <p:nvPr>
            <p:ph type="sldNum" sz="quarter" idx="12"/>
          </p:nvPr>
        </p:nvSpPr>
        <p:spPr/>
        <p:txBody>
          <a:bodyPr/>
          <a:lstStyle>
            <a:lvl1pPr>
              <a:defRPr/>
            </a:lvl1pPr>
          </a:lstStyle>
          <a:p>
            <a:fld id="{E0F2F4A2-A114-4E46-A63E-F70F34A226AC}" type="slidenum">
              <a:rPr lang="en-US" altLang="en-US"/>
              <a:pPr/>
              <a:t>‹#›</a:t>
            </a:fld>
            <a:endParaRPr lang="en-US" altLang="en-US"/>
          </a:p>
        </p:txBody>
      </p:sp>
    </p:spTree>
    <p:extLst>
      <p:ext uri="{BB962C8B-B14F-4D97-AF65-F5344CB8AC3E}">
        <p14:creationId xmlns:p14="http://schemas.microsoft.com/office/powerpoint/2010/main" val="1615468066"/>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D4871B-97CA-4627-A65D-36123CB0BE8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094633D8-2CD2-4D05-8AF0-AB9898C6135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E17156F-9823-4683-9087-20C3B32D758F}"/>
              </a:ext>
            </a:extLst>
          </p:cNvPr>
          <p:cNvSpPr>
            <a:spLocks noGrp="1"/>
          </p:cNvSpPr>
          <p:nvPr>
            <p:ph type="sldNum" sz="quarter" idx="12"/>
          </p:nvPr>
        </p:nvSpPr>
        <p:spPr/>
        <p:txBody>
          <a:bodyPr/>
          <a:lstStyle>
            <a:lvl1pPr>
              <a:defRPr/>
            </a:lvl1pPr>
          </a:lstStyle>
          <a:p>
            <a:fld id="{FE23F947-BAE4-402B-83C8-C298BCED6408}" type="slidenum">
              <a:rPr lang="en-US" altLang="en-US"/>
              <a:pPr/>
              <a:t>‹#›</a:t>
            </a:fld>
            <a:endParaRPr lang="en-US" altLang="en-US"/>
          </a:p>
        </p:txBody>
      </p:sp>
    </p:spTree>
    <p:extLst>
      <p:ext uri="{BB962C8B-B14F-4D97-AF65-F5344CB8AC3E}">
        <p14:creationId xmlns:p14="http://schemas.microsoft.com/office/powerpoint/2010/main" val="3542578068"/>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A6097928-2F02-41BA-A733-6E99DA259647}"/>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10D46129-2633-400F-AC84-CFF75F38AEF2}"/>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D06C278B-C5BC-4C4F-B04C-982B80C99EE0}"/>
              </a:ext>
            </a:extLst>
          </p:cNvPr>
          <p:cNvSpPr>
            <a:spLocks noGrp="1"/>
          </p:cNvSpPr>
          <p:nvPr>
            <p:ph type="sldNum" sz="quarter" idx="12"/>
          </p:nvPr>
        </p:nvSpPr>
        <p:spPr>
          <a:xfrm>
            <a:off x="8229600" y="6473825"/>
            <a:ext cx="758825" cy="247650"/>
          </a:xfrm>
        </p:spPr>
        <p:txBody>
          <a:bodyPr/>
          <a:lstStyle>
            <a:lvl1pPr>
              <a:defRPr/>
            </a:lvl1pPr>
          </a:lstStyle>
          <a:p>
            <a:fld id="{825E7750-CBD0-4278-9D44-FA46903779B1}" type="slidenum">
              <a:rPr lang="en-US" altLang="en-US"/>
              <a:pPr/>
              <a:t>‹#›</a:t>
            </a:fld>
            <a:endParaRPr lang="en-US" altLang="en-US"/>
          </a:p>
        </p:txBody>
      </p:sp>
    </p:spTree>
    <p:extLst>
      <p:ext uri="{BB962C8B-B14F-4D97-AF65-F5344CB8AC3E}">
        <p14:creationId xmlns:p14="http://schemas.microsoft.com/office/powerpoint/2010/main" val="301926474"/>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F5874B3F-8FF2-4768-B7B5-CD2599AE056C}"/>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51CF5B4A-02F2-49FF-BB26-CA9E559255CC}"/>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6B2D3F70-3C06-40F4-8309-F9DD8E545E5F}"/>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A57FECE9-20D1-44F5-8B6A-51FF83C13088}"/>
              </a:ext>
            </a:extLst>
          </p:cNvPr>
          <p:cNvSpPr>
            <a:spLocks noGrp="1"/>
          </p:cNvSpPr>
          <p:nvPr>
            <p:ph type="sldNum" sz="quarter" idx="12"/>
          </p:nvPr>
        </p:nvSpPr>
        <p:spPr/>
        <p:txBody>
          <a:bodyPr/>
          <a:lstStyle>
            <a:lvl1pPr>
              <a:defRPr/>
            </a:lvl1pPr>
          </a:lstStyle>
          <a:p>
            <a:fld id="{F8669EC2-A37C-4439-8BA7-CEA31EF63125}" type="slidenum">
              <a:rPr lang="en-US" altLang="en-US"/>
              <a:pPr/>
              <a:t>‹#›</a:t>
            </a:fld>
            <a:endParaRPr lang="en-US" altLang="en-US"/>
          </a:p>
        </p:txBody>
      </p:sp>
    </p:spTree>
    <p:extLst>
      <p:ext uri="{BB962C8B-B14F-4D97-AF65-F5344CB8AC3E}">
        <p14:creationId xmlns:p14="http://schemas.microsoft.com/office/powerpoint/2010/main" val="2019136215"/>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92209759-733B-408E-8BDD-683A3EBD71AC}"/>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25DF666B-2ECA-4524-AD84-23840806C7D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86975CE7-FDF0-4E86-8EDF-FCBEA2ECC574}"/>
              </a:ext>
            </a:extLst>
          </p:cNvPr>
          <p:cNvSpPr>
            <a:spLocks noGrp="1"/>
          </p:cNvSpPr>
          <p:nvPr>
            <p:ph type="sldNum" sz="quarter" idx="12"/>
          </p:nvPr>
        </p:nvSpPr>
        <p:spPr/>
        <p:txBody>
          <a:bodyPr/>
          <a:lstStyle>
            <a:lvl1pPr>
              <a:defRPr/>
            </a:lvl1pPr>
          </a:lstStyle>
          <a:p>
            <a:fld id="{522F2306-699B-4A41-B82A-C6119BA8AC59}" type="slidenum">
              <a:rPr lang="en-US" altLang="en-US"/>
              <a:pPr/>
              <a:t>‹#›</a:t>
            </a:fld>
            <a:endParaRPr lang="en-US" altLang="en-US"/>
          </a:p>
        </p:txBody>
      </p:sp>
    </p:spTree>
    <p:extLst>
      <p:ext uri="{BB962C8B-B14F-4D97-AF65-F5344CB8AC3E}">
        <p14:creationId xmlns:p14="http://schemas.microsoft.com/office/powerpoint/2010/main" val="700146557"/>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60156F7E-206C-472D-8651-BA9CAD8D296B}"/>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673F72CC-24BC-4D0C-B87B-23376695EC69}"/>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71441DC4-11A1-479B-9F2E-8AF2759D42A6}"/>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0E676EE6-D6EB-4886-B7A6-9345742D9633}"/>
              </a:ext>
            </a:extLst>
          </p:cNvPr>
          <p:cNvSpPr>
            <a:spLocks noGrp="1"/>
          </p:cNvSpPr>
          <p:nvPr>
            <p:ph type="sldNum" sz="quarter" idx="12"/>
          </p:nvPr>
        </p:nvSpPr>
        <p:spPr>
          <a:xfrm>
            <a:off x="8229600" y="6477000"/>
            <a:ext cx="762000" cy="247650"/>
          </a:xfrm>
        </p:spPr>
        <p:txBody>
          <a:bodyPr/>
          <a:lstStyle>
            <a:lvl1pPr>
              <a:defRPr/>
            </a:lvl1pPr>
          </a:lstStyle>
          <a:p>
            <a:fld id="{99017C37-4BFC-44A4-9FF8-7111D57B93C1}" type="slidenum">
              <a:rPr lang="en-US" altLang="en-US"/>
              <a:pPr/>
              <a:t>‹#›</a:t>
            </a:fld>
            <a:endParaRPr lang="en-US" altLang="en-US"/>
          </a:p>
        </p:txBody>
      </p:sp>
    </p:spTree>
    <p:extLst>
      <p:ext uri="{BB962C8B-B14F-4D97-AF65-F5344CB8AC3E}">
        <p14:creationId xmlns:p14="http://schemas.microsoft.com/office/powerpoint/2010/main" val="214854091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76CC5A42-3E43-4311-AAE0-573FA62AC9CC}"/>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D1EA32E2-0D57-48A3-A452-4586F9E3A5B0}"/>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E9EA7384-1656-49B3-ACC2-E47022A64D5F}"/>
              </a:ext>
            </a:extLst>
          </p:cNvPr>
          <p:cNvSpPr>
            <a:spLocks noGrp="1"/>
          </p:cNvSpPr>
          <p:nvPr>
            <p:ph type="sldNum" sz="quarter" idx="12"/>
          </p:nvPr>
        </p:nvSpPr>
        <p:spPr/>
        <p:txBody>
          <a:bodyPr/>
          <a:lstStyle>
            <a:lvl1pPr>
              <a:defRPr/>
            </a:lvl1pPr>
          </a:lstStyle>
          <a:p>
            <a:fld id="{D2C11D86-F028-4328-A5BE-81F86AECB14E}" type="slidenum">
              <a:rPr lang="en-US" altLang="en-US"/>
              <a:pPr/>
              <a:t>‹#›</a:t>
            </a:fld>
            <a:endParaRPr lang="en-US" altLang="en-US"/>
          </a:p>
        </p:txBody>
      </p:sp>
    </p:spTree>
    <p:extLst>
      <p:ext uri="{BB962C8B-B14F-4D97-AF65-F5344CB8AC3E}">
        <p14:creationId xmlns:p14="http://schemas.microsoft.com/office/powerpoint/2010/main" val="184199200"/>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A8B9A029-CA49-46A6-9351-8C05D4B04C16}"/>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77E8F546-3FB6-454D-8A98-1C894AD262F4}"/>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37B55229-63E8-4CD7-8F55-C9CD7B33A8FB}"/>
              </a:ext>
            </a:extLst>
          </p:cNvPr>
          <p:cNvSpPr>
            <a:spLocks noGrp="1"/>
          </p:cNvSpPr>
          <p:nvPr>
            <p:ph type="sldNum" sz="quarter" idx="12"/>
          </p:nvPr>
        </p:nvSpPr>
        <p:spPr/>
        <p:txBody>
          <a:bodyPr/>
          <a:lstStyle>
            <a:lvl1pPr>
              <a:defRPr/>
            </a:lvl1pPr>
          </a:lstStyle>
          <a:p>
            <a:fld id="{86AC9194-4EF4-412E-85BA-762F7D5379FE}" type="slidenum">
              <a:rPr lang="en-US" altLang="en-US"/>
              <a:pPr/>
              <a:t>‹#›</a:t>
            </a:fld>
            <a:endParaRPr lang="en-US" altLang="en-US"/>
          </a:p>
        </p:txBody>
      </p:sp>
    </p:spTree>
    <p:extLst>
      <p:ext uri="{BB962C8B-B14F-4D97-AF65-F5344CB8AC3E}">
        <p14:creationId xmlns:p14="http://schemas.microsoft.com/office/powerpoint/2010/main" val="1240627622"/>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12CF158B-8929-48A0-9AFD-C5113383901D}"/>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9440DF2A-BDE6-4A14-BA66-15DFA424F502}"/>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10E6DBE8-88D0-462B-AC32-65CBAD3A2CE7}"/>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5F3C4347-421C-44A6-879C-AF42A2DED4E0}"/>
              </a:ext>
            </a:extLst>
          </p:cNvPr>
          <p:cNvSpPr>
            <a:spLocks noGrp="1"/>
          </p:cNvSpPr>
          <p:nvPr>
            <p:ph type="sldNum" sz="quarter" idx="12"/>
          </p:nvPr>
        </p:nvSpPr>
        <p:spPr/>
        <p:txBody>
          <a:bodyPr/>
          <a:lstStyle>
            <a:lvl1pPr>
              <a:defRPr/>
            </a:lvl1pPr>
          </a:lstStyle>
          <a:p>
            <a:fld id="{16405970-C65B-4944-8E9B-CB2CA1B2D3E0}" type="slidenum">
              <a:rPr lang="en-US" altLang="en-US"/>
              <a:pPr/>
              <a:t>‹#›</a:t>
            </a:fld>
            <a:endParaRPr lang="en-US" altLang="en-US"/>
          </a:p>
        </p:txBody>
      </p:sp>
    </p:spTree>
    <p:extLst>
      <p:ext uri="{BB962C8B-B14F-4D97-AF65-F5344CB8AC3E}">
        <p14:creationId xmlns:p14="http://schemas.microsoft.com/office/powerpoint/2010/main" val="784985559"/>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97320F7A-87DD-44AD-8B88-37904E029858}"/>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6ABB3277-AC9D-4703-9D3F-DAFB1D5AF32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899A7786-2637-4090-A33C-8F6F2942E330}"/>
              </a:ext>
            </a:extLst>
          </p:cNvPr>
          <p:cNvSpPr>
            <a:spLocks noGrp="1"/>
          </p:cNvSpPr>
          <p:nvPr>
            <p:ph type="sldNum" sz="quarter" idx="12"/>
          </p:nvPr>
        </p:nvSpPr>
        <p:spPr/>
        <p:txBody>
          <a:bodyPr/>
          <a:lstStyle>
            <a:lvl1pPr>
              <a:defRPr/>
            </a:lvl1pPr>
          </a:lstStyle>
          <a:p>
            <a:fld id="{A4ACBF0F-E14F-4CAF-814D-2961FEE3E8D5}" type="slidenum">
              <a:rPr lang="en-US" altLang="en-US"/>
              <a:pPr/>
              <a:t>‹#›</a:t>
            </a:fld>
            <a:endParaRPr lang="en-US" altLang="en-US"/>
          </a:p>
        </p:txBody>
      </p:sp>
    </p:spTree>
    <p:extLst>
      <p:ext uri="{BB962C8B-B14F-4D97-AF65-F5344CB8AC3E}">
        <p14:creationId xmlns:p14="http://schemas.microsoft.com/office/powerpoint/2010/main" val="3857033995"/>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0579FD51-CDBF-4FE0-AADA-EA2902B2C455}"/>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1029" name="Text Placeholder 7">
            <a:extLst>
              <a:ext uri="{FF2B5EF4-FFF2-40B4-BE49-F238E27FC236}">
                <a16:creationId xmlns:a16="http://schemas.microsoft.com/office/drawing/2014/main" id="{2664A1E5-A2E9-47DD-BDB9-4204B7618AC3}"/>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BA615F01-B517-4715-ACEE-6C9D34067318}"/>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cs typeface="+mn-cs"/>
              </a:defRPr>
            </a:lvl1pPr>
          </a:lstStyle>
          <a:p>
            <a:pPr>
              <a:defRPr/>
            </a:pPr>
            <a:endParaRPr lang="en-US"/>
          </a:p>
        </p:txBody>
      </p:sp>
      <p:sp>
        <p:nvSpPr>
          <p:cNvPr id="28" name="Footer Placeholder 27">
            <a:extLst>
              <a:ext uri="{FF2B5EF4-FFF2-40B4-BE49-F238E27FC236}">
                <a16:creationId xmlns:a16="http://schemas.microsoft.com/office/drawing/2014/main" id="{D74818D1-2317-4890-9EC6-CE8382437886}"/>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cs typeface="+mn-cs"/>
              </a:defRPr>
            </a:lvl1pPr>
          </a:lstStyle>
          <a:p>
            <a:pPr>
              <a:defRPr/>
            </a:pPr>
            <a:endParaRPr lang="en-US"/>
          </a:p>
        </p:txBody>
      </p:sp>
      <p:sp>
        <p:nvSpPr>
          <p:cNvPr id="5" name="Slide Number Placeholder 4">
            <a:extLst>
              <a:ext uri="{FF2B5EF4-FFF2-40B4-BE49-F238E27FC236}">
                <a16:creationId xmlns:a16="http://schemas.microsoft.com/office/drawing/2014/main" id="{AA2859B3-95E3-4BE2-B2C8-C07894FA8B37}"/>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fld id="{91296FC0-65FA-4BCE-B5DF-5066FF67A585}" type="slidenum">
              <a:rPr lang="en-US" altLang="en-US"/>
              <a:pPr/>
              <a:t>‹#›</a:t>
            </a:fld>
            <a:endParaRPr lang="en-US" altLang="en-US"/>
          </a:p>
        </p:txBody>
      </p:sp>
      <p:sp>
        <p:nvSpPr>
          <p:cNvPr id="10" name="Title Placeholder 9">
            <a:extLst>
              <a:ext uri="{FF2B5EF4-FFF2-40B4-BE49-F238E27FC236}">
                <a16:creationId xmlns:a16="http://schemas.microsoft.com/office/drawing/2014/main" id="{C9F5C123-8583-41A7-B6F4-50DA54193B1F}"/>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CACD6403-C908-474C-A470-DAB3CCD2E22F}"/>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
        <p:nvSpPr>
          <p:cNvPr id="12" name="Straight Connector 11">
            <a:extLst>
              <a:ext uri="{FF2B5EF4-FFF2-40B4-BE49-F238E27FC236}">
                <a16:creationId xmlns:a16="http://schemas.microsoft.com/office/drawing/2014/main" id="{8F536F4A-819B-49E6-BC76-3B81736D4161}"/>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cs typeface="+mn-cs"/>
            </a:endParaRPr>
          </a:p>
        </p:txBody>
      </p:sp>
    </p:spTree>
  </p:cSld>
  <p:clrMap bg1="lt1" tx1="dk1" bg2="lt2" tx2="dk2" accent1="accent1" accent2="accent2" accent3="accent3" accent4="accent4" accent5="accent5" accent6="accent6" hlink="hlink" folHlink="folHlink"/>
  <p:sldLayoutIdLst>
    <p:sldLayoutId id="2147485044" r:id="rId1"/>
    <p:sldLayoutId id="2147485045" r:id="rId2"/>
    <p:sldLayoutId id="2147485046" r:id="rId3"/>
    <p:sldLayoutId id="2147485041" r:id="rId4"/>
    <p:sldLayoutId id="2147485047" r:id="rId5"/>
    <p:sldLayoutId id="2147485042" r:id="rId6"/>
    <p:sldLayoutId id="2147485048" r:id="rId7"/>
    <p:sldLayoutId id="2147485049" r:id="rId8"/>
    <p:sldLayoutId id="2147485050" r:id="rId9"/>
    <p:sldLayoutId id="2147485043" r:id="rId10"/>
    <p:sldLayoutId id="2147485051"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242D3709-420F-446F-ACB7-CE8CD1D9F785}"/>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the  second coming</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378E02E-A99C-4767-BDE9-C347698D3496}"/>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F397DBB-084C-4792-B683-888E590477A0}"/>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How Do You Know the Lord is 	Coming Again?</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A577952-C229-4C16-88A9-3783EED7A20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684A589-4A0A-4C36-BE7C-2537C53F567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Lord </a:t>
            </a:r>
            <a:r>
              <a:rPr lang="en-US" sz="4400" b="1" u="sng" dirty="0">
                <a:solidFill>
                  <a:srgbClr val="990033"/>
                </a:solidFill>
                <a:effectLst>
                  <a:outerShdw blurRad="38100" dist="38100" dir="2700000" algn="tl">
                    <a:srgbClr val="000000">
                      <a:alpha val="43137"/>
                    </a:srgbClr>
                  </a:outerShdw>
                </a:effectLst>
                <a:latin typeface="Arial Narrow" pitchFamily="34" charset="0"/>
              </a:rPr>
              <a:t>said</a:t>
            </a:r>
            <a:r>
              <a:rPr lang="en-US" sz="4400" b="1" dirty="0">
                <a:solidFill>
                  <a:srgbClr val="990033"/>
                </a:solidFill>
                <a:effectLst>
                  <a:outerShdw blurRad="38100" dist="38100" dir="2700000" algn="tl">
                    <a:srgbClr val="000000">
                      <a:alpha val="43137"/>
                    </a:srgbClr>
                  </a:outerShdw>
                </a:effectLst>
                <a:latin typeface="Arial Narrow" pitchFamily="34" charset="0"/>
              </a:rPr>
              <a:t> He would come.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6B0314A7-8602-477A-959C-22828D9ABC0F}"/>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How Do You Know the Lord is Coming Again?</a:t>
            </a:r>
            <a:endParaRPr lang="en-US" dirty="0">
              <a:cs typeface="+mn-cs"/>
            </a:endParaRP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BCD08AF-2661-432A-97E5-5B2964F3019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D0410AA-FFC3-41C1-850E-A70351848BC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Lord </a:t>
            </a:r>
            <a:r>
              <a:rPr lang="en-US" sz="4400" b="1" u="sng" dirty="0">
                <a:solidFill>
                  <a:srgbClr val="990033"/>
                </a:solidFill>
                <a:effectLst>
                  <a:outerShdw blurRad="38100" dist="38100" dir="2700000" algn="tl">
                    <a:srgbClr val="000000">
                      <a:alpha val="43137"/>
                    </a:srgbClr>
                  </a:outerShdw>
                </a:effectLst>
                <a:latin typeface="Arial Narrow" pitchFamily="34" charset="0"/>
              </a:rPr>
              <a:t>said</a:t>
            </a:r>
            <a:r>
              <a:rPr lang="en-US" sz="4400" b="1" dirty="0">
                <a:solidFill>
                  <a:srgbClr val="990033"/>
                </a:solidFill>
                <a:effectLst>
                  <a:outerShdw blurRad="38100" dist="38100" dir="2700000" algn="tl">
                    <a:srgbClr val="000000">
                      <a:alpha val="43137"/>
                    </a:srgbClr>
                  </a:outerShdw>
                </a:effectLst>
                <a:latin typeface="Arial Narrow" pitchFamily="34" charset="0"/>
              </a:rPr>
              <a:t> He would come.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26:64 - Yes, it is as you say, But I say to all of you: In the future you will see the Son of Man sitting at the right hand of the Mighty One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coming on the clouds of heaven</a:t>
            </a:r>
            <a:r>
              <a:rPr lang="en-US" sz="2800" b="1" i="1" dirty="0">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D8BA3D1E-38FD-4D22-8D64-DC9FD0DD1B79}"/>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How Do You Know the Lord is Coming Again?</a:t>
            </a:r>
            <a:endParaRPr lang="en-US" dirty="0">
              <a:cs typeface="+mn-cs"/>
            </a:endParaRP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C8B067B-11F1-4E73-9389-07137B12E9E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63429B9-0629-4516-AF6C-3FC5A9A73E5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Lord </a:t>
            </a:r>
            <a:r>
              <a:rPr lang="en-US" sz="4400" b="1" u="sng" dirty="0">
                <a:solidFill>
                  <a:srgbClr val="990033"/>
                </a:solidFill>
                <a:effectLst>
                  <a:outerShdw blurRad="38100" dist="38100" dir="2700000" algn="tl">
                    <a:srgbClr val="000000">
                      <a:alpha val="43137"/>
                    </a:srgbClr>
                  </a:outerShdw>
                </a:effectLst>
                <a:latin typeface="Arial Narrow" pitchFamily="34" charset="0"/>
              </a:rPr>
              <a:t>said</a:t>
            </a:r>
            <a:r>
              <a:rPr lang="en-US" sz="4400" b="1" dirty="0">
                <a:solidFill>
                  <a:srgbClr val="990033"/>
                </a:solidFill>
                <a:effectLst>
                  <a:outerShdw blurRad="38100" dist="38100" dir="2700000" algn="tl">
                    <a:srgbClr val="000000">
                      <a:alpha val="43137"/>
                    </a:srgbClr>
                  </a:outerShdw>
                </a:effectLst>
                <a:latin typeface="Arial Narrow" pitchFamily="34" charset="0"/>
              </a:rPr>
              <a:t> He would come.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26:64 - Yes, it is as you say, But I say to all of you: In the future you will see the Son of Man sitting at the right hand of the Mighty One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coming on the clouds of heaven</a:t>
            </a:r>
            <a:r>
              <a:rPr lang="en-US" sz="2800" b="1" i="1" dirty="0">
                <a:solidFill>
                  <a:schemeClr val="tx1"/>
                </a:solidFill>
                <a:effectLst>
                  <a:outerShdw blurRad="38100" dist="38100" dir="2700000" algn="tl">
                    <a:srgbClr val="000000">
                      <a:alpha val="43137"/>
                    </a:srgbClr>
                  </a:outerShdw>
                </a:effectLst>
                <a:latin typeface="Arial"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Luke 21:27 - At that time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they will see the Son of Man coming in a cloud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with power and great glory.</a:t>
            </a:r>
          </a:p>
        </p:txBody>
      </p:sp>
      <p:sp>
        <p:nvSpPr>
          <p:cNvPr id="4" name="Rectangle 3">
            <a:extLst>
              <a:ext uri="{FF2B5EF4-FFF2-40B4-BE49-F238E27FC236}">
                <a16:creationId xmlns:a16="http://schemas.microsoft.com/office/drawing/2014/main" id="{F8118D42-AC7A-46DB-A0EB-E608ADB91C0C}"/>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How Do You Know the Lord is Coming Again?</a:t>
            </a:r>
            <a:endParaRPr lang="en-US" dirty="0">
              <a:cs typeface="+mn-cs"/>
            </a:endParaRP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05CD39-07C8-46E9-B698-E1221A70C1C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260642C-151B-445C-8DE9-420B64E2F1F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Lord </a:t>
            </a:r>
            <a:r>
              <a:rPr lang="en-US" sz="4400" b="1" u="sng" dirty="0">
                <a:solidFill>
                  <a:srgbClr val="990033"/>
                </a:solidFill>
                <a:effectLst>
                  <a:outerShdw blurRad="38100" dist="38100" dir="2700000" algn="tl">
                    <a:srgbClr val="000000">
                      <a:alpha val="43137"/>
                    </a:srgbClr>
                  </a:outerShdw>
                </a:effectLst>
                <a:latin typeface="Arial Narrow" pitchFamily="34" charset="0"/>
              </a:rPr>
              <a:t>said</a:t>
            </a:r>
            <a:r>
              <a:rPr lang="en-US" sz="4400" b="1" dirty="0">
                <a:solidFill>
                  <a:srgbClr val="990033"/>
                </a:solidFill>
                <a:effectLst>
                  <a:outerShdw blurRad="38100" dist="38100" dir="2700000" algn="tl">
                    <a:srgbClr val="000000">
                      <a:alpha val="43137"/>
                    </a:srgbClr>
                  </a:outerShdw>
                </a:effectLst>
                <a:latin typeface="Arial Narrow" pitchFamily="34" charset="0"/>
              </a:rPr>
              <a:t> He would come.</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a:t>
            </a:r>
            <a:r>
              <a:rPr lang="en-US" sz="4400" b="1" u="sng" dirty="0">
                <a:solidFill>
                  <a:srgbClr val="990033"/>
                </a:solidFill>
                <a:effectLst>
                  <a:outerShdw blurRad="38100" dist="38100" dir="2700000" algn="tl">
                    <a:srgbClr val="000000">
                      <a:alpha val="43137"/>
                    </a:srgbClr>
                  </a:outerShdw>
                </a:effectLst>
                <a:latin typeface="Arial Narrow" pitchFamily="34" charset="0"/>
              </a:rPr>
              <a:t>Bible</a:t>
            </a:r>
            <a:r>
              <a:rPr lang="en-US" sz="4400" b="1" dirty="0">
                <a:solidFill>
                  <a:srgbClr val="990033"/>
                </a:solidFill>
                <a:effectLst>
                  <a:outerShdw blurRad="38100" dist="38100" dir="2700000" algn="tl">
                    <a:srgbClr val="000000">
                      <a:alpha val="43137"/>
                    </a:srgbClr>
                  </a:outerShdw>
                </a:effectLst>
                <a:latin typeface="Arial Narrow" pitchFamily="34" charset="0"/>
              </a:rPr>
              <a:t> says He will come.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747D1BEC-8B86-4910-8F93-6ED5601127A6}"/>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How Do You Know the Lord is Coming Again?</a:t>
            </a:r>
            <a:endParaRPr lang="en-US" dirty="0">
              <a:cs typeface="+mn-cs"/>
            </a:endParaRP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F75FC07-E43A-45B8-B929-B3C0860589E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105CC73-82DA-4410-833C-349BB3598BA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a:t>
            </a:r>
            <a:r>
              <a:rPr lang="en-US" sz="4400" b="1" u="sng" dirty="0">
                <a:solidFill>
                  <a:srgbClr val="990033"/>
                </a:solidFill>
                <a:effectLst>
                  <a:outerShdw blurRad="38100" dist="38100" dir="2700000" algn="tl">
                    <a:srgbClr val="000000">
                      <a:alpha val="43137"/>
                    </a:srgbClr>
                  </a:outerShdw>
                </a:effectLst>
                <a:latin typeface="Arial Narrow" pitchFamily="34" charset="0"/>
              </a:rPr>
              <a:t>Bible</a:t>
            </a:r>
            <a:r>
              <a:rPr lang="en-US" sz="4400" b="1" dirty="0">
                <a:solidFill>
                  <a:srgbClr val="990033"/>
                </a:solidFill>
                <a:effectLst>
                  <a:outerShdw blurRad="38100" dist="38100" dir="2700000" algn="tl">
                    <a:srgbClr val="000000">
                      <a:alpha val="43137"/>
                    </a:srgbClr>
                  </a:outerShdw>
                </a:effectLst>
                <a:latin typeface="Arial Narrow" pitchFamily="34" charset="0"/>
              </a:rPr>
              <a:t> says He will come.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1:11 - Men of Galilee, why do you stand here looking into the sky?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This same Jesus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 has been taken from you into heaven,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will come back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the same way you have seen him go into heaven.</a:t>
            </a:r>
          </a:p>
        </p:txBody>
      </p:sp>
      <p:sp>
        <p:nvSpPr>
          <p:cNvPr id="4" name="Rectangle 3">
            <a:extLst>
              <a:ext uri="{FF2B5EF4-FFF2-40B4-BE49-F238E27FC236}">
                <a16:creationId xmlns:a16="http://schemas.microsoft.com/office/drawing/2014/main" id="{A2F15BA9-9456-4180-86AF-55BE00F0ACB3}"/>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How Do You Know the Lord is Coming Again?</a:t>
            </a:r>
            <a:endParaRPr lang="en-US" dirty="0">
              <a:cs typeface="+mn-cs"/>
            </a:endParaRP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18DAE1F-1FFC-43AA-8EB1-598D00EB778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5AE8F97-32B0-410E-8D20-DDF687E47D2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a:t>
            </a:r>
            <a:r>
              <a:rPr lang="en-US" sz="4400" b="1" u="sng" dirty="0">
                <a:solidFill>
                  <a:srgbClr val="990033"/>
                </a:solidFill>
                <a:effectLst>
                  <a:outerShdw blurRad="38100" dist="38100" dir="2700000" algn="tl">
                    <a:srgbClr val="000000">
                      <a:alpha val="43137"/>
                    </a:srgbClr>
                  </a:outerShdw>
                </a:effectLst>
                <a:latin typeface="Arial Narrow" pitchFamily="34" charset="0"/>
              </a:rPr>
              <a:t>Bible</a:t>
            </a:r>
            <a:r>
              <a:rPr lang="en-US" sz="4400" b="1" dirty="0">
                <a:solidFill>
                  <a:srgbClr val="990033"/>
                </a:solidFill>
                <a:effectLst>
                  <a:outerShdw blurRad="38100" dist="38100" dir="2700000" algn="tl">
                    <a:srgbClr val="000000">
                      <a:alpha val="43137"/>
                    </a:srgbClr>
                  </a:outerShdw>
                </a:effectLst>
                <a:latin typeface="Arial Narrow" pitchFamily="34" charset="0"/>
              </a:rPr>
              <a:t> says He will come.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Acts 1:11 - Men of Galilee, why do you stand here looking into the sky?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This same Jesus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 has been taken from you into heaven,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will come back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the same way you have seen him go into heaven.</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Hebrews 9:28 - Christ was sacrificed once to take away the sins of many people;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will appear a second time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not to bear sin, but to bring salvation to those who are waiting for him.</a:t>
            </a:r>
          </a:p>
        </p:txBody>
      </p:sp>
      <p:sp>
        <p:nvSpPr>
          <p:cNvPr id="4" name="Rectangle 3">
            <a:extLst>
              <a:ext uri="{FF2B5EF4-FFF2-40B4-BE49-F238E27FC236}">
                <a16:creationId xmlns:a16="http://schemas.microsoft.com/office/drawing/2014/main" id="{98F64BB4-F356-4097-8517-C6D2B37C4DD6}"/>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How Do You Know the Lord is Coming Again?</a:t>
            </a:r>
            <a:endParaRPr lang="en-US" dirty="0">
              <a:cs typeface="+mn-cs"/>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254B264-4663-40C5-82D2-8054C4D0406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EC9E079-EC43-4652-AE17-3B9B317FABE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The </a:t>
            </a:r>
            <a:r>
              <a:rPr lang="en-US" sz="4400" b="1" u="sng" dirty="0">
                <a:solidFill>
                  <a:srgbClr val="990033"/>
                </a:solidFill>
                <a:effectLst>
                  <a:outerShdw blurRad="38100" dist="38100" dir="2700000" algn="tl">
                    <a:srgbClr val="000000">
                      <a:alpha val="43137"/>
                    </a:srgbClr>
                  </a:outerShdw>
                </a:effectLst>
                <a:latin typeface="Arial Narrow" pitchFamily="34" charset="0"/>
              </a:rPr>
              <a:t>Bible</a:t>
            </a:r>
            <a:r>
              <a:rPr lang="en-US" sz="4400" b="1" dirty="0">
                <a:solidFill>
                  <a:srgbClr val="990033"/>
                </a:solidFill>
                <a:effectLst>
                  <a:outerShdw blurRad="38100" dist="38100" dir="2700000" algn="tl">
                    <a:srgbClr val="000000">
                      <a:alpha val="43137"/>
                    </a:srgbClr>
                  </a:outerShdw>
                </a:effectLst>
                <a:latin typeface="Arial Narrow" pitchFamily="34" charset="0"/>
              </a:rPr>
              <a:t> says He will come.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II Peter 3:10 - But the day of the Lord will come like a thief. The heavens will disappear with a roar; the elements will be destroyed by fire, and the earth and everything in it will be laid bare.</a:t>
            </a:r>
          </a:p>
        </p:txBody>
      </p:sp>
      <p:sp>
        <p:nvSpPr>
          <p:cNvPr id="4" name="Rectangle 3">
            <a:extLst>
              <a:ext uri="{FF2B5EF4-FFF2-40B4-BE49-F238E27FC236}">
                <a16:creationId xmlns:a16="http://schemas.microsoft.com/office/drawing/2014/main" id="{5BEA6569-FF7F-43FA-A739-FECD20115D93}"/>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How Do You Know the Lord is Coming Again?</a:t>
            </a:r>
            <a:endParaRPr lang="en-US" dirty="0">
              <a:cs typeface="+mn-cs"/>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429CD51-06E9-4E70-8A69-1E0A9E69E602}"/>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9566A40-58B9-4D8D-B510-E891E45074BF}"/>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How Do You Know the Lord is 	Coming Again?</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When Will He Come?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AD339AD-3BDD-4FFA-8A8F-89F4667E795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DE666CD-B312-40C3-8AF7-82C1685767A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do we not know?</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rPr>
              <a:t>When</a:t>
            </a:r>
            <a:endParaRPr lang="en-US" sz="2800" b="1" dirty="0">
              <a:solidFill>
                <a:srgbClr val="006600"/>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B2200E5-E0FD-4BFA-A8B4-18580D32DEE6}"/>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When Will He Come?</a:t>
            </a:r>
            <a:endParaRPr lang="en-US" dirty="0">
              <a:cs typeface="+mn-cs"/>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BE50531-E4B6-4966-87CF-E29FDBAED5D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622F426-195C-4A68-8B0E-4949435D9FA8}"/>
              </a:ext>
            </a:extLst>
          </p:cNvPr>
          <p:cNvSpPr>
            <a:spLocks noGrp="1" noChangeArrowheads="1"/>
          </p:cNvSpPr>
          <p:nvPr>
            <p:ph idx="1"/>
          </p:nvPr>
        </p:nvSpPr>
        <p:spPr>
          <a:xfrm>
            <a:off x="457200" y="11430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Promises concerning</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the 2</a:t>
            </a:r>
            <a:r>
              <a:rPr lang="en-US" sz="4400" b="1" baseline="30000" dirty="0">
                <a:solidFill>
                  <a:srgbClr val="990033"/>
                </a:solidFill>
                <a:effectLst>
                  <a:outerShdw blurRad="38100" dist="38100" dir="2700000" algn="tl">
                    <a:srgbClr val="000000">
                      <a:alpha val="43137"/>
                    </a:srgbClr>
                  </a:outerShdw>
                </a:effectLst>
                <a:latin typeface="Arial Narrow" pitchFamily="34" charset="0"/>
              </a:rPr>
              <a:t>nd</a:t>
            </a:r>
            <a:r>
              <a:rPr lang="en-US" sz="4400" b="1" dirty="0">
                <a:solidFill>
                  <a:srgbClr val="990033"/>
                </a:solidFill>
                <a:effectLst>
                  <a:outerShdw blurRad="38100" dist="38100" dir="2700000" algn="tl">
                    <a:srgbClr val="000000">
                      <a:alpha val="43137"/>
                    </a:srgbClr>
                  </a:outerShdw>
                </a:effectLst>
                <a:latin typeface="Arial Narrow" pitchFamily="34" charset="0"/>
              </a:rPr>
              <a:t> Coming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1.  Old Testament = 1845 references.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2.  Found in 17 books.</a:t>
            </a:r>
            <a:endParaRPr lang="en-US" sz="2800" b="1" dirty="0">
              <a:solidFill>
                <a:schemeClr val="tx1"/>
              </a:solidFill>
              <a:effectLst>
                <a:outerShdw blurRad="38100" dist="38100" dir="2700000" algn="tl">
                  <a:srgbClr val="000000">
                    <a:alpha val="43137"/>
                  </a:srgbClr>
                </a:outerShdw>
              </a:effectLst>
              <a:latin typeface="Arial Narrow" pitchFamily="34" charset="0"/>
            </a:endParaRP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3.  New Testament = 318 references.</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D99A71-DAB1-487D-9230-7162DEBB637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0403CB-A119-45A3-A1EF-567E1703CA4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do we not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do we know?</a:t>
            </a:r>
          </a:p>
        </p:txBody>
      </p:sp>
      <p:sp>
        <p:nvSpPr>
          <p:cNvPr id="4" name="Rectangle 3">
            <a:extLst>
              <a:ext uri="{FF2B5EF4-FFF2-40B4-BE49-F238E27FC236}">
                <a16:creationId xmlns:a16="http://schemas.microsoft.com/office/drawing/2014/main" id="{975A14A6-7600-4C29-B045-6032F11DE208}"/>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When Will He Come?</a:t>
            </a:r>
            <a:endParaRPr lang="en-US" dirty="0">
              <a:cs typeface="+mn-cs"/>
            </a:endParaRP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2C98BF0-37C0-4212-A43E-0110E71182C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8A0E179-1AD9-4FCB-AAF3-5AA355C7E57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It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sudden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24:27 -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as lightning that comes from the east is visible even in the west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so will be the coming of the Son of Man.</a:t>
            </a:r>
          </a:p>
        </p:txBody>
      </p:sp>
      <p:sp>
        <p:nvSpPr>
          <p:cNvPr id="4" name="Rectangle 3">
            <a:extLst>
              <a:ext uri="{FF2B5EF4-FFF2-40B4-BE49-F238E27FC236}">
                <a16:creationId xmlns:a16="http://schemas.microsoft.com/office/drawing/2014/main" id="{7CC2031A-B961-48B8-AFE9-A37568F760E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When Will He Come?</a:t>
            </a:r>
            <a:endParaRPr lang="en-US" dirty="0">
              <a:cs typeface="+mn-cs"/>
            </a:endParaRP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7E2BA10-3970-44C2-B860-72B8BDDC352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D6CFE75-B45C-4BFC-BEF2-18A5EEDAB91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It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sudden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24:27 -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as lightning that comes from the east is visible even in the west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so will be the coming of the Son of Man.</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24:36 - No one knows about that day or hour, not even the angels in heaven, nor the Son, but only the Father.</a:t>
            </a:r>
          </a:p>
        </p:txBody>
      </p:sp>
      <p:sp>
        <p:nvSpPr>
          <p:cNvPr id="4" name="Rectangle 3">
            <a:extLst>
              <a:ext uri="{FF2B5EF4-FFF2-40B4-BE49-F238E27FC236}">
                <a16:creationId xmlns:a16="http://schemas.microsoft.com/office/drawing/2014/main" id="{840113DD-0649-413E-9F50-C853C3669CB5}"/>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When Will He Come?</a:t>
            </a:r>
            <a:endParaRPr lang="en-US" dirty="0">
              <a:cs typeface="+mn-cs"/>
            </a:endParaRP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76575DF-559B-4F39-8ED2-023265639D6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ED7D057-FB3A-46A8-A877-251156B456C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It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sudden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It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soon</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63831E40-1A26-440E-B8A2-06861B75AC8E}"/>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When Will He Come?</a:t>
            </a:r>
            <a:endParaRPr lang="en-US" dirty="0">
              <a:cs typeface="+mn-cs"/>
            </a:endParaRP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3887F51-10A6-4654-8787-A975FC3F83A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40F4682-DAA2-4CE5-A166-598F52DEC85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It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sudden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It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soon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Philippians 4:4-5 -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Rejoice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the Lord always. I will say it again: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Rejoice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Let your gentleness be evident to all.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Lord is near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2802A9C9-230F-488D-B091-368B660EE932}"/>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When Will He Come?</a:t>
            </a:r>
            <a:endParaRPr lang="en-US" dirty="0">
              <a:cs typeface="+mn-cs"/>
            </a:endParaRP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0ACC496-2CBF-435D-BEDF-F168D5625A9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5D2E28-A2C6-40C5-BAAC-0C5C331E298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What do we know?</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It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sudden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It will be </a:t>
            </a:r>
            <a:r>
              <a:rPr lang="en-US" sz="4400" b="1" u="sng" dirty="0">
                <a:solidFill>
                  <a:srgbClr val="990033"/>
                </a:solidFill>
                <a:effectLst>
                  <a:outerShdw blurRad="38100" dist="38100" dir="2700000" algn="tl">
                    <a:srgbClr val="000000">
                      <a:alpha val="43137"/>
                    </a:srgbClr>
                  </a:outerShdw>
                </a:effectLst>
                <a:latin typeface="Arial Narrow" pitchFamily="34" charset="0"/>
              </a:rPr>
              <a:t>soon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Revelation 22:20 - He who testifies to these things says,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Yes, I am coming soon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Amen. Come, Lord Jesus.</a:t>
            </a:r>
          </a:p>
        </p:txBody>
      </p:sp>
      <p:sp>
        <p:nvSpPr>
          <p:cNvPr id="4" name="Rectangle 3">
            <a:extLst>
              <a:ext uri="{FF2B5EF4-FFF2-40B4-BE49-F238E27FC236}">
                <a16:creationId xmlns:a16="http://schemas.microsoft.com/office/drawing/2014/main" id="{7132FA7E-E65B-4D21-9E40-FF8DF284C991}"/>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When Will He Come?</a:t>
            </a:r>
            <a:endParaRPr lang="en-US" dirty="0">
              <a:cs typeface="+mn-cs"/>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CA98870-B660-46A2-881B-F794E5853AC4}"/>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1E86166-379F-47C9-A576-A3585E3DBB77}"/>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How Do You Know the Lord is 	Coming Again?</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When Will He Come?</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Why Will He Come?</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E985DD-32D5-430C-8ED5-965C9645F3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FF87A8F-BCF3-4B67-AF4F-992633962DD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a:t>
            </a:r>
            <a:r>
              <a:rPr lang="en-US" sz="4400" b="1" u="sng" dirty="0">
                <a:solidFill>
                  <a:srgbClr val="990033"/>
                </a:solidFill>
                <a:effectLst>
                  <a:outerShdw blurRad="38100" dist="38100" dir="2700000" algn="tl">
                    <a:srgbClr val="000000">
                      <a:alpha val="43137"/>
                    </a:srgbClr>
                  </a:outerShdw>
                </a:effectLst>
                <a:latin typeface="Arial Narrow" pitchFamily="34" charset="0"/>
              </a:rPr>
              <a:t>judge</a:t>
            </a:r>
            <a:r>
              <a:rPr lang="en-US" sz="4400" b="1" dirty="0">
                <a:solidFill>
                  <a:srgbClr val="990033"/>
                </a:solidFill>
                <a:effectLst>
                  <a:outerShdw blurRad="38100" dist="38100" dir="2700000" algn="tl">
                    <a:srgbClr val="000000">
                      <a:alpha val="43137"/>
                    </a:srgbClr>
                  </a:outerShdw>
                </a:effectLst>
                <a:latin typeface="Arial Narrow" pitchFamily="34" charset="0"/>
              </a:rPr>
              <a: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35DF527-AA04-44F4-B0F7-53F161ADB44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D76703F-8CD1-4979-96B4-80B2F739BB2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A376A73-58D0-407D-BE5D-A8FDAF475CF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a:t>
            </a:r>
            <a:r>
              <a:rPr lang="en-US" sz="4400" b="1" u="sng" dirty="0">
                <a:solidFill>
                  <a:srgbClr val="990033"/>
                </a:solidFill>
                <a:effectLst>
                  <a:outerShdw blurRad="38100" dist="38100" dir="2700000" algn="tl">
                    <a:srgbClr val="000000">
                      <a:alpha val="43137"/>
                    </a:srgbClr>
                  </a:outerShdw>
                </a:effectLst>
                <a:latin typeface="Arial Narrow" pitchFamily="34" charset="0"/>
              </a:rPr>
              <a:t>judge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will come in </a:t>
            </a:r>
            <a:r>
              <a:rPr lang="en-US" sz="4400" b="1" u="sng" dirty="0">
                <a:solidFill>
                  <a:srgbClr val="990033"/>
                </a:solidFill>
                <a:effectLst>
                  <a:outerShdw blurRad="38100" dist="38100" dir="2700000" algn="tl">
                    <a:srgbClr val="000000">
                      <a:alpha val="43137"/>
                    </a:srgbClr>
                  </a:outerShdw>
                </a:effectLst>
                <a:latin typeface="Arial Narrow" pitchFamily="34" charset="0"/>
              </a:rPr>
              <a:t>glory</a:t>
            </a:r>
            <a:r>
              <a:rPr lang="en-US" sz="4400" b="1" dirty="0">
                <a:solidFill>
                  <a:srgbClr val="990033"/>
                </a:solidFill>
                <a:effectLst>
                  <a:outerShdw blurRad="38100" dist="38100" dir="2700000" algn="tl">
                    <a:srgbClr val="000000">
                      <a:alpha val="43137"/>
                    </a:srgbClr>
                  </a:outerShdw>
                </a:effectLst>
                <a:latin typeface="Arial Narrow" pitchFamily="34" charset="0"/>
              </a:rPr>
              <a:t>. .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25:31 - When the Son of Man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comes in his glory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all the angels with him,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will sit on his throne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heavenly glory.</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All the nations will be gathered before him, and he will separate the people one from another as a shepherd separates the sheep from the goats. He will put the sheep on his right and the goats on his left.</a:t>
            </a:r>
          </a:p>
        </p:txBody>
      </p:sp>
      <p:sp>
        <p:nvSpPr>
          <p:cNvPr id="4" name="Rectangle 3">
            <a:extLst>
              <a:ext uri="{FF2B5EF4-FFF2-40B4-BE49-F238E27FC236}">
                <a16:creationId xmlns:a16="http://schemas.microsoft.com/office/drawing/2014/main" id="{52D40140-1F26-480F-91F6-968C5CE62464}"/>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B295334-CFE4-4357-A067-A36A1C5F237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BDEA82E-C859-42D6-897F-E1ED9F52168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a:t>
            </a:r>
            <a:r>
              <a:rPr lang="en-US" sz="4400" b="1" u="sng" dirty="0">
                <a:solidFill>
                  <a:srgbClr val="990033"/>
                </a:solidFill>
                <a:effectLst>
                  <a:outerShdw blurRad="38100" dist="38100" dir="2700000" algn="tl">
                    <a:srgbClr val="000000">
                      <a:alpha val="43137"/>
                    </a:srgbClr>
                  </a:outerShdw>
                </a:effectLst>
                <a:latin typeface="Arial Narrow" pitchFamily="34" charset="0"/>
              </a:rPr>
              <a:t>judge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 . . to separate </a:t>
            </a:r>
            <a:r>
              <a:rPr lang="en-US" sz="4400" b="1" u="sng" dirty="0">
                <a:solidFill>
                  <a:srgbClr val="990033"/>
                </a:solidFill>
                <a:effectLst>
                  <a:outerShdw blurRad="38100" dist="38100" dir="2700000" algn="tl">
                    <a:srgbClr val="000000">
                      <a:alpha val="43137"/>
                    </a:srgbClr>
                  </a:outerShdw>
                </a:effectLst>
                <a:latin typeface="Arial Narrow" pitchFamily="34" charset="0"/>
              </a:rPr>
              <a:t>people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25:31 - When the Son of Man comes in his glory, and all the angels with him, he will sit on his throne in heavenly glory.</a:t>
            </a:r>
            <a:r>
              <a:rPr lang="en-US" sz="2800" b="1" baseline="30000" dirty="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All the nations will be gathered before him,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will separate the people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one from another as a shepherd separates the sheep from the goats. He will put the sheep on his right and the goats on his left.</a:t>
            </a:r>
          </a:p>
        </p:txBody>
      </p:sp>
      <p:sp>
        <p:nvSpPr>
          <p:cNvPr id="4" name="Rectangle 3">
            <a:extLst>
              <a:ext uri="{FF2B5EF4-FFF2-40B4-BE49-F238E27FC236}">
                <a16:creationId xmlns:a16="http://schemas.microsoft.com/office/drawing/2014/main" id="{6CBADE3A-4B0E-4410-88CB-913CD35F427F}"/>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BA39A76-9558-4769-BA89-8EC7E475A97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2483025-BA97-47A7-A3B9-F684D53DE4C2}"/>
              </a:ext>
            </a:extLst>
          </p:cNvPr>
          <p:cNvSpPr>
            <a:spLocks noGrp="1" noChangeArrowheads="1"/>
          </p:cNvSpPr>
          <p:nvPr>
            <p:ph idx="1"/>
          </p:nvPr>
        </p:nvSpPr>
        <p:spPr>
          <a:xfrm>
            <a:off x="457200" y="11430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Promises concerning</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the 2</a:t>
            </a:r>
            <a:r>
              <a:rPr lang="en-US" sz="4400" b="1" baseline="30000" dirty="0">
                <a:solidFill>
                  <a:srgbClr val="990033"/>
                </a:solidFill>
                <a:effectLst>
                  <a:outerShdw blurRad="38100" dist="38100" dir="2700000" algn="tl">
                    <a:srgbClr val="000000">
                      <a:alpha val="43137"/>
                    </a:srgbClr>
                  </a:outerShdw>
                </a:effectLst>
                <a:latin typeface="Arial Narrow" pitchFamily="34" charset="0"/>
              </a:rPr>
              <a:t>nd</a:t>
            </a:r>
            <a:r>
              <a:rPr lang="en-US" sz="4400" b="1" dirty="0">
                <a:solidFill>
                  <a:srgbClr val="990033"/>
                </a:solidFill>
                <a:effectLst>
                  <a:outerShdw blurRad="38100" dist="38100" dir="2700000" algn="tl">
                    <a:srgbClr val="000000">
                      <a:alpha val="43137"/>
                    </a:srgbClr>
                  </a:outerShdw>
                </a:effectLst>
                <a:latin typeface="Arial Narrow" pitchFamily="34" charset="0"/>
              </a:rPr>
              <a:t> Coming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“One far-off divine event toward which the whole creation moves.”</a:t>
            </a:r>
          </a:p>
          <a:p>
            <a:pPr marL="609600" indent="-609600" algn="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Capitol Dome (Billy Graham)</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8D39FAE-246C-4FC1-AB71-DF58A1FA786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E391DAB-50DF-4FC8-B4CA-7CBC587FCE8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a:t>
            </a:r>
            <a:r>
              <a:rPr lang="en-US" sz="4400" b="1" u="sng" dirty="0">
                <a:solidFill>
                  <a:srgbClr val="990033"/>
                </a:solidFill>
                <a:effectLst>
                  <a:outerShdw blurRad="38100" dist="38100" dir="2700000" algn="tl">
                    <a:srgbClr val="000000">
                      <a:alpha val="43137"/>
                    </a:srgbClr>
                  </a:outerShdw>
                </a:effectLst>
                <a:latin typeface="Arial Narrow" pitchFamily="34" charset="0"/>
              </a:rPr>
              <a:t>judge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What will judgment be based 	upon?</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16:27 - For the Son of Man is going to come in his Father’s glory with his angels, and then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he will reward each person according to what he has done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8567F343-D69B-4CA2-8772-74C3AD6FDBA2}"/>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7FCD4BD-4AB1-4F90-97B1-E15E5DFFC20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24780E8-6596-443A-AC3A-33B39DAB004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To </a:t>
            </a:r>
            <a:r>
              <a:rPr lang="en-US" sz="4400" b="1" u="sng" dirty="0">
                <a:solidFill>
                  <a:srgbClr val="990033"/>
                </a:solidFill>
                <a:effectLst>
                  <a:outerShdw blurRad="38100" dist="38100" dir="2700000" algn="tl">
                    <a:srgbClr val="000000">
                      <a:alpha val="43137"/>
                    </a:srgbClr>
                  </a:outerShdw>
                </a:effectLst>
                <a:latin typeface="Arial Narrow" pitchFamily="34" charset="0"/>
              </a:rPr>
              <a:t>judge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What is the judgment?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Corinthians 4:5 - Wait till the Lord comes. He will bring to light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what is hidden</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darkness and will expose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motives of men’s hearts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E17BD385-625D-481D-B591-8286B7ADB8B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187EA06-B967-4BAF-9839-F4A4658B628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B9FCB5C-8DFB-430C-8C6C-38A6FC351B4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To </a:t>
            </a:r>
            <a:r>
              <a:rPr lang="en-US" sz="4400" b="1" u="sng" dirty="0">
                <a:solidFill>
                  <a:srgbClr val="990033"/>
                </a:solidFill>
                <a:effectLst>
                  <a:outerShdw blurRad="38100" dist="38100" dir="2700000" algn="tl">
                    <a:srgbClr val="000000">
                      <a:alpha val="43137"/>
                    </a:srgbClr>
                  </a:outerShdw>
                </a:effectLst>
                <a:latin typeface="Arial Narrow" pitchFamily="34" charset="0"/>
              </a:rPr>
              <a:t>reward</a:t>
            </a:r>
            <a:r>
              <a:rPr lang="en-US" sz="4400" b="1" dirty="0">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60A6DC2D-9E61-4E5F-ACFC-5A176CEE43A9}"/>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29BD824-F2D7-4929-B719-D7FD6FAF6F0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EC43459-65BF-4C42-B94B-62595B725B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To </a:t>
            </a:r>
            <a:r>
              <a:rPr lang="en-US" sz="4400" b="1" u="sng" dirty="0">
                <a:solidFill>
                  <a:srgbClr val="990033"/>
                </a:solidFill>
                <a:effectLst>
                  <a:outerShdw blurRad="38100" dist="38100" dir="2700000" algn="tl">
                    <a:srgbClr val="000000">
                      <a:alpha val="43137"/>
                    </a:srgbClr>
                  </a:outerShdw>
                </a:effectLst>
                <a:latin typeface="Arial Narrow" pitchFamily="34" charset="0"/>
              </a:rPr>
              <a:t>reward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He will </a:t>
            </a:r>
            <a:r>
              <a:rPr lang="en-US" sz="4400" b="1" u="sng" dirty="0">
                <a:solidFill>
                  <a:srgbClr val="990033"/>
                </a:solidFill>
                <a:effectLst>
                  <a:outerShdw blurRad="38100" dist="38100" dir="2700000" algn="tl">
                    <a:srgbClr val="000000">
                      <a:alpha val="43137"/>
                    </a:srgbClr>
                  </a:outerShdw>
                </a:effectLst>
                <a:latin typeface="Arial Narrow" pitchFamily="34" charset="0"/>
              </a:rPr>
              <a:t>seat</a:t>
            </a:r>
            <a:r>
              <a:rPr lang="en-US" sz="4400" b="1" dirty="0">
                <a:solidFill>
                  <a:srgbClr val="990033"/>
                </a:solidFill>
                <a:effectLst>
                  <a:outerShdw blurRad="38100" dist="38100" dir="2700000" algn="tl">
                    <a:srgbClr val="000000">
                      <a:alpha val="43137"/>
                    </a:srgbClr>
                  </a:outerShdw>
                </a:effectLst>
                <a:latin typeface="Arial Narrow" pitchFamily="34" charset="0"/>
              </a:rPr>
              <a:t> us &amp; </a:t>
            </a:r>
            <a:r>
              <a:rPr lang="en-US" sz="4400" b="1" u="sng" dirty="0">
                <a:solidFill>
                  <a:srgbClr val="990033"/>
                </a:solidFill>
                <a:effectLst>
                  <a:outerShdw blurRad="38100" dist="38100" dir="2700000" algn="tl">
                    <a:srgbClr val="000000">
                      <a:alpha val="43137"/>
                    </a:srgbClr>
                  </a:outerShdw>
                </a:effectLst>
                <a:latin typeface="Arial Narrow" pitchFamily="34" charset="0"/>
              </a:rPr>
              <a:t>serve</a:t>
            </a:r>
            <a:r>
              <a:rPr lang="en-US" sz="4400" b="1" dirty="0">
                <a:solidFill>
                  <a:srgbClr val="990033"/>
                </a:solidFill>
                <a:effectLst>
                  <a:outerShdw blurRad="38100" dist="38100" dir="2700000" algn="tl">
                    <a:srgbClr val="000000">
                      <a:alpha val="43137"/>
                    </a:srgbClr>
                  </a:outerShdw>
                </a:effectLst>
                <a:latin typeface="Arial Narrow" pitchFamily="34" charset="0"/>
              </a:rPr>
              <a:t> us.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Luke 12:37 - It will be good for those servants whose master finds them watching when he comes. I tell you the truth, he will dress himself to serve, will have them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recline at the table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will come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wait on them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385FA943-54A2-4F04-AFBE-883A7E9A2056}"/>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47B474A-F6AD-470C-8C87-00FD2E9AA83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A6BDE0-A3C7-4A51-A090-991431BF420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To </a:t>
            </a:r>
            <a:r>
              <a:rPr lang="en-US" sz="4400" b="1" u="sng" dirty="0">
                <a:solidFill>
                  <a:srgbClr val="990033"/>
                </a:solidFill>
                <a:effectLst>
                  <a:outerShdw blurRad="38100" dist="38100" dir="2700000" algn="tl">
                    <a:srgbClr val="000000">
                      <a:alpha val="43137"/>
                    </a:srgbClr>
                  </a:outerShdw>
                </a:effectLst>
                <a:latin typeface="Arial Narrow" pitchFamily="34" charset="0"/>
              </a:rPr>
              <a:t>reward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He is </a:t>
            </a:r>
            <a:r>
              <a:rPr lang="en-US" sz="4400" b="1" u="sng" dirty="0">
                <a:solidFill>
                  <a:srgbClr val="990033"/>
                </a:solidFill>
                <a:effectLst>
                  <a:outerShdw blurRad="38100" dist="38100" dir="2700000" algn="tl">
                    <a:srgbClr val="000000">
                      <a:alpha val="43137"/>
                    </a:srgbClr>
                  </a:outerShdw>
                </a:effectLst>
                <a:latin typeface="Arial Narrow" pitchFamily="34" charset="0"/>
              </a:rPr>
              <a:t>preparing</a:t>
            </a:r>
            <a:r>
              <a:rPr lang="en-US" sz="4400" b="1" dirty="0">
                <a:solidFill>
                  <a:srgbClr val="990033"/>
                </a:solidFill>
                <a:effectLst>
                  <a:outerShdw blurRad="38100" dist="38100" dir="2700000" algn="tl">
                    <a:srgbClr val="000000">
                      <a:alpha val="43137"/>
                    </a:srgbClr>
                  </a:outerShdw>
                </a:effectLst>
                <a:latin typeface="Arial Narrow" pitchFamily="34" charset="0"/>
              </a:rPr>
              <a:t> a </a:t>
            </a:r>
            <a:r>
              <a:rPr lang="en-US" sz="4400" b="1" u="sng" dirty="0">
                <a:solidFill>
                  <a:srgbClr val="990033"/>
                </a:solidFill>
                <a:effectLst>
                  <a:outerShdw blurRad="38100" dist="38100" dir="2700000" algn="tl">
                    <a:srgbClr val="000000">
                      <a:alpha val="43137"/>
                    </a:srgbClr>
                  </a:outerShdw>
                </a:effectLst>
                <a:latin typeface="Arial Narrow" pitchFamily="34" charset="0"/>
              </a:rPr>
              <a:t>place</a:t>
            </a:r>
            <a:r>
              <a:rPr lang="en-US" sz="4400" b="1" dirty="0">
                <a:solidFill>
                  <a:srgbClr val="990033"/>
                </a:solidFill>
                <a:effectLst>
                  <a:outerShdw blurRad="38100" dist="38100" dir="2700000" algn="tl">
                    <a:srgbClr val="000000">
                      <a:alpha val="43137"/>
                    </a:srgbClr>
                  </a:outerShdw>
                </a:effectLst>
                <a:latin typeface="Arial Narrow" pitchFamily="34" charset="0"/>
              </a:rPr>
              <a:t> for us.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14:2-3 - I am going there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prepare a place for 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if I go and prepare a place for you, I will come back and take you to be with me that you also may be where I am.</a:t>
            </a:r>
          </a:p>
        </p:txBody>
      </p:sp>
      <p:sp>
        <p:nvSpPr>
          <p:cNvPr id="4" name="Rectangle 3">
            <a:extLst>
              <a:ext uri="{FF2B5EF4-FFF2-40B4-BE49-F238E27FC236}">
                <a16:creationId xmlns:a16="http://schemas.microsoft.com/office/drawing/2014/main" id="{973C3B2C-0C7C-4168-889A-F9639724EB16}"/>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86C677C-A7D8-4014-8C22-64FACB73667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5F37236-6448-4877-8465-DB33A993CBCD}"/>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To </a:t>
            </a:r>
            <a:r>
              <a:rPr lang="en-US" sz="4400" b="1" u="sng" dirty="0">
                <a:solidFill>
                  <a:srgbClr val="990033"/>
                </a:solidFill>
                <a:effectLst>
                  <a:outerShdw blurRad="38100" dist="38100" dir="2700000" algn="tl">
                    <a:srgbClr val="000000">
                      <a:alpha val="43137"/>
                    </a:srgbClr>
                  </a:outerShdw>
                </a:effectLst>
                <a:latin typeface="Arial Narrow" pitchFamily="34" charset="0"/>
              </a:rPr>
              <a:t>reward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What will our bodies be like?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Philippians 3:20-21 - But our citizenship is in heaven. And we eagerly await a Savior from there, the Lord Jesus Christ, who, by the power that enables him to bring everything under his control, will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transform our lowly bodies so that they will be like his glorious body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EC694538-70DE-4E32-9FE5-C6C85EB5AABA}"/>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2D682C5-5AC5-48C7-B53F-751641E853E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D1545EA-75AC-4577-8DC9-C27C0604C3BC}"/>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To </a:t>
            </a:r>
            <a:r>
              <a:rPr lang="en-US" sz="4400" b="1" u="sng" dirty="0">
                <a:solidFill>
                  <a:srgbClr val="990033"/>
                </a:solidFill>
                <a:effectLst>
                  <a:outerShdw blurRad="38100" dist="38100" dir="2700000" algn="tl">
                    <a:srgbClr val="000000">
                      <a:alpha val="43137"/>
                    </a:srgbClr>
                  </a:outerShdw>
                </a:effectLst>
                <a:latin typeface="Arial Narrow" pitchFamily="34" charset="0"/>
              </a:rPr>
              <a:t>reward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What will our bodies be like?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3:2 - Dear friends, now we are children of God, and what we will be has not yet been made known. But we know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when he appears, we shall be like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 we shall see him as he is.</a:t>
            </a:r>
          </a:p>
        </p:txBody>
      </p:sp>
      <p:sp>
        <p:nvSpPr>
          <p:cNvPr id="4" name="Rectangle 3">
            <a:extLst>
              <a:ext uri="{FF2B5EF4-FFF2-40B4-BE49-F238E27FC236}">
                <a16:creationId xmlns:a16="http://schemas.microsoft.com/office/drawing/2014/main" id="{3278451B-1E6E-4BF7-B42C-4504A0CA7AED}"/>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834F26E-9B89-4210-AE2A-4DE5D353414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B55FB04-10D2-496D-BE4F-D5ABA6FA947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To </a:t>
            </a:r>
            <a:r>
              <a:rPr lang="en-US" sz="4400" b="1" u="sng" dirty="0">
                <a:solidFill>
                  <a:srgbClr val="990033"/>
                </a:solidFill>
                <a:effectLst>
                  <a:outerShdw blurRad="38100" dist="38100" dir="2700000" algn="tl">
                    <a:srgbClr val="000000">
                      <a:alpha val="43137"/>
                    </a:srgbClr>
                  </a:outerShdw>
                </a:effectLst>
                <a:latin typeface="Arial Narrow" pitchFamily="34" charset="0"/>
              </a:rPr>
              <a:t>reward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We will </a:t>
            </a:r>
            <a:r>
              <a:rPr lang="en-US" sz="4400" b="1" u="sng" dirty="0">
                <a:solidFill>
                  <a:srgbClr val="990033"/>
                </a:solidFill>
                <a:effectLst>
                  <a:outerShdw blurRad="38100" dist="38100" dir="2700000" algn="tl">
                    <a:srgbClr val="000000">
                      <a:alpha val="43137"/>
                    </a:srgbClr>
                  </a:outerShdw>
                </a:effectLst>
                <a:latin typeface="Arial Narrow" pitchFamily="34" charset="0"/>
              </a:rPr>
              <a:t>appear</a:t>
            </a:r>
            <a:r>
              <a:rPr lang="en-US" sz="4400" b="1" dirty="0">
                <a:solidFill>
                  <a:srgbClr val="990033"/>
                </a:solidFill>
                <a:effectLst>
                  <a:outerShdw blurRad="38100" dist="38100" dir="2700000" algn="tl">
                    <a:srgbClr val="000000">
                      <a:alpha val="43137"/>
                    </a:srgbClr>
                  </a:outerShdw>
                </a:effectLst>
                <a:latin typeface="Arial Narrow" pitchFamily="34" charset="0"/>
              </a:rPr>
              <a:t> with Him.</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Colossians 3:4 - When Christ, who is your life, appears, then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also will appear with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glory.</a:t>
            </a:r>
          </a:p>
        </p:txBody>
      </p:sp>
      <p:sp>
        <p:nvSpPr>
          <p:cNvPr id="4" name="Rectangle 3">
            <a:extLst>
              <a:ext uri="{FF2B5EF4-FFF2-40B4-BE49-F238E27FC236}">
                <a16:creationId xmlns:a16="http://schemas.microsoft.com/office/drawing/2014/main" id="{F3E1EF75-7915-4BC7-B126-81F7B737A674}"/>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Why Will He Come?</a:t>
            </a:r>
            <a:endParaRPr lang="en-US" dirty="0">
              <a:cs typeface="+mn-cs"/>
            </a:endParaRP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918E9BE-0098-465B-9232-1FA63995617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1B055F4-6DDD-4CE9-9511-7408759FC0C8}"/>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How Do You Know the Lord is 	Coming Again?</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When Will He Come?</a:t>
            </a:r>
          </a:p>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III. Why Will He Come?</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IV. What Should We Do While We’re 	Waiting?</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E5F9539-E69B-493C-B50B-DEDD3B1AA63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046AC5D-519A-4E12-8645-3933DBCBD26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Remain </a:t>
            </a:r>
            <a:r>
              <a:rPr lang="en-US" sz="4400" b="1" u="sng" dirty="0">
                <a:solidFill>
                  <a:srgbClr val="990033"/>
                </a:solidFill>
                <a:effectLst>
                  <a:outerShdw blurRad="38100" dist="38100" dir="2700000" algn="tl">
                    <a:srgbClr val="000000">
                      <a:alpha val="43137"/>
                    </a:srgbClr>
                  </a:outerShdw>
                </a:effectLst>
                <a:latin typeface="Arial Narrow" pitchFamily="34" charset="0"/>
              </a:rPr>
              <a:t>faithful</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2:28 - And now, dear children,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continue in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so that when he appears we may be confident and unashamed before him at his coming.</a:t>
            </a:r>
          </a:p>
        </p:txBody>
      </p:sp>
      <p:sp>
        <p:nvSpPr>
          <p:cNvPr id="4" name="Rectangle 3">
            <a:extLst>
              <a:ext uri="{FF2B5EF4-FFF2-40B4-BE49-F238E27FC236}">
                <a16:creationId xmlns:a16="http://schemas.microsoft.com/office/drawing/2014/main" id="{4FBBCBEB-3F08-470C-80B9-409B1D408092}"/>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What Should We Do While We’re Waiting?</a:t>
            </a:r>
            <a:endParaRPr lang="en-US" dirty="0">
              <a:cs typeface="+mn-cs"/>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6227571-FDB4-4409-AF90-55AAAD4C6E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9E8E805-FA23-43A4-8776-62469F96479B}"/>
              </a:ext>
            </a:extLst>
          </p:cNvPr>
          <p:cNvSpPr>
            <a:spLocks noGrp="1" noChangeArrowheads="1"/>
          </p:cNvSpPr>
          <p:nvPr>
            <p:ph idx="1"/>
          </p:nvPr>
        </p:nvSpPr>
        <p:spPr>
          <a:xfrm>
            <a:off x="457200" y="11430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Promises concerning</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the 2</a:t>
            </a:r>
            <a:r>
              <a:rPr lang="en-US" sz="4400" b="1" baseline="30000" dirty="0">
                <a:solidFill>
                  <a:srgbClr val="990033"/>
                </a:solidFill>
                <a:effectLst>
                  <a:outerShdw blurRad="38100" dist="38100" dir="2700000" algn="tl">
                    <a:srgbClr val="000000">
                      <a:alpha val="43137"/>
                    </a:srgbClr>
                  </a:outerShdw>
                </a:effectLst>
                <a:latin typeface="Arial Narrow" pitchFamily="34" charset="0"/>
              </a:rPr>
              <a:t>nd</a:t>
            </a:r>
            <a:r>
              <a:rPr lang="en-US" sz="4400" b="1" dirty="0">
                <a:solidFill>
                  <a:srgbClr val="990033"/>
                </a:solidFill>
                <a:effectLst>
                  <a:outerShdw blurRad="38100" dist="38100" dir="2700000" algn="tl">
                    <a:srgbClr val="000000">
                      <a:alpha val="43137"/>
                    </a:srgbClr>
                  </a:outerShdw>
                </a:effectLst>
                <a:latin typeface="Arial Narrow" pitchFamily="34" charset="0"/>
              </a:rPr>
              <a:t> Coming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“One of these hours the Lord is coming.”</a:t>
            </a:r>
          </a:p>
          <a:p>
            <a:pPr marL="609600" indent="-609600" algn="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Strasburg, Germany</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4E811C8-DFDD-41C7-B673-46298C665F8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AF43563-8914-466D-BF3E-4F461CA028C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a:t>
            </a:r>
            <a:r>
              <a:rPr lang="en-US" sz="4400" b="1" u="sng" dirty="0">
                <a:solidFill>
                  <a:srgbClr val="990033"/>
                </a:solidFill>
                <a:effectLst>
                  <a:outerShdw blurRad="38100" dist="38100" dir="2700000" algn="tl">
                    <a:srgbClr val="000000">
                      <a:alpha val="43137"/>
                    </a:srgbClr>
                  </a:outerShdw>
                </a:effectLst>
                <a:latin typeface="Arial Narrow" pitchFamily="34" charset="0"/>
              </a:rPr>
              <a:t>Use</a:t>
            </a:r>
            <a:r>
              <a:rPr lang="en-US" sz="4400" b="1" dirty="0">
                <a:solidFill>
                  <a:srgbClr val="990033"/>
                </a:solidFill>
                <a:effectLst>
                  <a:outerShdw blurRad="38100" dist="38100" dir="2700000" algn="tl">
                    <a:srgbClr val="000000">
                      <a:alpha val="43137"/>
                    </a:srgbClr>
                  </a:outerShdw>
                </a:effectLst>
                <a:latin typeface="Arial Narrow" pitchFamily="34" charset="0"/>
              </a:rPr>
              <a:t> what He has given you.</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Luke 19:13 - So he called ten of his servants and gave them ten minas.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Put this money to work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said,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until I come back</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4F82328A-DCFC-4E35-8298-6D950F230F2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What Should We Do While We’re Waiting?</a:t>
            </a:r>
            <a:endParaRPr lang="en-US" dirty="0">
              <a:cs typeface="+mn-cs"/>
            </a:endParaRP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F38EBE-B2DA-41E6-A2F9-90E225E8B2D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0F224A0-B3EC-4101-8DBF-90409CDB5D2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Maintain a devotion to Him &amp; live 	your life </a:t>
            </a:r>
            <a:r>
              <a:rPr lang="en-US" sz="4400" b="1" u="sng" dirty="0">
                <a:solidFill>
                  <a:srgbClr val="990033"/>
                </a:solidFill>
                <a:effectLst>
                  <a:outerShdw blurRad="38100" dist="38100" dir="2700000" algn="tl">
                    <a:srgbClr val="000000">
                      <a:alpha val="43137"/>
                    </a:srgbClr>
                  </a:outerShdw>
                </a:effectLst>
                <a:latin typeface="Arial Narrow" pitchFamily="34" charset="0"/>
              </a:rPr>
              <a:t>blamelessly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5:23 - May God himself, the God of peace,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sanctify you through and through</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May your whole spirit, soul and body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 kept blameless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at the coming of our Lord Jesus Christ.</a:t>
            </a:r>
          </a:p>
        </p:txBody>
      </p:sp>
      <p:sp>
        <p:nvSpPr>
          <p:cNvPr id="4" name="Rectangle 3">
            <a:extLst>
              <a:ext uri="{FF2B5EF4-FFF2-40B4-BE49-F238E27FC236}">
                <a16:creationId xmlns:a16="http://schemas.microsoft.com/office/drawing/2014/main" id="{A4746D33-1C5D-4438-A4E4-D5F180304258}"/>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What Should We Do While We’re Waiting?</a:t>
            </a:r>
            <a:endParaRPr lang="en-US" dirty="0">
              <a:cs typeface="+mn-cs"/>
            </a:endParaRP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B61D696-579A-4D34-973F-EAC21B42B06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43E8B76-E432-4A9D-B4A6-AEC51EAD16B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D.  Remain </a:t>
            </a:r>
            <a:r>
              <a:rPr lang="en-US" sz="4400" b="1" u="sng" dirty="0">
                <a:solidFill>
                  <a:srgbClr val="990033"/>
                </a:solidFill>
                <a:effectLst>
                  <a:outerShdw blurRad="38100" dist="38100" dir="2700000" algn="tl">
                    <a:srgbClr val="000000">
                      <a:alpha val="43137"/>
                    </a:srgbClr>
                  </a:outerShdw>
                </a:effectLst>
                <a:latin typeface="Arial Narrow" pitchFamily="34" charset="0"/>
              </a:rPr>
              <a:t>obedient</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Timothy 6:14 - . .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to keep this command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without spot or blame until the appearing of our Lord Jesus Christ . . .</a:t>
            </a:r>
          </a:p>
        </p:txBody>
      </p:sp>
      <p:sp>
        <p:nvSpPr>
          <p:cNvPr id="4" name="Rectangle 3">
            <a:extLst>
              <a:ext uri="{FF2B5EF4-FFF2-40B4-BE49-F238E27FC236}">
                <a16:creationId xmlns:a16="http://schemas.microsoft.com/office/drawing/2014/main" id="{9F0EC20B-A614-4D4A-97B0-1ADF9637ACDE}"/>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mn-cs"/>
              </a:rPr>
              <a:t>I. What Should We Do While We’re Waiting?</a:t>
            </a:r>
            <a:endParaRPr lang="en-US" dirty="0">
              <a:cs typeface="+mn-cs"/>
            </a:endParaRPr>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1092663-7523-4F8F-AF55-5314361DD361}"/>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5BFAB14-DD5E-492F-BD25-2CB07CEF26FE}"/>
              </a:ext>
            </a:extLst>
          </p:cNvPr>
          <p:cNvSpPr>
            <a:spLocks noGrp="1" noChangeArrowheads="1"/>
          </p:cNvSpPr>
          <p:nvPr>
            <p:ph idx="1"/>
          </p:nvPr>
        </p:nvSpPr>
        <p:spPr>
          <a:xfrm>
            <a:off x="381000" y="1143000"/>
            <a:ext cx="8153400" cy="5257800"/>
          </a:xfrm>
        </p:spPr>
        <p:txBody>
          <a:bodyPr>
            <a:no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The Lord is coming again!</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Maybe in another week!</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Maybe tomorrow!</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The important thing is to expect Him so you can rejoice</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whenever He comes!</a:t>
            </a:r>
          </a:p>
        </p:txBody>
      </p:sp>
      <p:sp>
        <p:nvSpPr>
          <p:cNvPr id="53252" name="Rectangle 3">
            <a:extLst>
              <a:ext uri="{FF2B5EF4-FFF2-40B4-BE49-F238E27FC236}">
                <a16:creationId xmlns:a16="http://schemas.microsoft.com/office/drawing/2014/main" id="{D3CD572B-7646-40B2-8E2E-1140F0B8C4F6}"/>
              </a:ext>
            </a:extLst>
          </p:cNvPr>
          <p:cNvSpPr>
            <a:spLocks noChangeArrowheads="1"/>
          </p:cNvSpPr>
          <p:nvPr/>
        </p:nvSpPr>
        <p:spPr bwMode="auto">
          <a:xfrm>
            <a:off x="838200" y="152400"/>
            <a:ext cx="784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b="1">
                <a:solidFill>
                  <a:srgbClr val="990033"/>
                </a:solidFill>
                <a:latin typeface="Arial Narrow" panose="020B0606020202030204" pitchFamily="34" charset="0"/>
                <a:cs typeface="Arial" panose="020B0604020202020204" pitchFamily="34" charset="0"/>
              </a:defRPr>
            </a:lvl1pPr>
            <a:lvl2pPr marL="742950" indent="-285750" eaLnBrk="0" hangingPunct="0">
              <a:defRPr sz="2800" b="1">
                <a:solidFill>
                  <a:srgbClr val="990033"/>
                </a:solidFill>
                <a:latin typeface="Arial Narrow" panose="020B0606020202030204" pitchFamily="34" charset="0"/>
                <a:cs typeface="Arial" panose="020B0604020202020204" pitchFamily="34" charset="0"/>
              </a:defRPr>
            </a:lvl2pPr>
            <a:lvl3pPr marL="1143000" indent="-228600" eaLnBrk="0" hangingPunct="0">
              <a:defRPr sz="2800" b="1">
                <a:solidFill>
                  <a:srgbClr val="990033"/>
                </a:solidFill>
                <a:latin typeface="Arial Narrow" panose="020B0606020202030204" pitchFamily="34" charset="0"/>
                <a:cs typeface="Arial" panose="020B0604020202020204" pitchFamily="34" charset="0"/>
              </a:defRPr>
            </a:lvl3pPr>
            <a:lvl4pPr marL="1600200" indent="-228600" eaLnBrk="0" hangingPunct="0">
              <a:defRPr sz="2800" b="1">
                <a:solidFill>
                  <a:srgbClr val="990033"/>
                </a:solidFill>
                <a:latin typeface="Arial Narrow" panose="020B0606020202030204" pitchFamily="34" charset="0"/>
                <a:cs typeface="Arial" panose="020B0604020202020204" pitchFamily="34" charset="0"/>
              </a:defRPr>
            </a:lvl4pPr>
            <a:lvl5pPr marL="2057400" indent="-228600" eaLnBrk="0" hangingPunct="0">
              <a:defRPr sz="2800" b="1">
                <a:solidFill>
                  <a:srgbClr val="990033"/>
                </a:solidFill>
                <a:latin typeface="Arial Narrow" panose="020B0606020202030204" pitchFamily="34" charset="0"/>
                <a:cs typeface="Arial" panose="020B060402020202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cs typeface="Arial" panose="020B0604020202020204" pitchFamily="34" charset="0"/>
              </a:defRPr>
            </a:lvl9pPr>
          </a:lstStyle>
          <a:p>
            <a:pPr algn="ctr" eaLnBrk="1" hangingPunct="1"/>
            <a:endParaRPr lang="en-US" altLang="en-US"/>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2D81269-93A9-4EC6-8E14-20A5FB30F7F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5C387C6-118E-4FB7-960E-B5BE8BA11735}"/>
              </a:ext>
            </a:extLst>
          </p:cNvPr>
          <p:cNvSpPr>
            <a:spLocks noGrp="1" noChangeArrowheads="1"/>
          </p:cNvSpPr>
          <p:nvPr>
            <p:ph idx="1"/>
          </p:nvPr>
        </p:nvSpPr>
        <p:spPr>
          <a:xfrm>
            <a:off x="457200" y="11430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Promises concerning</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the 2</a:t>
            </a:r>
            <a:r>
              <a:rPr lang="en-US" sz="4400" b="1" baseline="30000" dirty="0">
                <a:solidFill>
                  <a:srgbClr val="990033"/>
                </a:solidFill>
                <a:effectLst>
                  <a:outerShdw blurRad="38100" dist="38100" dir="2700000" algn="tl">
                    <a:srgbClr val="000000">
                      <a:alpha val="43137"/>
                    </a:srgbClr>
                  </a:outerShdw>
                </a:effectLst>
                <a:latin typeface="Arial Narrow" pitchFamily="34" charset="0"/>
              </a:rPr>
              <a:t>nd</a:t>
            </a:r>
            <a:r>
              <a:rPr lang="en-US" sz="4400" b="1" dirty="0">
                <a:solidFill>
                  <a:srgbClr val="990033"/>
                </a:solidFill>
                <a:effectLst>
                  <a:outerShdw blurRad="38100" dist="38100" dir="2700000" algn="tl">
                    <a:srgbClr val="000000">
                      <a:alpha val="43137"/>
                    </a:srgbClr>
                  </a:outerShdw>
                </a:effectLst>
                <a:latin typeface="Arial Narrow" pitchFamily="34" charset="0"/>
              </a:rPr>
              <a:t> Coming</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“Perhaps tonight, Lord.”</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“Perhaps today, Lord.”</a:t>
            </a:r>
          </a:p>
          <a:p>
            <a:pPr marL="609600" indent="-609600" algn="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Dr. </a:t>
            </a:r>
            <a:r>
              <a:rPr lang="en-US" sz="4400" b="1" dirty="0" err="1">
                <a:solidFill>
                  <a:srgbClr val="990033"/>
                </a:solidFill>
                <a:effectLst>
                  <a:outerShdw blurRad="38100" dist="38100" dir="2700000" algn="tl">
                    <a:srgbClr val="000000">
                      <a:alpha val="43137"/>
                    </a:srgbClr>
                  </a:outerShdw>
                </a:effectLst>
                <a:latin typeface="Arial Narrow" pitchFamily="34" charset="0"/>
              </a:rPr>
              <a:t>Horatius</a:t>
            </a:r>
            <a:r>
              <a:rPr lang="en-US" sz="4400" b="1" dirty="0">
                <a:solidFill>
                  <a:srgbClr val="990033"/>
                </a:solidFill>
                <a:effectLst>
                  <a:outerShdw blurRad="38100" dist="38100" dir="2700000" algn="tl">
                    <a:srgbClr val="000000">
                      <a:alpha val="43137"/>
                    </a:srgbClr>
                  </a:outerShdw>
                </a:effectLst>
                <a:latin typeface="Arial Narrow" pitchFamily="34" charset="0"/>
              </a:rPr>
              <a:t> Bonar</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3694067-EB53-4741-A0E4-B78F5D11765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53F9603-976C-40E3-A119-1F9620A9D88A}"/>
              </a:ext>
            </a:extLst>
          </p:cNvPr>
          <p:cNvSpPr>
            <a:spLocks noGrp="1" noChangeArrowheads="1"/>
          </p:cNvSpPr>
          <p:nvPr>
            <p:ph idx="1"/>
          </p:nvPr>
        </p:nvSpPr>
        <p:spPr>
          <a:xfrm>
            <a:off x="457200" y="1143000"/>
            <a:ext cx="8229600" cy="5562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Promises concerning</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the 2</a:t>
            </a:r>
            <a:r>
              <a:rPr lang="en-US" sz="4400" b="1" baseline="30000" dirty="0">
                <a:solidFill>
                  <a:srgbClr val="990033"/>
                </a:solidFill>
                <a:effectLst>
                  <a:outerShdw blurRad="38100" dist="38100" dir="2700000" algn="tl">
                    <a:srgbClr val="000000">
                      <a:alpha val="43137"/>
                    </a:srgbClr>
                  </a:outerShdw>
                </a:effectLst>
                <a:latin typeface="Arial Narrow" pitchFamily="34" charset="0"/>
              </a:rPr>
              <a:t>nd</a:t>
            </a:r>
            <a:r>
              <a:rPr lang="en-US" sz="4400" b="1" dirty="0">
                <a:solidFill>
                  <a:srgbClr val="990033"/>
                </a:solidFill>
                <a:effectLst>
                  <a:outerShdw blurRad="38100" dist="38100" dir="2700000" algn="tl">
                    <a:srgbClr val="000000">
                      <a:alpha val="43137"/>
                    </a:srgbClr>
                  </a:outerShdw>
                </a:effectLst>
                <a:latin typeface="Arial Narrow" pitchFamily="34" charset="0"/>
              </a:rPr>
              <a:t> Coming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“Oh, how I wish that the Lord would come during my lifetime . . . because I should so love to lay my crown at His feet.”</a:t>
            </a:r>
          </a:p>
          <a:p>
            <a:pPr marL="609600" indent="-609600" algn="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Queen Victoria</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8E18A07-3FD1-406A-9A2C-14D533BFAA1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1B9E2DF-4C77-4F7B-998B-40691C27DA67}"/>
              </a:ext>
            </a:extLst>
          </p:cNvPr>
          <p:cNvSpPr>
            <a:spLocks noGrp="1" noChangeArrowheads="1"/>
          </p:cNvSpPr>
          <p:nvPr>
            <p:ph idx="1"/>
          </p:nvPr>
        </p:nvSpPr>
        <p:spPr>
          <a:xfrm>
            <a:off x="457200" y="1066800"/>
            <a:ext cx="8229600" cy="4648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000" b="1" dirty="0">
              <a:solidFill>
                <a:srgbClr val="00206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4000" b="1" dirty="0">
              <a:solidFill>
                <a:srgbClr val="00206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What do we know about the Lord’s Second Coming?</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66DF860-3886-434C-B1CC-435AAD5AA72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2466AC8-F231-47D8-B4D6-8D9C06A8800B}"/>
              </a:ext>
            </a:extLst>
          </p:cNvPr>
          <p:cNvSpPr>
            <a:spLocks noGrp="1" noChangeArrowheads="1"/>
          </p:cNvSpPr>
          <p:nvPr>
            <p:ph idx="1"/>
          </p:nvPr>
        </p:nvSpPr>
        <p:spPr>
          <a:xfrm>
            <a:off x="457200" y="1143000"/>
            <a:ext cx="8229600" cy="5562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4:13-15</a:t>
            </a:r>
          </a:p>
          <a:p>
            <a:pPr marL="609600" indent="-609600" algn="just" eaLnBrk="1" fontAlgn="auto" hangingPunct="1">
              <a:spcAft>
                <a:spcPts val="0"/>
              </a:spcAft>
              <a:buFont typeface="Wingdings 2" panose="05020102010507070707" pitchFamily="18" charset="2"/>
              <a:buNone/>
              <a:defRPr/>
            </a:pPr>
            <a:r>
              <a:rPr lang="en-US" sz="2800" baseline="30000" dirty="0">
                <a:latin typeface="Arial" pitchFamily="34" charset="0"/>
                <a:cs typeface="Arial" pitchFamily="34" charset="0"/>
              </a:rPr>
              <a: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Brothers, we do not want you to be ignorant about those who fall asleep, or to grieve like the rest of men, who have no hope. We believe that Jesus died and rose again and so we believe that God will bring with Jesus those who have fallen asleep in him. According to the Lord’s own word, we tell you that we who are still alive, who are left till the coming of the Lord, will certainly not precede those who have fallen asleep.</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93F475E-E859-4FEE-AFB4-1429741B78F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24D445F-A78A-4B90-8A8C-8EA29E585654}"/>
              </a:ext>
            </a:extLst>
          </p:cNvPr>
          <p:cNvSpPr>
            <a:spLocks noGrp="1" noChangeArrowheads="1"/>
          </p:cNvSpPr>
          <p:nvPr>
            <p:ph idx="1"/>
          </p:nvPr>
        </p:nvSpPr>
        <p:spPr>
          <a:xfrm>
            <a:off x="457200" y="1143000"/>
            <a:ext cx="8229600" cy="5562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4:16-18</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For the Lord himself will come down from heaven, with a loud command, with the voice of the archangel and with the trumpet call of God, and the dead in Christ will rise first. After that, we who are still alive and are left will be caught up together with them in the clouds to meet the Lord in the air. And so we will be with the Lord forever. Therefore encourage each other with these words.</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21494</TotalTime>
  <Words>2158</Words>
  <Application>Microsoft Office PowerPoint</Application>
  <PresentationFormat>On-screen Show (4:3)</PresentationFormat>
  <Paragraphs>229</Paragraphs>
  <Slides>43</Slides>
  <Notes>43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43</vt:i4>
      </vt:variant>
    </vt:vector>
  </HeadingPairs>
  <TitlesOfParts>
    <vt:vector size="51" baseType="lpstr">
      <vt:lpstr>Arial</vt:lpstr>
      <vt:lpstr>Arial Narrow</vt:lpstr>
      <vt:lpstr>Calibri</vt:lpstr>
      <vt:lpstr>Franklin Gothic Medium</vt:lpstr>
      <vt:lpstr>Lucida Sans Unicode</vt:lpstr>
      <vt:lpstr>Times New Roman</vt:lpstr>
      <vt:lpstr>Wingdings 2</vt:lpstr>
      <vt:lpstr>Trek</vt:lpstr>
      <vt:lpstr>the  second coming</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1349</cp:revision>
  <dcterms:created xsi:type="dcterms:W3CDTF">2005-04-23T22:37:40Z</dcterms:created>
  <dcterms:modified xsi:type="dcterms:W3CDTF">2024-07-03T19:52:43Z</dcterms:modified>
</cp:coreProperties>
</file>