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7"/>
  </p:notesMasterIdLst>
  <p:handoutMasterIdLst>
    <p:handoutMasterId r:id="rId38"/>
  </p:handoutMasterIdLst>
  <p:sldIdLst>
    <p:sldId id="398" r:id="rId2"/>
    <p:sldId id="678" r:id="rId3"/>
    <p:sldId id="1437" r:id="rId4"/>
    <p:sldId id="1493" r:id="rId5"/>
    <p:sldId id="1492" r:id="rId6"/>
    <p:sldId id="1362" r:id="rId7"/>
    <p:sldId id="925" r:id="rId8"/>
    <p:sldId id="1465" r:id="rId9"/>
    <p:sldId id="1466" r:id="rId10"/>
    <p:sldId id="1494" r:id="rId11"/>
    <p:sldId id="1467" r:id="rId12"/>
    <p:sldId id="1468" r:id="rId13"/>
    <p:sldId id="1469" r:id="rId14"/>
    <p:sldId id="1470" r:id="rId15"/>
    <p:sldId id="1471" r:id="rId16"/>
    <p:sldId id="1472" r:id="rId17"/>
    <p:sldId id="1473" r:id="rId18"/>
    <p:sldId id="1474" r:id="rId19"/>
    <p:sldId id="1475" r:id="rId20"/>
    <p:sldId id="1476" r:id="rId21"/>
    <p:sldId id="1477" r:id="rId22"/>
    <p:sldId id="1310" r:id="rId23"/>
    <p:sldId id="1479" r:id="rId24"/>
    <p:sldId id="1480" r:id="rId25"/>
    <p:sldId id="1481" r:id="rId26"/>
    <p:sldId id="1482" r:id="rId27"/>
    <p:sldId id="1483" r:id="rId28"/>
    <p:sldId id="1484" r:id="rId29"/>
    <p:sldId id="1485" r:id="rId30"/>
    <p:sldId id="1490" r:id="rId31"/>
    <p:sldId id="1486" r:id="rId32"/>
    <p:sldId id="1487" r:id="rId33"/>
    <p:sldId id="1488" r:id="rId34"/>
    <p:sldId id="1489" r:id="rId35"/>
    <p:sldId id="1495" r:id="rId36"/>
  </p:sldIdLst>
  <p:sldSz cx="9144000" cy="6858000" type="screen4x3"/>
  <p:notesSz cx="6858000" cy="9144000"/>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339966"/>
    <a:srgbClr val="990033"/>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32645" autoAdjust="0"/>
    <p:restoredTop sz="90401" autoAdjust="0"/>
  </p:normalViewPr>
  <p:slideViewPr>
    <p:cSldViewPr>
      <p:cViewPr varScale="1">
        <p:scale>
          <a:sx n="102" d="100"/>
          <a:sy n="102" d="100"/>
        </p:scale>
        <p:origin x="1482" y="318"/>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B0EED7A4-E7A1-44AD-8F66-9F0367A729FC}"/>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6F97022B-3D83-4138-94E9-F9DF0497CD42}"/>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34B2BCB8-2879-4435-892A-1029F2AF8F3D}"/>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64E058EB-BBA0-43DA-BF25-AA2FAD2179A6}"/>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292DA925-75A5-46C2-AF11-74246C9DAC25}"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8A7B55F5-08C5-4705-971B-822A61BE79D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16233AF3-8EBB-4959-99D8-EB47B2DE9F6B}"/>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3821F539-F1C9-4F36-AE57-C64F158665FA}" type="datetimeFigureOut">
              <a:rPr lang="en-US"/>
              <a:pPr>
                <a:defRPr/>
              </a:pPr>
              <a:t>7/12/2025</a:t>
            </a:fld>
            <a:endParaRPr lang="en-US" dirty="0"/>
          </a:p>
        </p:txBody>
      </p:sp>
      <p:sp>
        <p:nvSpPr>
          <p:cNvPr id="4" name="Slide Image Placeholder 3">
            <a:extLst>
              <a:ext uri="{FF2B5EF4-FFF2-40B4-BE49-F238E27FC236}">
                <a16:creationId xmlns:a16="http://schemas.microsoft.com/office/drawing/2014/main" id="{0F0D91A3-A6D8-4A49-AC5C-CFC75C04C516}"/>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CBBBA25B-B0AD-496A-BE33-31ECB3E5FA86}"/>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10AC60E8-2889-4EED-BF20-3381DA579D1C}"/>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5CE55968-F418-435B-9637-1F704D101CC8}"/>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C2879A53-473A-49A6-891D-303AB681BF5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9CA51DDA-7866-42D4-90AC-21485437B5E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78A4170F-353B-4FA4-A5C4-BB2A8921EC1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539CB281-6B2F-40F9-B6B6-91F45289DFA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44D5D10-3195-45A2-939C-C0ECE7BF37FA}"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83033A0F-80E2-4207-BADC-FD6DE1B52AD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7C2B6B25-B1CD-457F-8C84-486C4A5B3B3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77DF3C89-C706-451A-B264-930A59BD817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A2EF226-2C06-4C12-B495-19DBA1304587}"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B64E4F2C-FCE4-43CD-88A5-58CF18726E2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2BB66EEE-EBDB-4A65-9133-C6A3B9CD673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4C09F957-102E-4970-A5E4-0C66C358B06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2FD5CFA-91BC-49B4-B91A-D29283F16D2D}"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41053DEA-B961-480C-AF4F-091123B5689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41747E55-8C7B-4DF5-9B28-AB89F7DD5EA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E5DF78BA-E73B-4DCD-B524-266CEFCC22E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6A80BCD-5D4D-469B-AFF3-346DB9DF1163}"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451497F2-322A-4EDF-BFD8-C609ADFAF62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87B16DE8-F821-4ADA-8F79-F6F349E18E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5C79891C-FA47-4F40-9962-CFB2E199B83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7DAD0AD-BF23-49F9-B5E4-A1913D4A8753}"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7CD27E6C-1207-4AFD-A397-AFCCB9B1E0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8846BCEC-EEDD-4B9C-ABB7-7FAEB5E8368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8059DF71-BBAE-4494-A3CE-D0E1221EB23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CA11780-C47A-47D3-B976-FD588F6D3CC5}"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F1E90B4C-92B5-4A6C-9F23-CCA5349B14C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EB2F64E8-161A-4780-8414-33C8184D8B3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CDA348F6-1E5D-45BE-A2CB-F070E0BAB09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4DBC9A8-3764-44E1-8D9F-C48C9E01EA9E}"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2E511469-E3D1-4CD6-9A88-CA6897BD2B5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A7255218-0CD5-41AE-B6F6-A6E8177CC96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60645788-8E26-4AA5-8C70-2DB99A21AE3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5DA5663-A41B-4E0B-A4A6-33259F8E91A1}"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4BA98FD8-C48C-457B-A200-178758477E6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6BDF1750-5979-43DE-8F2A-B7C412036F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65E18BBB-4AA7-47BC-8692-CE72030510F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06F3828-8606-4CCE-9581-3F6996883F07}"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1763A480-A695-48A0-A945-A665391E0AE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5D5855C0-9610-49FE-B255-02AB1E52C0F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F43DA537-171C-44B3-BECA-0E15BAB247B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F205CED-A3A6-4D29-8244-7E16FDE717D2}"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0BBDC96D-1828-49C6-8843-D165B5B26F9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B9925216-4628-487B-BF3D-56EB5DE4FC1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3FB8F669-ECD6-4727-9F70-3FDBC910682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AA882E4-FD29-41F6-8494-220E93BEB9E4}"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71E39FAA-2DAA-4736-85EF-06453EB54BC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10741208-F2D0-4A97-AE5B-08C811704C2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98DDFD56-4D9E-4A56-930F-53F7E0108FA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9598A05-D7F4-476B-A31E-0A94CA2110E0}"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3414B459-1977-4FAF-845B-35B9C34B7C1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359977A5-7AA4-4D74-878D-CA5F137B487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CAFE2C01-EBCD-4379-84DB-00EE694AD2E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B482750-17DD-4943-9C7F-8FB378C0CFEB}"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252032DC-DA94-43EE-9E66-36A7804892B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5AD40B61-B2FB-4E6F-836A-A869B15C51F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B060EFA0-AE69-472B-86A6-7482D19BA38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91F5A21-8F6E-4D80-A71B-1F1B9C34B838}"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96EC9CF7-17FB-449D-91C9-C8F6F69E138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4D74961D-CE91-48A3-9959-433D28B293C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A056F601-4BB7-4E98-BBEA-EA126476CC0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5DBB994-38D8-4979-B3B1-1089FB74FD62}"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AA49C8D6-034B-4BD5-989B-407B0864698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7A9BDCAE-712B-480B-ADCD-1BB1A5DA1E0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EAB04324-4926-4B38-A609-B176D67BA4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06F35B4-B721-4ACB-9831-7C16BAB6019B}"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EB58BD22-C1AA-4370-B322-BD0961FCB87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2D5A7EC3-729C-48EB-8C45-018D9D21FC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201CF707-7F73-4E1C-85F7-964C95CFAA8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246D7EE-AF40-492D-8F8D-D7F369C861BE}"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5DC87788-BB65-44A3-A5A9-26A7B2E3919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CAF3F8F5-B177-440C-A147-0F534495971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0AEF135C-3A37-43A8-8CA3-0955D04CF67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6E8EEEE-D630-423C-BED6-1421D73E66FD}"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211DDF47-94A6-47F7-B752-F6CF9804A64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D88179A3-BC1F-433E-BE86-3CE9533C500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CB6BCE16-08B7-4A70-9302-4CD2BACBDAB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804D43C-8828-42E0-B9C5-14CCBA177B9A}"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64930213-2427-4BD0-9344-525DE69B454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1D3E25F9-3620-403F-8E08-0ED8C2F4357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7624AD19-38B6-4DD2-96D8-70EE2CD701A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CE399CB-8596-46EC-8452-32154A2351D8}"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63A61B98-C7C1-44A0-8157-E6AD1ED334F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0691686D-D347-463A-A8B3-82F6FD1608A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FB9406A1-D4CE-4BA1-A0CF-99576DE10AE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6D258AED-2E03-40DC-8689-A27B2E2D3862}"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25B7EC86-1B97-48D7-B409-2FAE1C0B97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A90B24F6-112F-4233-B3EF-A03F4ADF02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9E05DEF5-3F03-4E0A-920B-9CFAF25DF37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54D28A79-E9C9-4409-9954-231870ACCE91}"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AE808EAE-F9E4-451E-9B53-338262DAC8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396604C6-965B-411B-B0C8-5BA5F3F37AB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BBE05BC8-6DC3-426A-8FDE-EC39AD2BAC2D}"/>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2DE2D1E-5BAA-4FF9-91E6-62DFB8CEC643}"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8138A64C-65AF-4A3F-9675-B7509D3E07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E1DF6AC2-DC4A-47CB-89F3-B9DBE6DA19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2476BCFB-378E-4C85-816C-A4AE7E40883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7F0288F-3AD0-45B3-BB44-BEE099027666}"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453037CB-6C7D-438A-8CA3-8C83A5568B0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E1B95AFD-BAEC-49C8-AC32-D8F044E6CD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5AD14EF7-E572-479F-AB0D-AEF07B0253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69054AE-2906-4919-8705-C95E291DCC08}"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2D660F29-1516-404B-B433-D2179ADB804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1F7DF9C1-3B78-4D2C-A799-31CF325067C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F465496C-4561-4E2B-8E55-1125CF80342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B265D14-19CA-4AE5-8801-09E7301D4FF6}"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B7F4ACEB-39BB-4D51-82DA-BD011BF1077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683E470C-ABFC-4455-8EDD-A6C981D1082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F2853025-E578-4716-9E15-740A5890615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6D4D4C2-7761-4083-AFF4-83CF6A16C61D}"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56F5BF62-C6BB-4B99-B319-10513DF7F0D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AF98AC58-914F-4BC5-98A8-CB02453468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7C3550EA-CE60-427E-A4E0-0D5E5A76ADB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CA454B9-2D9B-4B2B-A768-8C491FE5A63F}"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F7D448F2-EADC-4330-88B7-6753E05E1D2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5BE29233-E9F7-4B83-8967-899252A1B48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53F22B2F-7BDB-4AE5-B240-977126EFD9C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90CC7E6-C722-436C-95A0-EAD977CFC958}"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85139E29-C0C6-4900-BA81-29359DFA9D0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EE6A082F-5DB8-4A82-B2B3-A1E6E5D4170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4EDA1205-E2A0-44F3-A39E-CF78386DC60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28C57D1-8B8F-486A-8E3D-912D2613C1D4}"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6C7A447D-DE19-4B3C-B774-7BF202D9364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A6E11041-122C-4D6A-8E47-9B4AB47F4D9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C63F869F-74D6-468D-AB0E-42BCF469546E}"/>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036BF42-1A34-46AD-94E3-33CDF384109C}"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B22AD7AB-492F-4D85-820A-8EE8DD1A883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B5C7D6B3-DE8E-4CCC-9424-8B708E6BA2C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8AAEE674-B6DD-49FB-B4F0-855103A4827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9570D69-62BE-46C4-AF3E-4C5198AB98D3}"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D81C2FB0-8577-44ED-A2B7-A357FDFACCE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1C092F05-B706-49B9-A4AA-E8F902F8495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DF246943-4A1E-447D-A846-B9CCC6F1118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5D3DC45-3BCF-499B-96EF-75D79E0DBFD5}"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48492E82-1BF5-47D2-992C-B6F2CBEBD0A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DBEFACCA-3E28-4ECD-A95A-89FC4CA1DAE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108DE845-38BB-4B6F-95F2-B9881D6E12E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74D6450-45FF-45A2-AF20-CBADFAFA7250}"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78CCDD77-A8E4-42A6-8503-AF30EF5AF17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C9943DF6-F622-4122-9FAD-11B557ED81C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A7A130F3-B965-4A4A-A915-2027EA9D728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D77728E-78F2-47F0-A5CE-F3E8CF9149B9}"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0324295A-D899-400F-B56F-B82957AD4223}"/>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3A0BB977-1CC0-456F-8439-DB20740AC300}"/>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1C290DDE-9D67-4C6D-ADF7-031EC568D37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59DED270-091F-4981-8994-6D6F9BEB3125}"/>
              </a:ext>
            </a:extLst>
          </p:cNvPr>
          <p:cNvSpPr>
            <a:spLocks noGrp="1"/>
          </p:cNvSpPr>
          <p:nvPr>
            <p:ph type="sldNum" sz="quarter" idx="12"/>
          </p:nvPr>
        </p:nvSpPr>
        <p:spPr>
          <a:xfrm>
            <a:off x="8229600" y="6473825"/>
            <a:ext cx="758825" cy="247650"/>
          </a:xfrm>
        </p:spPr>
        <p:txBody>
          <a:bodyPr/>
          <a:lstStyle>
            <a:lvl1pPr>
              <a:defRPr smtClean="0"/>
            </a:lvl1pPr>
          </a:lstStyle>
          <a:p>
            <a:pPr>
              <a:defRPr/>
            </a:pPr>
            <a:fld id="{08624AD6-7787-4895-B545-879E6230E04B}" type="slidenum">
              <a:rPr lang="en-US" altLang="en-US"/>
              <a:pPr>
                <a:defRPr/>
              </a:pPr>
              <a:t>‹#›</a:t>
            </a:fld>
            <a:endParaRPr lang="en-US" altLang="en-US"/>
          </a:p>
        </p:txBody>
      </p:sp>
    </p:spTree>
    <p:extLst>
      <p:ext uri="{BB962C8B-B14F-4D97-AF65-F5344CB8AC3E}">
        <p14:creationId xmlns:p14="http://schemas.microsoft.com/office/powerpoint/2010/main" val="2788672276"/>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2502FDDC-AABD-4373-867B-A63E6D5102D9}"/>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BFCFF5F8-594E-4496-B29C-A252ABA0B4FB}"/>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DE6CD1F5-335F-4837-B750-8B16172A7B87}"/>
              </a:ext>
            </a:extLst>
          </p:cNvPr>
          <p:cNvSpPr>
            <a:spLocks noGrp="1"/>
          </p:cNvSpPr>
          <p:nvPr>
            <p:ph type="sldNum" sz="quarter" idx="12"/>
          </p:nvPr>
        </p:nvSpPr>
        <p:spPr/>
        <p:txBody>
          <a:bodyPr/>
          <a:lstStyle>
            <a:lvl1pPr>
              <a:defRPr/>
            </a:lvl1pPr>
          </a:lstStyle>
          <a:p>
            <a:pPr>
              <a:defRPr/>
            </a:pPr>
            <a:fld id="{B2DE6E0B-372F-4397-9347-E4F331E5C742}" type="slidenum">
              <a:rPr lang="en-US" altLang="en-US"/>
              <a:pPr>
                <a:defRPr/>
              </a:pPr>
              <a:t>‹#›</a:t>
            </a:fld>
            <a:endParaRPr lang="en-US" altLang="en-US"/>
          </a:p>
        </p:txBody>
      </p:sp>
    </p:spTree>
    <p:extLst>
      <p:ext uri="{BB962C8B-B14F-4D97-AF65-F5344CB8AC3E}">
        <p14:creationId xmlns:p14="http://schemas.microsoft.com/office/powerpoint/2010/main" val="2317839379"/>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E8363E-2A0E-4EED-98ED-1D58347EEFF8}"/>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1BC62DA4-31F0-4E5E-8DE8-6020B564B42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564F53B-D917-4A62-AF7A-492375EC6B2A}"/>
              </a:ext>
            </a:extLst>
          </p:cNvPr>
          <p:cNvSpPr>
            <a:spLocks noGrp="1"/>
          </p:cNvSpPr>
          <p:nvPr>
            <p:ph type="sldNum" sz="quarter" idx="12"/>
          </p:nvPr>
        </p:nvSpPr>
        <p:spPr/>
        <p:txBody>
          <a:bodyPr/>
          <a:lstStyle>
            <a:lvl1pPr>
              <a:defRPr smtClean="0"/>
            </a:lvl1pPr>
          </a:lstStyle>
          <a:p>
            <a:pPr>
              <a:defRPr/>
            </a:pPr>
            <a:fld id="{3FAAD763-717A-404C-9687-FCF312D3E943}" type="slidenum">
              <a:rPr lang="en-US" altLang="en-US"/>
              <a:pPr>
                <a:defRPr/>
              </a:pPr>
              <a:t>‹#›</a:t>
            </a:fld>
            <a:endParaRPr lang="en-US" altLang="en-US"/>
          </a:p>
        </p:txBody>
      </p:sp>
    </p:spTree>
    <p:extLst>
      <p:ext uri="{BB962C8B-B14F-4D97-AF65-F5344CB8AC3E}">
        <p14:creationId xmlns:p14="http://schemas.microsoft.com/office/powerpoint/2010/main" val="2033811653"/>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1892D986-ADE3-4B1D-BFCC-372643D18E06}"/>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FA2D9109-58B2-4ADB-89FC-E0C06543A87E}"/>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5AA50D76-D889-46E7-B2D2-14B3C46F73B5}"/>
              </a:ext>
            </a:extLst>
          </p:cNvPr>
          <p:cNvSpPr>
            <a:spLocks noGrp="1"/>
          </p:cNvSpPr>
          <p:nvPr>
            <p:ph type="sldNum" sz="quarter" idx="12"/>
          </p:nvPr>
        </p:nvSpPr>
        <p:spPr>
          <a:xfrm>
            <a:off x="8229600" y="6473825"/>
            <a:ext cx="758825" cy="247650"/>
          </a:xfrm>
        </p:spPr>
        <p:txBody>
          <a:bodyPr/>
          <a:lstStyle>
            <a:lvl1pPr>
              <a:defRPr smtClean="0"/>
            </a:lvl1pPr>
          </a:lstStyle>
          <a:p>
            <a:pPr>
              <a:defRPr/>
            </a:pPr>
            <a:fld id="{4A972973-0B37-4789-B7AC-FC7977F1F58A}" type="slidenum">
              <a:rPr lang="en-US" altLang="en-US"/>
              <a:pPr>
                <a:defRPr/>
              </a:pPr>
              <a:t>‹#›</a:t>
            </a:fld>
            <a:endParaRPr lang="en-US" altLang="en-US"/>
          </a:p>
        </p:txBody>
      </p:sp>
    </p:spTree>
    <p:extLst>
      <p:ext uri="{BB962C8B-B14F-4D97-AF65-F5344CB8AC3E}">
        <p14:creationId xmlns:p14="http://schemas.microsoft.com/office/powerpoint/2010/main" val="1563286357"/>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A202DEB4-E021-4508-93DB-A16A14D6D148}"/>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C3242BA3-F1BD-4FEC-BB9A-87F644BF6347}"/>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3EF24F81-DD83-493D-8AC6-A11A66FC0CF0}"/>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1D031E0D-51A4-4792-B21B-DE1CD107C133}"/>
              </a:ext>
            </a:extLst>
          </p:cNvPr>
          <p:cNvSpPr>
            <a:spLocks noGrp="1"/>
          </p:cNvSpPr>
          <p:nvPr>
            <p:ph type="sldNum" sz="quarter" idx="12"/>
          </p:nvPr>
        </p:nvSpPr>
        <p:spPr/>
        <p:txBody>
          <a:bodyPr/>
          <a:lstStyle>
            <a:lvl1pPr>
              <a:defRPr smtClean="0"/>
            </a:lvl1pPr>
          </a:lstStyle>
          <a:p>
            <a:pPr>
              <a:defRPr/>
            </a:pPr>
            <a:fld id="{A6C00ECF-1C9D-4B1C-BF84-7E06C552A4E3}" type="slidenum">
              <a:rPr lang="en-US" altLang="en-US"/>
              <a:pPr>
                <a:defRPr/>
              </a:pPr>
              <a:t>‹#›</a:t>
            </a:fld>
            <a:endParaRPr lang="en-US" altLang="en-US"/>
          </a:p>
        </p:txBody>
      </p:sp>
    </p:spTree>
    <p:extLst>
      <p:ext uri="{BB962C8B-B14F-4D97-AF65-F5344CB8AC3E}">
        <p14:creationId xmlns:p14="http://schemas.microsoft.com/office/powerpoint/2010/main" val="2104056968"/>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87E35876-D778-42D4-B929-CEA3BE110AEE}"/>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7680CFA3-0DEA-4CF3-BF9E-51591F1C7E15}"/>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2B999444-B4C3-462A-8D16-61BE2AF00B2E}"/>
              </a:ext>
            </a:extLst>
          </p:cNvPr>
          <p:cNvSpPr>
            <a:spLocks noGrp="1"/>
          </p:cNvSpPr>
          <p:nvPr>
            <p:ph type="sldNum" sz="quarter" idx="12"/>
          </p:nvPr>
        </p:nvSpPr>
        <p:spPr/>
        <p:txBody>
          <a:bodyPr/>
          <a:lstStyle>
            <a:lvl1pPr>
              <a:defRPr/>
            </a:lvl1pPr>
          </a:lstStyle>
          <a:p>
            <a:pPr>
              <a:defRPr/>
            </a:pPr>
            <a:fld id="{D3A99532-670C-4D5C-8154-416644EED8DA}" type="slidenum">
              <a:rPr lang="en-US" altLang="en-US"/>
              <a:pPr>
                <a:defRPr/>
              </a:pPr>
              <a:t>‹#›</a:t>
            </a:fld>
            <a:endParaRPr lang="en-US" altLang="en-US"/>
          </a:p>
        </p:txBody>
      </p:sp>
    </p:spTree>
    <p:extLst>
      <p:ext uri="{BB962C8B-B14F-4D97-AF65-F5344CB8AC3E}">
        <p14:creationId xmlns:p14="http://schemas.microsoft.com/office/powerpoint/2010/main" val="2646988356"/>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68644419-E87F-439A-A0F0-318836965510}"/>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975F8207-DF97-4DE6-890B-7481495FF69D}"/>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1F4BE1E0-E0EF-405A-A5A9-E5EA52C9E6BC}"/>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35841793-AC36-4455-8433-B84A14E8D435}"/>
              </a:ext>
            </a:extLst>
          </p:cNvPr>
          <p:cNvSpPr>
            <a:spLocks noGrp="1"/>
          </p:cNvSpPr>
          <p:nvPr>
            <p:ph type="sldNum" sz="quarter" idx="12"/>
          </p:nvPr>
        </p:nvSpPr>
        <p:spPr>
          <a:xfrm>
            <a:off x="8229600" y="6477000"/>
            <a:ext cx="762000" cy="247650"/>
          </a:xfrm>
        </p:spPr>
        <p:txBody>
          <a:bodyPr/>
          <a:lstStyle>
            <a:lvl1pPr>
              <a:defRPr smtClean="0"/>
            </a:lvl1pPr>
          </a:lstStyle>
          <a:p>
            <a:pPr>
              <a:defRPr/>
            </a:pPr>
            <a:fld id="{DF77A7C2-C6C6-4F85-A73F-FB4A8FC8754B}" type="slidenum">
              <a:rPr lang="en-US" altLang="en-US"/>
              <a:pPr>
                <a:defRPr/>
              </a:pPr>
              <a:t>‹#›</a:t>
            </a:fld>
            <a:endParaRPr lang="en-US" altLang="en-US"/>
          </a:p>
        </p:txBody>
      </p:sp>
    </p:spTree>
    <p:extLst>
      <p:ext uri="{BB962C8B-B14F-4D97-AF65-F5344CB8AC3E}">
        <p14:creationId xmlns:p14="http://schemas.microsoft.com/office/powerpoint/2010/main" val="861234982"/>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81944BB3-3EC0-4DAD-A5DE-DAC47B28B217}"/>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5E83929F-5310-4AAB-BF4C-B1FACB7E39A4}"/>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C8CAE2FB-6C51-45FA-99E4-9687ED801170}"/>
              </a:ext>
            </a:extLst>
          </p:cNvPr>
          <p:cNvSpPr>
            <a:spLocks noGrp="1"/>
          </p:cNvSpPr>
          <p:nvPr>
            <p:ph type="sldNum" sz="quarter" idx="12"/>
          </p:nvPr>
        </p:nvSpPr>
        <p:spPr/>
        <p:txBody>
          <a:bodyPr/>
          <a:lstStyle>
            <a:lvl1pPr>
              <a:defRPr/>
            </a:lvl1pPr>
          </a:lstStyle>
          <a:p>
            <a:pPr>
              <a:defRPr/>
            </a:pPr>
            <a:fld id="{9A9E827F-DEE8-4861-B542-0F4DB68A1A3C}" type="slidenum">
              <a:rPr lang="en-US" altLang="en-US"/>
              <a:pPr>
                <a:defRPr/>
              </a:pPr>
              <a:t>‹#›</a:t>
            </a:fld>
            <a:endParaRPr lang="en-US" altLang="en-US"/>
          </a:p>
        </p:txBody>
      </p:sp>
    </p:spTree>
    <p:extLst>
      <p:ext uri="{BB962C8B-B14F-4D97-AF65-F5344CB8AC3E}">
        <p14:creationId xmlns:p14="http://schemas.microsoft.com/office/powerpoint/2010/main" val="2333049099"/>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7943831A-B162-4F0A-A89C-42DA41F4800E}"/>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DF2D5087-2DC6-4A07-AC4A-FBDAD3FDFFEC}"/>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90B06411-4458-49D5-952A-6F74A0C622F5}"/>
              </a:ext>
            </a:extLst>
          </p:cNvPr>
          <p:cNvSpPr>
            <a:spLocks noGrp="1"/>
          </p:cNvSpPr>
          <p:nvPr>
            <p:ph type="sldNum" sz="quarter" idx="12"/>
          </p:nvPr>
        </p:nvSpPr>
        <p:spPr/>
        <p:txBody>
          <a:bodyPr/>
          <a:lstStyle>
            <a:lvl1pPr>
              <a:defRPr smtClean="0"/>
            </a:lvl1pPr>
          </a:lstStyle>
          <a:p>
            <a:pPr>
              <a:defRPr/>
            </a:pPr>
            <a:fld id="{BA7C08D3-76B6-495B-B918-5C16C429D6CA}" type="slidenum">
              <a:rPr lang="en-US" altLang="en-US"/>
              <a:pPr>
                <a:defRPr/>
              </a:pPr>
              <a:t>‹#›</a:t>
            </a:fld>
            <a:endParaRPr lang="en-US" altLang="en-US"/>
          </a:p>
        </p:txBody>
      </p:sp>
    </p:spTree>
    <p:extLst>
      <p:ext uri="{BB962C8B-B14F-4D97-AF65-F5344CB8AC3E}">
        <p14:creationId xmlns:p14="http://schemas.microsoft.com/office/powerpoint/2010/main" val="4011667311"/>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79D1F061-64A8-4070-963B-020137FD4B4D}"/>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57A04699-8333-429D-8E51-3E1480A52A9E}"/>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064A37B7-48CE-45E0-95A5-4839296846FE}"/>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0B606BDD-04A6-4F39-9D89-292EBFD208C0}"/>
              </a:ext>
            </a:extLst>
          </p:cNvPr>
          <p:cNvSpPr>
            <a:spLocks noGrp="1"/>
          </p:cNvSpPr>
          <p:nvPr>
            <p:ph type="sldNum" sz="quarter" idx="12"/>
          </p:nvPr>
        </p:nvSpPr>
        <p:spPr/>
        <p:txBody>
          <a:bodyPr/>
          <a:lstStyle>
            <a:lvl1pPr>
              <a:defRPr smtClean="0"/>
            </a:lvl1pPr>
          </a:lstStyle>
          <a:p>
            <a:pPr>
              <a:defRPr/>
            </a:pPr>
            <a:fld id="{5CC563FE-D7ED-43E9-897F-DC168772F3E7}" type="slidenum">
              <a:rPr lang="en-US" altLang="en-US"/>
              <a:pPr>
                <a:defRPr/>
              </a:pPr>
              <a:t>‹#›</a:t>
            </a:fld>
            <a:endParaRPr lang="en-US" altLang="en-US"/>
          </a:p>
        </p:txBody>
      </p:sp>
    </p:spTree>
    <p:extLst>
      <p:ext uri="{BB962C8B-B14F-4D97-AF65-F5344CB8AC3E}">
        <p14:creationId xmlns:p14="http://schemas.microsoft.com/office/powerpoint/2010/main" val="1209368323"/>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279A155A-3E7A-4583-95B3-C151B6E10D9A}"/>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CECFA25F-2BD0-4E5B-B65F-B32E392F27B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20C9E456-789D-439A-BE78-CD9CBB9ADC72}"/>
              </a:ext>
            </a:extLst>
          </p:cNvPr>
          <p:cNvSpPr>
            <a:spLocks noGrp="1"/>
          </p:cNvSpPr>
          <p:nvPr>
            <p:ph type="sldNum" sz="quarter" idx="12"/>
          </p:nvPr>
        </p:nvSpPr>
        <p:spPr/>
        <p:txBody>
          <a:bodyPr/>
          <a:lstStyle>
            <a:lvl1pPr>
              <a:defRPr smtClean="0"/>
            </a:lvl1pPr>
          </a:lstStyle>
          <a:p>
            <a:pPr>
              <a:defRPr/>
            </a:pPr>
            <a:fld id="{F259EB03-A6F6-48FE-82B0-6FE6C345DF9C}" type="slidenum">
              <a:rPr lang="en-US" altLang="en-US"/>
              <a:pPr>
                <a:defRPr/>
              </a:pPr>
              <a:t>‹#›</a:t>
            </a:fld>
            <a:endParaRPr lang="en-US" altLang="en-US"/>
          </a:p>
        </p:txBody>
      </p:sp>
    </p:spTree>
    <p:extLst>
      <p:ext uri="{BB962C8B-B14F-4D97-AF65-F5344CB8AC3E}">
        <p14:creationId xmlns:p14="http://schemas.microsoft.com/office/powerpoint/2010/main" val="3785869414"/>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9AC28717-6205-4BAF-B5A8-B072F984E3B7}"/>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85AAA433-B948-4D7C-8B6A-4BF1BAFB26C9}"/>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CE39EA10-285C-4B3C-80BA-12685A7CA21E}"/>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05733C99-6C52-405A-8549-5200F70A4654}"/>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0B75780F-6488-4247-9BBD-3A87E7E4FC9A}"/>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B8DE9812-E385-4319-AE53-0D46DB62848F}"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E0FB187B-5B0B-4B8F-839B-424AB1ED1CDE}"/>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4E194510-D59C-4997-9CC6-5EACFB64D97F}"/>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D41CA80E-D61B-4785-AB37-E2CBCCFFF4BB}"/>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5044" r:id="rId1"/>
    <p:sldLayoutId id="2147485045" r:id="rId2"/>
    <p:sldLayoutId id="2147485046" r:id="rId3"/>
    <p:sldLayoutId id="2147485041" r:id="rId4"/>
    <p:sldLayoutId id="2147485047" r:id="rId5"/>
    <p:sldLayoutId id="2147485042" r:id="rId6"/>
    <p:sldLayoutId id="2147485048" r:id="rId7"/>
    <p:sldLayoutId id="2147485049" r:id="rId8"/>
    <p:sldLayoutId id="2147485050" r:id="rId9"/>
    <p:sldLayoutId id="2147485043" r:id="rId10"/>
    <p:sldLayoutId id="2147485051"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269B948C-24B4-48B8-A640-3E83AF60B099}"/>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dirty="0">
                <a:solidFill>
                  <a:srgbClr val="002060"/>
                </a:solidFill>
                <a:effectLst>
                  <a:outerShdw blurRad="38100" dist="38100" dir="2700000" algn="tl">
                    <a:srgbClr val="000000">
                      <a:alpha val="43137"/>
                    </a:srgbClr>
                  </a:outerShdw>
                </a:effectLst>
              </a:rPr>
              <a:t>how  can  </a:t>
            </a:r>
            <a:r>
              <a:rPr lang="en-US" sz="6600" b="1" dirty="0" err="1">
                <a:solidFill>
                  <a:srgbClr val="002060"/>
                </a:solidFill>
                <a:effectLst>
                  <a:outerShdw blurRad="38100" dist="38100" dir="2700000" algn="tl">
                    <a:srgbClr val="000000">
                      <a:alpha val="43137"/>
                    </a:srgbClr>
                  </a:outerShdw>
                </a:effectLst>
              </a:rPr>
              <a:t>i</a:t>
            </a:r>
            <a:r>
              <a:rPr lang="en-US" sz="6600" b="1" dirty="0">
                <a:solidFill>
                  <a:srgbClr val="002060"/>
                </a:solidFill>
                <a:effectLst>
                  <a:outerShdw blurRad="38100" dist="38100" dir="2700000" algn="tl">
                    <a:srgbClr val="000000">
                      <a:alpha val="43137"/>
                    </a:srgbClr>
                  </a:outerShdw>
                </a:effectLst>
              </a:rPr>
              <a:t>  live to  really please  god?</a:t>
            </a: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35846F5-E1B3-4063-8BA5-CBFA4E26B8B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F70C3D3-4BBE-4F5C-9C56-8641B0A72C89}"/>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lnSpc>
                <a:spcPct val="90000"/>
              </a:lnSpc>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A. What does purity mean?</a:t>
            </a:r>
          </a:p>
          <a:p>
            <a:pPr marL="609600" indent="-609600" algn="just" eaLnBrk="1" hangingPunct="1">
              <a:lnSpc>
                <a:spcPct val="90000"/>
              </a:lnSpc>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 That you should avoid </a:t>
            </a:r>
            <a:r>
              <a:rPr lang="en-US" sz="4400" b="1" u="sng">
                <a:solidFill>
                  <a:srgbClr val="990033"/>
                </a:solidFill>
                <a:effectLst>
                  <a:outerShdw blurRad="38100" dist="38100" dir="2700000" algn="tl">
                    <a:srgbClr val="000000">
                      <a:alpha val="43137"/>
                    </a:srgbClr>
                  </a:outerShdw>
                </a:effectLst>
                <a:latin typeface="Arial Narrow" pitchFamily="34" charset="0"/>
              </a:rPr>
              <a:t>sexual</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u="sng">
                <a:solidFill>
                  <a:srgbClr val="990033"/>
                </a:solidFill>
                <a:effectLst>
                  <a:outerShdw blurRad="38100" dist="38100" dir="2700000" algn="tl">
                    <a:srgbClr val="000000">
                      <a:alpha val="43137"/>
                    </a:srgbClr>
                  </a:outerShdw>
                </a:effectLst>
                <a:latin typeface="Arial Narrow" pitchFamily="34" charset="0"/>
              </a:rPr>
              <a:t>immorality</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hangingPunct="1">
              <a:lnSpc>
                <a:spcPct val="90000"/>
              </a:lnSpc>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just" eaLnBrk="1" hangingPunct="1">
              <a:lnSpc>
                <a:spcPct val="90000"/>
              </a:lnSpc>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B59E50CF-D17E-4687-8527-B1A3DF96B7A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Keep Pure Relationships with One Another.</a:t>
            </a:r>
            <a:endParaRPr lang="en-US" dirty="0"/>
          </a:p>
        </p:txBody>
      </p:sp>
      <p:pic>
        <p:nvPicPr>
          <p:cNvPr id="30725" name="Picture 4" descr="Scan0001.jpg">
            <a:extLst>
              <a:ext uri="{FF2B5EF4-FFF2-40B4-BE49-F238E27FC236}">
                <a16:creationId xmlns:a16="http://schemas.microsoft.com/office/drawing/2014/main" id="{93A65166-E2CC-4980-B20A-CD8AE5157D8C}"/>
              </a:ext>
            </a:extLst>
          </p:cNvPr>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52800" y="3505200"/>
            <a:ext cx="2833688" cy="2828925"/>
          </a:xfrm>
          <a:prstGeom prst="rect">
            <a:avLst/>
          </a:prstGeom>
          <a:blipFill dpi="0" rotWithShape="1">
            <a:blip r:embed="rId4">
              <a:clrChange>
                <a:clrFrom>
                  <a:srgbClr val="FFFFFF"/>
                </a:clrFrom>
                <a:clrTo>
                  <a:srgbClr val="FFFFFF">
                    <a:alpha val="0"/>
                  </a:srgbClr>
                </a:clrTo>
              </a:clrChange>
              <a:alphaModFix amt="0"/>
            </a:blip>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FA2F00C-E9E5-42F2-914D-A2875752717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B348C45-FFDE-4ACE-8717-6E50CD3D4004}"/>
              </a:ext>
            </a:extLst>
          </p:cNvPr>
          <p:cNvSpPr>
            <a:spLocks noGrp="1" noChangeArrowheads="1"/>
          </p:cNvSpPr>
          <p:nvPr>
            <p:ph idx="1"/>
          </p:nvPr>
        </p:nvSpPr>
        <p:spPr>
          <a:xfrm>
            <a:off x="457200" y="1066800"/>
            <a:ext cx="8229600" cy="5486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does purity mean?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That you should learn to 	</a:t>
            </a:r>
            <a:r>
              <a:rPr lang="en-US" sz="4400" b="1" u="sng" dirty="0">
                <a:solidFill>
                  <a:srgbClr val="990033"/>
                </a:solidFill>
                <a:effectLst>
                  <a:outerShdw blurRad="38100" dist="38100" dir="2700000" algn="tl">
                    <a:srgbClr val="000000">
                      <a:alpha val="43137"/>
                    </a:srgbClr>
                  </a:outerShdw>
                </a:effectLst>
                <a:latin typeface="Arial Narrow" pitchFamily="34" charset="0"/>
              </a:rPr>
              <a:t>control</a:t>
            </a:r>
            <a:r>
              <a:rPr lang="en-US" sz="4400" b="1" dirty="0">
                <a:solidFill>
                  <a:srgbClr val="990033"/>
                </a:solidFill>
                <a:effectLst>
                  <a:outerShdw blurRad="38100" dist="38100" dir="2700000" algn="tl">
                    <a:srgbClr val="000000">
                      <a:alpha val="43137"/>
                    </a:srgbClr>
                  </a:outerShdw>
                </a:effectLst>
                <a:latin typeface="Arial Narrow" pitchFamily="34" charset="0"/>
              </a:rPr>
              <a:t> your body.</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It is God’s will that you should be sanctified: that you should avoid sexual immorality; that each of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 should learn to control his own body</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in a way that is holy and honorable . . . - v3-4</a:t>
            </a:r>
          </a:p>
        </p:txBody>
      </p:sp>
      <p:sp>
        <p:nvSpPr>
          <p:cNvPr id="4" name="Rectangle 3">
            <a:extLst>
              <a:ext uri="{FF2B5EF4-FFF2-40B4-BE49-F238E27FC236}">
                <a16:creationId xmlns:a16="http://schemas.microsoft.com/office/drawing/2014/main" id="{1B883D70-CF56-49CD-B562-B2FEE24462C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Keep Pure Relationships with One Another.</a:t>
            </a:r>
            <a:endParaRPr lang="en-US"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2AAA16B-E669-45B8-B351-C6B2C0CDC6D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16F9347-EA41-40BA-ACF7-99925B8A30AE}"/>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 is this important?</a:t>
            </a:r>
          </a:p>
        </p:txBody>
      </p:sp>
      <p:sp>
        <p:nvSpPr>
          <p:cNvPr id="4" name="Rectangle 3">
            <a:extLst>
              <a:ext uri="{FF2B5EF4-FFF2-40B4-BE49-F238E27FC236}">
                <a16:creationId xmlns:a16="http://schemas.microsoft.com/office/drawing/2014/main" id="{63E94262-7F2D-4619-BD91-41DA4803973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Keep Pure Relationships with One Another.</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7BFF322-AF82-4318-8C25-0647B9E188E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34228EF-745D-4F1D-B9BB-5F8063E85B50}"/>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 is this important?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It is </a:t>
            </a:r>
            <a:r>
              <a:rPr lang="en-US" sz="4400" b="1" u="sng" dirty="0">
                <a:solidFill>
                  <a:srgbClr val="990033"/>
                </a:solidFill>
                <a:effectLst>
                  <a:outerShdw blurRad="38100" dist="38100" dir="2700000" algn="tl">
                    <a:srgbClr val="000000">
                      <a:alpha val="43137"/>
                    </a:srgbClr>
                  </a:outerShdw>
                </a:effectLst>
                <a:latin typeface="Arial Narrow" pitchFamily="34" charset="0"/>
              </a:rPr>
              <a:t>necessary</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Finally, brothers, we instructed you how (</a:t>
            </a:r>
            <a:r>
              <a:rPr lang="en-US" sz="26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it is necessary</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 to live in order to please God, as in fact you are living. Now we ask you and urge you in the Lord Jesus to do this more and more. For you know what instructions we gave you by the authority of the Lord Jesus. It is God’s will that you should be sanctified: that you should avoid sexual immorality; that each of you should learn to control his own body in a way that is holy and honorable . . . - v1-4</a:t>
            </a:r>
          </a:p>
        </p:txBody>
      </p:sp>
      <p:sp>
        <p:nvSpPr>
          <p:cNvPr id="4" name="Rectangle 3">
            <a:extLst>
              <a:ext uri="{FF2B5EF4-FFF2-40B4-BE49-F238E27FC236}">
                <a16:creationId xmlns:a16="http://schemas.microsoft.com/office/drawing/2014/main" id="{5E9674F9-6C02-4A73-A97D-F81DD97CF11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Keep Pure Relationships with One Another.</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D9E97DF-C428-4BC0-B3B8-61E2C735099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360F9E7-579B-43DD-80D0-03B737AEBC3C}"/>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 is this important?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It is a </a:t>
            </a:r>
            <a:r>
              <a:rPr lang="en-US" sz="4400" b="1" u="sng" dirty="0">
                <a:solidFill>
                  <a:srgbClr val="990033"/>
                </a:solidFill>
                <a:effectLst>
                  <a:outerShdw blurRad="38100" dist="38100" dir="2700000" algn="tl">
                    <a:srgbClr val="000000">
                      <a:alpha val="43137"/>
                    </a:srgbClr>
                  </a:outerShdw>
                </a:effectLst>
                <a:latin typeface="Arial Narrow" pitchFamily="34" charset="0"/>
              </a:rPr>
              <a:t>command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Finally, brothers, we instructed you how to live in order to please God, as in fact you are living. Now we ask you and urge you in the Lord Jesus to do this more and more. For you know what instructions we gave you </a:t>
            </a:r>
            <a:r>
              <a:rPr lang="en-US" sz="2600" b="1" u="sng" dirty="0">
                <a:solidFill>
                  <a:schemeClr val="tx1"/>
                </a:solidFill>
                <a:effectLst>
                  <a:outerShdw blurRad="38100" dist="38100" dir="2700000" algn="tl">
                    <a:srgbClr val="000000">
                      <a:alpha val="43137"/>
                    </a:srgbClr>
                  </a:outerShdw>
                </a:effectLst>
                <a:latin typeface="Arial" pitchFamily="34" charset="0"/>
                <a:cs typeface="Arial" pitchFamily="34" charset="0"/>
              </a:rPr>
              <a:t>by the authority of the Lord Jesus</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 It is God’s will that you should be sanctified: that you should avoid sexual immorality; that each of you should learn to control his own body in a way that is holy and honorable . . . - v1-4</a:t>
            </a:r>
          </a:p>
        </p:txBody>
      </p:sp>
      <p:sp>
        <p:nvSpPr>
          <p:cNvPr id="4" name="Rectangle 3">
            <a:extLst>
              <a:ext uri="{FF2B5EF4-FFF2-40B4-BE49-F238E27FC236}">
                <a16:creationId xmlns:a16="http://schemas.microsoft.com/office/drawing/2014/main" id="{6CAAE07E-5CB6-4873-BA82-A9D9B0EE25D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Keep Pure Relationships with One Another.</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9A5C042-A36A-4008-8059-22AB7369E6A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AEF5410-4AF7-41F1-9215-FAEB3AED533F}"/>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 is this important?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It is </a:t>
            </a:r>
            <a:r>
              <a:rPr lang="en-US" sz="4400" b="1" u="sng" dirty="0">
                <a:solidFill>
                  <a:srgbClr val="990033"/>
                </a:solidFill>
                <a:effectLst>
                  <a:outerShdw blurRad="38100" dist="38100" dir="2700000" algn="tl">
                    <a:srgbClr val="000000">
                      <a:alpha val="43137"/>
                    </a:srgbClr>
                  </a:outerShdw>
                </a:effectLst>
                <a:latin typeface="Arial Narrow" pitchFamily="34" charset="0"/>
              </a:rPr>
              <a:t>God’s</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will</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Finally, brothers, we instructed you how to live in order to please God, as in fact you are living. Now we ask you and urge you in the Lord Jesus to do this more and more. For you know what instructions we gave you by the authority of the Lord Jesus. </a:t>
            </a:r>
            <a:r>
              <a:rPr lang="en-US" sz="2600" b="1" u="sng" dirty="0">
                <a:solidFill>
                  <a:schemeClr val="tx1"/>
                </a:solidFill>
                <a:effectLst>
                  <a:outerShdw blurRad="38100" dist="38100" dir="2700000" algn="tl">
                    <a:srgbClr val="000000">
                      <a:alpha val="43137"/>
                    </a:srgbClr>
                  </a:outerShdw>
                </a:effectLst>
                <a:latin typeface="Arial" pitchFamily="34" charset="0"/>
                <a:cs typeface="Arial" pitchFamily="34" charset="0"/>
              </a:rPr>
              <a:t>It is God’s will</a:t>
            </a:r>
            <a:r>
              <a:rPr lang="en-US" sz="2600" b="1" dirty="0">
                <a:solidFill>
                  <a:schemeClr val="accent2"/>
                </a:solidFill>
                <a:effectLst>
                  <a:outerShdw blurRad="38100" dist="38100" dir="2700000" algn="tl">
                    <a:srgbClr val="000000">
                      <a:alpha val="43137"/>
                    </a:srgbClr>
                  </a:outerShdw>
                </a:effectLst>
                <a:latin typeface="Arial" pitchFamily="34" charset="0"/>
                <a:cs typeface="Arial" pitchFamily="34" charset="0"/>
              </a:rPr>
              <a:t> </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that you should be sanctified: that you should avoid sexual immorality; that each of you should learn to control his own body in a way that is holy and honorable . . . - v1-4</a:t>
            </a:r>
          </a:p>
        </p:txBody>
      </p:sp>
      <p:sp>
        <p:nvSpPr>
          <p:cNvPr id="4" name="Rectangle 3">
            <a:extLst>
              <a:ext uri="{FF2B5EF4-FFF2-40B4-BE49-F238E27FC236}">
                <a16:creationId xmlns:a16="http://schemas.microsoft.com/office/drawing/2014/main" id="{0C88CB1E-2C2B-4AAF-B3CC-6FEA445BD57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Keep Pure Relationships with One Another.</a:t>
            </a:r>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887740A-B010-4713-AD4C-906EE8CA6DE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CD5D06A-5529-4DD6-9029-59BE5A9C4397}"/>
              </a:ext>
            </a:extLst>
          </p:cNvPr>
          <p:cNvSpPr>
            <a:spLocks noGrp="1" noChangeArrowheads="1"/>
          </p:cNvSpPr>
          <p:nvPr>
            <p:ph idx="1"/>
          </p:nvPr>
        </p:nvSpPr>
        <p:spPr>
          <a:xfrm>
            <a:off x="457200" y="1143000"/>
            <a:ext cx="8229600" cy="54102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Exodus 20:14 - You shall not commit adultery.</a:t>
            </a:r>
          </a:p>
        </p:txBody>
      </p:sp>
      <p:sp>
        <p:nvSpPr>
          <p:cNvPr id="4" name="Rectangle 3">
            <a:extLst>
              <a:ext uri="{FF2B5EF4-FFF2-40B4-BE49-F238E27FC236}">
                <a16:creationId xmlns:a16="http://schemas.microsoft.com/office/drawing/2014/main" id="{A7696F03-A17B-41DB-B3FD-7C09EE0116A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Keep Pure Relationships with One Another.</a:t>
            </a:r>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FB45EAC-1748-4663-A954-2BE6BFFDE8AF}"/>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167EDBA-517C-49F7-870C-BE969FEBB1C9}"/>
              </a:ext>
            </a:extLst>
          </p:cNvPr>
          <p:cNvSpPr>
            <a:spLocks noGrp="1" noChangeArrowheads="1"/>
          </p:cNvSpPr>
          <p:nvPr>
            <p:ph idx="1"/>
          </p:nvPr>
        </p:nvSpPr>
        <p:spPr>
          <a:xfrm>
            <a:off x="457200" y="1143000"/>
            <a:ext cx="8229600" cy="54102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Exodus 20:14 - You shall not commit adultery.</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Job 31:1-2 - I made a covenant with my eyes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not to look lustfully at a girl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For what is man’s lot from God above, his heritage from the Almighty on high?</a:t>
            </a:r>
          </a:p>
        </p:txBody>
      </p:sp>
      <p:sp>
        <p:nvSpPr>
          <p:cNvPr id="4" name="Rectangle 3">
            <a:extLst>
              <a:ext uri="{FF2B5EF4-FFF2-40B4-BE49-F238E27FC236}">
                <a16:creationId xmlns:a16="http://schemas.microsoft.com/office/drawing/2014/main" id="{58A8C1DF-4DFD-4FAA-A5BF-860948C81AA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Keep Pure Relationships with One Another.</a:t>
            </a:r>
            <a:endParaRPr lang="en-US" dirty="0"/>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55A2BFE-65ED-4EA9-8255-DFD4449C4E6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E9DF3FB-46ED-4082-9147-DB80999069ED}"/>
              </a:ext>
            </a:extLst>
          </p:cNvPr>
          <p:cNvSpPr>
            <a:spLocks noGrp="1" noChangeArrowheads="1"/>
          </p:cNvSpPr>
          <p:nvPr>
            <p:ph idx="1"/>
          </p:nvPr>
        </p:nvSpPr>
        <p:spPr>
          <a:xfrm>
            <a:off x="457200" y="1143000"/>
            <a:ext cx="8229600" cy="5410200"/>
          </a:xfrm>
        </p:spPr>
        <p:txBody>
          <a:bodyPr>
            <a:normAutofit/>
          </a:bodyPr>
          <a:lstStyle/>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Exodus 20:14 - You shall not commit adultery.</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Job 31:1-2 - I made a covenant with my eyes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not to look lustfully at a girl</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For what is man’s lot from God above, his heritage from the Almighty on high?</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Matthew 5:27-28 - You have heard that it was said, ‘Do not commit adultery.’ But I tell you that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anyone who looks at a woman lustfully</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has already committed adultery with her in his heart.</a:t>
            </a:r>
          </a:p>
        </p:txBody>
      </p:sp>
      <p:sp>
        <p:nvSpPr>
          <p:cNvPr id="4" name="Rectangle 3">
            <a:extLst>
              <a:ext uri="{FF2B5EF4-FFF2-40B4-BE49-F238E27FC236}">
                <a16:creationId xmlns:a16="http://schemas.microsoft.com/office/drawing/2014/main" id="{BF65130F-EF78-44D9-8C17-494C71F2FB4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Keep Pure Relationships with One Another.</a:t>
            </a:r>
            <a:endParaRPr lang="en-US" dirty="0"/>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B91F3F3-71EA-450C-A06F-744CACEF7CB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B9C9ABF-B1B1-40F2-BCD2-1B96C5333C3D}"/>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 is this important?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4. Your relationship with your 	Christian brothers will not be 	hampered.</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and that in this matter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no one should wrong his brother or take advantage of him</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The Lord will punish men for all such sins, as we have already told you and warned you. For God did not call us to be impure, but to live a holy life. - v6-7</a:t>
            </a:r>
          </a:p>
        </p:txBody>
      </p:sp>
      <p:sp>
        <p:nvSpPr>
          <p:cNvPr id="4" name="Rectangle 3">
            <a:extLst>
              <a:ext uri="{FF2B5EF4-FFF2-40B4-BE49-F238E27FC236}">
                <a16:creationId xmlns:a16="http://schemas.microsoft.com/office/drawing/2014/main" id="{F21A3A13-1690-4021-85B8-F1DE46FA2C8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Keep Pure Relationships with One Another.</a:t>
            </a:r>
            <a:endParaRPr lang="en-US"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A717549-E9C5-4718-9E2B-5F3498BC5883}"/>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E13653E-34D2-4EF7-B509-F4C4D60B8F4E}"/>
              </a:ext>
            </a:extLst>
          </p:cNvPr>
          <p:cNvSpPr>
            <a:spLocks noGrp="1" noChangeArrowheads="1"/>
          </p:cNvSpPr>
          <p:nvPr>
            <p:ph idx="1"/>
          </p:nvPr>
        </p:nvSpPr>
        <p:spPr>
          <a:xfrm>
            <a:off x="457200" y="1066800"/>
            <a:ext cx="8229600" cy="46482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000" b="1" dirty="0">
              <a:solidFill>
                <a:srgbClr val="002060"/>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endParaRPr lang="en-US" sz="4000" b="1" dirty="0">
              <a:solidFill>
                <a:srgbClr val="002060"/>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So - how can I live my life</a:t>
            </a:r>
          </a:p>
          <a:p>
            <a:pPr marL="609600" indent="-609600" algn="ctr"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in order to</a:t>
            </a:r>
          </a:p>
          <a:p>
            <a:pPr marL="609600" indent="-609600" algn="ctr"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really please God?</a:t>
            </a: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4F798A1-2A8F-493F-8A05-812AF5AA82F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75B3789-28B8-4D2F-9DA3-461302F38909}"/>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 is this important?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5. Your call to be a Christian was 	for the purpose of living a pure 	life.</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 and that in this matter no one should wrong his brother or take advantage of him. The Lord will punish men for all such sins, as we have already told you and warned you.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For God did not call us to be impure, but to live a holy life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 v6-7</a:t>
            </a:r>
          </a:p>
        </p:txBody>
      </p:sp>
      <p:sp>
        <p:nvSpPr>
          <p:cNvPr id="4" name="Rectangle 3">
            <a:extLst>
              <a:ext uri="{FF2B5EF4-FFF2-40B4-BE49-F238E27FC236}">
                <a16:creationId xmlns:a16="http://schemas.microsoft.com/office/drawing/2014/main" id="{F8E4E847-E2CF-4590-9392-772FEA4B9337}"/>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Keep Pure Relationships with One Another.</a:t>
            </a:r>
            <a:endParaRPr lang="en-US" dirty="0"/>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5FAB851-0523-4F91-8ED0-4522A9E954BB}"/>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A2137D6-42BB-429B-92D4-274E775A1696}"/>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Keep Pure Relationships with One Another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v1-8</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II. Keep Love Relationships with One Another </a:t>
            </a:r>
            <a:r>
              <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rPr>
              <a:t>- v9-12</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C703D70-4026-4316-8644-5FC0A28C973A}"/>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342735F-C458-4A5E-834B-F778B37165BA}"/>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does love mean? </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3EAE3EAC-87A4-4EDD-AF45-94629230E43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Keep Love Relationships with One Another.</a:t>
            </a:r>
            <a:endParaRPr lang="en-US" dirty="0"/>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16B2979-C020-490B-980D-6624EE7A441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68FD13F-5AEF-4A0D-8729-4890FA0C7FF7}"/>
              </a:ext>
            </a:extLst>
          </p:cNvPr>
          <p:cNvSpPr>
            <a:spLocks noGrp="1" noChangeArrowheads="1"/>
          </p:cNvSpPr>
          <p:nvPr>
            <p:ph idx="1"/>
          </p:nvPr>
        </p:nvSpPr>
        <p:spPr>
          <a:xfrm>
            <a:off x="533400" y="1219200"/>
            <a:ext cx="82296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does love mean?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How much love is involved? 	</a:t>
            </a:r>
            <a:r>
              <a:rPr lang="en-US" sz="4400" b="1" dirty="0">
                <a:solidFill>
                  <a:srgbClr val="006600"/>
                </a:solidFill>
                <a:effectLst>
                  <a:outerShdw blurRad="38100" dist="38100" dir="2700000" algn="tl">
                    <a:srgbClr val="000000">
                      <a:alpha val="43137"/>
                    </a:srgbClr>
                  </a:outerShdw>
                </a:effectLst>
                <a:latin typeface="Arial Narrow" pitchFamily="34" charset="0"/>
              </a:rPr>
              <a:t>More than you’re loving now.</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And in fact, you do love all the brothers throughout Macedonia. </a:t>
            </a:r>
            <a:r>
              <a:rPr lang="en-US" sz="26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Yet we urge you, brothers, to do so more and more</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 Make it your ambition to lead a quiet life, to mind your own business and to work with your hands, just as we told you, so that your daily life may win the respect of outsiders and so that you will not be dependent on anybody. - v10-12</a:t>
            </a:r>
          </a:p>
        </p:txBody>
      </p:sp>
      <p:sp>
        <p:nvSpPr>
          <p:cNvPr id="4" name="Rectangle 3">
            <a:extLst>
              <a:ext uri="{FF2B5EF4-FFF2-40B4-BE49-F238E27FC236}">
                <a16:creationId xmlns:a16="http://schemas.microsoft.com/office/drawing/2014/main" id="{BACB106B-6A9D-4B64-938A-B81025669BA3}"/>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Keep Love Relationships with One Another.</a:t>
            </a:r>
            <a:endParaRPr lang="en-US" dirty="0"/>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8B28EC2-34D4-406B-94D2-A330DA25F9A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F0535BA-D3F8-4454-B410-CE2DAF7DB2D0}"/>
              </a:ext>
            </a:extLst>
          </p:cNvPr>
          <p:cNvSpPr>
            <a:spLocks noGrp="1" noChangeArrowheads="1"/>
          </p:cNvSpPr>
          <p:nvPr>
            <p:ph idx="1"/>
          </p:nvPr>
        </p:nvSpPr>
        <p:spPr>
          <a:xfrm>
            <a:off x="533400" y="1219200"/>
            <a:ext cx="82296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does love mean?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How is it to be expressed? </a:t>
            </a:r>
            <a:r>
              <a:rPr lang="en-US" sz="4400" b="1" dirty="0">
                <a:solidFill>
                  <a:srgbClr val="006600"/>
                </a:solidFill>
                <a:effectLst>
                  <a:outerShdw blurRad="38100" dist="38100" dir="2700000" algn="tl">
                    <a:srgbClr val="000000">
                      <a:alpha val="43137"/>
                    </a:srgbClr>
                  </a:outerShdw>
                </a:effectLst>
                <a:latin typeface="Arial Narrow" pitchFamily="34" charset="0"/>
              </a:rPr>
              <a:t>In 	practical living.</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And in fact, you do love all the brothers throughout Macedonia. Yet we urge you, brothers, to do so more and more. Make it your ambition to lead a quiet life, to mind your own business and to </a:t>
            </a:r>
            <a:r>
              <a:rPr lang="en-US" sz="26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work with your hands</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 just as we told you, </a:t>
            </a:r>
            <a:r>
              <a:rPr lang="en-US" sz="2600" b="1" u="sng" dirty="0">
                <a:solidFill>
                  <a:schemeClr val="tx1"/>
                </a:solidFill>
                <a:effectLst>
                  <a:outerShdw blurRad="38100" dist="38100" dir="2700000" algn="tl">
                    <a:srgbClr val="000000">
                      <a:alpha val="43137"/>
                    </a:srgbClr>
                  </a:outerShdw>
                </a:effectLst>
                <a:latin typeface="Arial" pitchFamily="34" charset="0"/>
                <a:cs typeface="Arial" pitchFamily="34" charset="0"/>
              </a:rPr>
              <a:t>so that your daily life may win the respect of outsiders</a:t>
            </a:r>
            <a:r>
              <a:rPr lang="en-US" sz="2600" b="1" i="1" dirty="0">
                <a:solidFill>
                  <a:schemeClr val="accent2"/>
                </a:solidFill>
                <a:effectLst>
                  <a:outerShdw blurRad="38100" dist="38100" dir="2700000" algn="tl">
                    <a:srgbClr val="000000">
                      <a:alpha val="43137"/>
                    </a:srgbClr>
                  </a:outerShdw>
                </a:effectLst>
                <a:latin typeface="Arial" pitchFamily="34" charset="0"/>
                <a:cs typeface="Arial" pitchFamily="34" charset="0"/>
              </a:rPr>
              <a:t> </a:t>
            </a: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and so that you will not be dependent on anybody. - v10-12</a:t>
            </a:r>
          </a:p>
        </p:txBody>
      </p:sp>
      <p:sp>
        <p:nvSpPr>
          <p:cNvPr id="4" name="Rectangle 3">
            <a:extLst>
              <a:ext uri="{FF2B5EF4-FFF2-40B4-BE49-F238E27FC236}">
                <a16:creationId xmlns:a16="http://schemas.microsoft.com/office/drawing/2014/main" id="{92A3B658-D56A-4805-BFDD-EE3AC857F989}"/>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Keep Love Relationships with One Another.</a:t>
            </a:r>
            <a:endParaRPr lang="en-US" dirty="0"/>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548F4F14-FCA7-4A27-BF70-E29FBBC0008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F28A94A-F89D-41F5-9F35-C64D1D582797}"/>
              </a:ext>
            </a:extLst>
          </p:cNvPr>
          <p:cNvSpPr>
            <a:spLocks noGrp="1" noChangeArrowheads="1"/>
          </p:cNvSpPr>
          <p:nvPr>
            <p:ph idx="1"/>
          </p:nvPr>
        </p:nvSpPr>
        <p:spPr>
          <a:xfrm>
            <a:off x="533400" y="1219200"/>
            <a:ext cx="82296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does love mean?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How are you to wait for the 	Lord’s return?</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And in fact, you do love all the brothers throughout Macedonia. Yet we urge you, brothers, to do so more and more. Make it your ambition to lead a quiet life, to mind your own business and to work with your hands, just as we told you, so that your daily life may win the respect of outsiders and so that you will not be dependent on anybody. - v10-12</a:t>
            </a:r>
          </a:p>
        </p:txBody>
      </p:sp>
      <p:sp>
        <p:nvSpPr>
          <p:cNvPr id="4" name="Rectangle 3">
            <a:extLst>
              <a:ext uri="{FF2B5EF4-FFF2-40B4-BE49-F238E27FC236}">
                <a16:creationId xmlns:a16="http://schemas.microsoft.com/office/drawing/2014/main" id="{EE789A51-7344-4C3D-ACD2-1CD5361C215F}"/>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Keep Love Relationships with One Another.</a:t>
            </a:r>
            <a:endParaRPr lang="en-US" dirty="0"/>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47C23EA-E609-4007-BC1D-8F5575B3C19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2B2F6EA-2EC2-458C-B50A-B0438B64F463}"/>
              </a:ext>
            </a:extLst>
          </p:cNvPr>
          <p:cNvSpPr>
            <a:spLocks noGrp="1" noChangeArrowheads="1"/>
          </p:cNvSpPr>
          <p:nvPr>
            <p:ph idx="1"/>
          </p:nvPr>
        </p:nvSpPr>
        <p:spPr>
          <a:xfrm>
            <a:off x="533400" y="1219200"/>
            <a:ext cx="85344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How are you to wait for the 	Lord’s return?</a:t>
            </a:r>
          </a:p>
          <a:p>
            <a:pPr marL="609600" indent="-609600" algn="ctr"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What do you do </a:t>
            </a:r>
            <a:r>
              <a:rPr lang="en-US" sz="4400" b="1" u="sng" dirty="0">
                <a:solidFill>
                  <a:srgbClr val="990033"/>
                </a:solidFill>
                <a:effectLst>
                  <a:outerShdw blurRad="38100" dist="38100" dir="2700000" algn="tl">
                    <a:srgbClr val="000000">
                      <a:alpha val="43137"/>
                    </a:srgbClr>
                  </a:outerShdw>
                </a:effectLst>
                <a:latin typeface="Arial Narrow" pitchFamily="34" charset="0"/>
              </a:rPr>
              <a:t>with your life</a:t>
            </a:r>
            <a:r>
              <a:rPr lang="en-US" sz="4400" b="1" dirty="0">
                <a:solidFill>
                  <a:srgbClr val="990033"/>
                </a:solidFill>
                <a:effectLst>
                  <a:outerShdw blurRad="38100" dist="38100" dir="2700000" algn="tl">
                    <a:srgbClr val="000000">
                      <a:alpha val="43137"/>
                    </a:srgbClr>
                  </a:outerShdw>
                </a:effectLst>
                <a:latin typeface="Arial Narrow" pitchFamily="34" charset="0"/>
              </a:rPr>
              <a:t>? </a:t>
            </a:r>
            <a:br>
              <a:rPr lang="en-US" sz="4400" b="1" dirty="0">
                <a:solidFill>
                  <a:srgbClr val="990033"/>
                </a:solidFill>
                <a:effectLst>
                  <a:outerShdw blurRad="38100" dist="38100" dir="2700000" algn="tl">
                    <a:srgbClr val="000000">
                      <a:alpha val="43137"/>
                    </a:srgbClr>
                  </a:outerShdw>
                </a:effectLst>
                <a:latin typeface="Arial Narrow" pitchFamily="34" charset="0"/>
              </a:rPr>
            </a:br>
            <a:r>
              <a:rPr lang="en-US" sz="4400" b="1" dirty="0">
                <a:solidFill>
                  <a:srgbClr val="006600"/>
                </a:solidFill>
                <a:effectLst>
                  <a:outerShdw blurRad="38100" dist="38100" dir="2700000" algn="tl">
                    <a:srgbClr val="000000">
                      <a:alpha val="43137"/>
                    </a:srgbClr>
                  </a:outerShdw>
                </a:effectLst>
                <a:latin typeface="Arial Narrow" pitchFamily="34" charset="0"/>
              </a:rPr>
              <a:t>	Consideration, respect, love.</a:t>
            </a:r>
          </a:p>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And in fact, you do </a:t>
            </a:r>
            <a:r>
              <a:rPr lang="en-US" sz="24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love</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all the brothers throughout Macedonia. Yet we urge you, brothers, to do so more and more. Make it your ambition to lead a quiet life, to mind your own business and to work with your hands, just as we told you, so that your daily life may win the </a:t>
            </a:r>
            <a:r>
              <a:rPr lang="en-US" sz="2400" b="1" u="sng" dirty="0">
                <a:solidFill>
                  <a:schemeClr val="tx1"/>
                </a:solidFill>
                <a:effectLst>
                  <a:outerShdw blurRad="38100" dist="38100" dir="2700000" algn="tl">
                    <a:srgbClr val="000000">
                      <a:alpha val="43137"/>
                    </a:srgbClr>
                  </a:outerShdw>
                </a:effectLst>
                <a:latin typeface="Arial" pitchFamily="34" charset="0"/>
                <a:cs typeface="Arial" pitchFamily="34" charset="0"/>
              </a:rPr>
              <a:t>respect</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of outsiders and so that you will </a:t>
            </a:r>
            <a:r>
              <a:rPr lang="en-US" sz="2400" b="1" u="sng" dirty="0">
                <a:solidFill>
                  <a:schemeClr val="tx1"/>
                </a:solidFill>
                <a:effectLst>
                  <a:outerShdw blurRad="38100" dist="38100" dir="2700000" algn="tl">
                    <a:srgbClr val="000000">
                      <a:alpha val="43137"/>
                    </a:srgbClr>
                  </a:outerShdw>
                </a:effectLst>
                <a:latin typeface="Arial" pitchFamily="34" charset="0"/>
                <a:cs typeface="Arial" pitchFamily="34" charset="0"/>
              </a:rPr>
              <a:t>not be dependent on anybody</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 v10-12</a:t>
            </a:r>
          </a:p>
        </p:txBody>
      </p:sp>
      <p:sp>
        <p:nvSpPr>
          <p:cNvPr id="4" name="Rectangle 3">
            <a:extLst>
              <a:ext uri="{FF2B5EF4-FFF2-40B4-BE49-F238E27FC236}">
                <a16:creationId xmlns:a16="http://schemas.microsoft.com/office/drawing/2014/main" id="{EC4007DF-6490-4978-B782-B03F0F281D4E}"/>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Keep Love Relationships with One Another.</a:t>
            </a:r>
            <a:endParaRPr lang="en-US" dirty="0"/>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04A752B-041C-4821-AE11-0592F5A992BA}"/>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7CD88F6-9A54-4D91-B6FD-B48C974DAF2C}"/>
              </a:ext>
            </a:extLst>
          </p:cNvPr>
          <p:cNvSpPr>
            <a:spLocks noGrp="1" noChangeArrowheads="1"/>
          </p:cNvSpPr>
          <p:nvPr>
            <p:ph idx="1"/>
          </p:nvPr>
        </p:nvSpPr>
        <p:spPr>
          <a:xfrm>
            <a:off x="533400" y="1219200"/>
            <a:ext cx="82296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How are you to wait for the 	Lord’s return?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What do you do </a:t>
            </a:r>
            <a:r>
              <a:rPr lang="en-US" sz="4400" b="1" u="sng" dirty="0">
                <a:solidFill>
                  <a:srgbClr val="990033"/>
                </a:solidFill>
                <a:effectLst>
                  <a:outerShdw blurRad="38100" dist="38100" dir="2700000" algn="tl">
                    <a:srgbClr val="000000">
                      <a:alpha val="43137"/>
                    </a:srgbClr>
                  </a:outerShdw>
                </a:effectLst>
                <a:latin typeface="Arial Narrow" pitchFamily="34" charset="0"/>
              </a:rPr>
              <a:t>with your</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thoughts</a:t>
            </a:r>
            <a:r>
              <a:rPr lang="en-US" sz="4400" b="1" dirty="0">
                <a:solidFill>
                  <a:srgbClr val="990033"/>
                </a:solidFill>
                <a:effectLst>
                  <a:outerShdw blurRad="38100" dist="38100" dir="2700000" algn="tl">
                    <a:srgbClr val="000000">
                      <a:alpha val="43137"/>
                    </a:srgbClr>
                  </a:outerShdw>
                </a:effectLst>
                <a:latin typeface="Arial Narrow" pitchFamily="34" charset="0"/>
              </a:rPr>
              <a:t>? </a:t>
            </a:r>
          </a:p>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And in fact, you do love all the brothers throughout Macedonia. Yet we urge you, brothers, to do so more and more. Make it your ambition to lead a quiet life, to </a:t>
            </a:r>
            <a:r>
              <a:rPr lang="en-US" sz="2400" b="1" u="sng" dirty="0">
                <a:solidFill>
                  <a:schemeClr val="tx1"/>
                </a:solidFill>
                <a:effectLst>
                  <a:outerShdw blurRad="38100" dist="38100" dir="2700000" algn="tl">
                    <a:srgbClr val="000000">
                      <a:alpha val="43137"/>
                    </a:srgbClr>
                  </a:outerShdw>
                </a:effectLst>
                <a:latin typeface="Arial" pitchFamily="34" charset="0"/>
                <a:cs typeface="Arial" pitchFamily="34" charset="0"/>
              </a:rPr>
              <a:t>mind your own business</a:t>
            </a:r>
            <a:r>
              <a:rPr lang="en-US" sz="2400" b="1" dirty="0">
                <a:solidFill>
                  <a:schemeClr val="accent2"/>
                </a:solidFill>
                <a:effectLst>
                  <a:outerShdw blurRad="38100" dist="38100" dir="2700000" algn="tl">
                    <a:srgbClr val="000000">
                      <a:alpha val="43137"/>
                    </a:srgbClr>
                  </a:outerShdw>
                </a:effectLst>
                <a:latin typeface="Arial" pitchFamily="34" charset="0"/>
                <a:cs typeface="Arial" pitchFamily="34" charset="0"/>
              </a:rPr>
              <a:t> </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and to work with your hands, just as we told you, so that your daily life may win the respect of outsiders and so that you will not be dependent on anybody. - v10-12</a:t>
            </a:r>
          </a:p>
        </p:txBody>
      </p:sp>
      <p:sp>
        <p:nvSpPr>
          <p:cNvPr id="4" name="Rectangle 3">
            <a:extLst>
              <a:ext uri="{FF2B5EF4-FFF2-40B4-BE49-F238E27FC236}">
                <a16:creationId xmlns:a16="http://schemas.microsoft.com/office/drawing/2014/main" id="{CEF246E0-499B-4454-96D0-36095D0C64D0}"/>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Keep Love Relationships with One Another.</a:t>
            </a:r>
            <a:endParaRPr lang="en-US" dirty="0"/>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BD018B3-127C-4237-8A07-DE886156EC56}"/>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104021E-66E3-4F15-B1C4-7EF073874E28}"/>
              </a:ext>
            </a:extLst>
          </p:cNvPr>
          <p:cNvSpPr>
            <a:spLocks noGrp="1" noChangeArrowheads="1"/>
          </p:cNvSpPr>
          <p:nvPr>
            <p:ph idx="1"/>
          </p:nvPr>
        </p:nvSpPr>
        <p:spPr>
          <a:xfrm>
            <a:off x="533400" y="1219200"/>
            <a:ext cx="82296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3. How are you to wait for the 	Lord’s return?</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c. What do you do </a:t>
            </a:r>
            <a:r>
              <a:rPr lang="en-US" sz="4400" b="1" u="sng" dirty="0">
                <a:solidFill>
                  <a:srgbClr val="990033"/>
                </a:solidFill>
                <a:effectLst>
                  <a:outerShdw blurRad="38100" dist="38100" dir="2700000" algn="tl">
                    <a:srgbClr val="000000">
                      <a:alpha val="43137"/>
                    </a:srgbClr>
                  </a:outerShdw>
                </a:effectLst>
                <a:latin typeface="Arial Narrow" pitchFamily="34" charset="0"/>
              </a:rPr>
              <a:t>with your</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time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And in fact, you do love all the brothers throughout Macedonia. Yet we urge you, brothers, to do so more and more. Make it your ambition to lead a quiet life, to mind your own business and to </a:t>
            </a:r>
            <a:r>
              <a:rPr lang="en-US" sz="2400" b="1" u="sng" dirty="0">
                <a:solidFill>
                  <a:schemeClr val="tx1"/>
                </a:solidFill>
                <a:effectLst>
                  <a:outerShdw blurRad="38100" dist="38100" dir="2700000" algn="tl">
                    <a:srgbClr val="000000">
                      <a:alpha val="43137"/>
                    </a:srgbClr>
                  </a:outerShdw>
                </a:effectLst>
                <a:latin typeface="Arial" pitchFamily="34" charset="0"/>
                <a:cs typeface="Arial" pitchFamily="34" charset="0"/>
              </a:rPr>
              <a:t>work with your hands</a:t>
            </a:r>
            <a:r>
              <a:rPr lang="en-US" sz="2400" b="1" dirty="0">
                <a:solidFill>
                  <a:schemeClr val="tx1"/>
                </a:solidFill>
                <a:effectLst>
                  <a:outerShdw blurRad="38100" dist="38100" dir="2700000" algn="tl">
                    <a:srgbClr val="000000">
                      <a:alpha val="43137"/>
                    </a:srgbClr>
                  </a:outerShdw>
                </a:effectLst>
                <a:latin typeface="Arial" pitchFamily="34" charset="0"/>
                <a:cs typeface="Arial" pitchFamily="34" charset="0"/>
              </a:rPr>
              <a:t>, just as we told you, so that your daily life may win the respect of outsiders and so that you will not be dependent on anybody. - v10-12</a:t>
            </a:r>
          </a:p>
        </p:txBody>
      </p:sp>
      <p:sp>
        <p:nvSpPr>
          <p:cNvPr id="4" name="Rectangle 3">
            <a:extLst>
              <a:ext uri="{FF2B5EF4-FFF2-40B4-BE49-F238E27FC236}">
                <a16:creationId xmlns:a16="http://schemas.microsoft.com/office/drawing/2014/main" id="{AFDD1A73-89C1-46FC-8E1B-34387F7865C7}"/>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Keep Love Relationships with One Another.</a:t>
            </a:r>
            <a:endParaRPr lang="en-US" dirty="0"/>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B49344F-47A7-4671-9802-0E0ADDBB00DB}"/>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6416BB4-862A-4D11-8FD7-0468312411DC}"/>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 is this important?</a:t>
            </a:r>
          </a:p>
        </p:txBody>
      </p:sp>
      <p:sp>
        <p:nvSpPr>
          <p:cNvPr id="4" name="Rectangle 3">
            <a:extLst>
              <a:ext uri="{FF2B5EF4-FFF2-40B4-BE49-F238E27FC236}">
                <a16:creationId xmlns:a16="http://schemas.microsoft.com/office/drawing/2014/main" id="{E7481957-8269-4185-AC0F-CAC319A79033}"/>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Keep Love Relationships with One Another.</a:t>
            </a:r>
            <a:endParaRPr lang="en-US"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70E7E9F-953C-497D-88BF-8F1B829EFEF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766881C-DC19-4FCD-A599-E3B55C84991B}"/>
              </a:ext>
            </a:extLst>
          </p:cNvPr>
          <p:cNvSpPr>
            <a:spLocks noGrp="1" noChangeArrowheads="1"/>
          </p:cNvSpPr>
          <p:nvPr>
            <p:ph idx="1"/>
          </p:nvPr>
        </p:nvSpPr>
        <p:spPr>
          <a:xfrm>
            <a:off x="457200" y="1066800"/>
            <a:ext cx="8229600" cy="5791200"/>
          </a:xfrm>
        </p:spPr>
        <p:txBody>
          <a:bodyPr>
            <a:normAutofit fontScale="92500"/>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Thessalonians 4:1-2</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Finally, brothers, we instructed you how to live in order to please God, as in fact you are living. Now we ask you and urge you in the Lord Jesus to do this more and more. For you know what instructions we gave you by the authority of the Lord Jesus. </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5C4233F-A814-4FCC-98B8-C747F2EDEED8}"/>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4242C85-4A1C-4FF7-B89A-D576843C6BCF}"/>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 is this important?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You were “taught by God”.</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Now about brotherly love we do not need to write to you, for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you</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yourselves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have been taught by God</a:t>
            </a:r>
            <a:r>
              <a:rPr lang="en-US" sz="2800" b="1" i="1" dirty="0">
                <a:solidFill>
                  <a:schemeClr val="accent2"/>
                </a:solidFill>
                <a:effectLst>
                  <a:outerShdw blurRad="38100" dist="38100" dir="2700000" algn="tl">
                    <a:srgbClr val="000000">
                      <a:alpha val="43137"/>
                    </a:srgbClr>
                  </a:outerShdw>
                </a:effectLst>
                <a:latin typeface="Arial" pitchFamily="34" charset="0"/>
                <a:cs typeface="Arial" pitchFamily="34" charset="0"/>
              </a:rPr>
              <a:t>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to love each other. - v9</a:t>
            </a:r>
          </a:p>
        </p:txBody>
      </p:sp>
      <p:sp>
        <p:nvSpPr>
          <p:cNvPr id="4" name="Rectangle 3">
            <a:extLst>
              <a:ext uri="{FF2B5EF4-FFF2-40B4-BE49-F238E27FC236}">
                <a16:creationId xmlns:a16="http://schemas.microsoft.com/office/drawing/2014/main" id="{030EB00A-F30D-4A0D-829E-61A03225F28D}"/>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Keep Love Relationships with One Another.</a:t>
            </a:r>
            <a:endParaRPr lang="en-US" dirty="0"/>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959E9F6-E746-498F-9483-8592702B83AD}"/>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DB0C0C3-15D7-49B1-9FD5-19C9125AC893}"/>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 is this important?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You were “taught by God”.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a. Through the </a:t>
            </a:r>
            <a:r>
              <a:rPr lang="en-US" sz="4400" b="1" u="sng" dirty="0">
                <a:solidFill>
                  <a:srgbClr val="990033"/>
                </a:solidFill>
                <a:effectLst>
                  <a:outerShdw blurRad="38100" dist="38100" dir="2700000" algn="tl">
                    <a:srgbClr val="000000">
                      <a:alpha val="43137"/>
                    </a:srgbClr>
                  </a:outerShdw>
                </a:effectLst>
                <a:latin typeface="Arial Narrow" pitchFamily="34" charset="0"/>
              </a:rPr>
              <a:t>Lord</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John 15:17 - This is my command: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Love each other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E6D095F1-F409-418A-9487-CF02BA64A0A9}"/>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Keep Love Relationships with One Another.</a:t>
            </a:r>
            <a:endParaRPr lang="en-US" dirty="0"/>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FBABA43-D2C6-4019-9203-9DF0513F1B7C}"/>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FE45D47-D506-4C01-A4E2-B2CA2EFCBC2A}"/>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 is this important?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You were “taught by God”.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b. Through the Apostle </a:t>
            </a:r>
            <a:r>
              <a:rPr lang="en-US" sz="4400" b="1" u="sng" dirty="0">
                <a:solidFill>
                  <a:srgbClr val="990033"/>
                </a:solidFill>
                <a:effectLst>
                  <a:outerShdw blurRad="38100" dist="38100" dir="2700000" algn="tl">
                    <a:srgbClr val="000000">
                      <a:alpha val="43137"/>
                    </a:srgbClr>
                  </a:outerShdw>
                </a:effectLst>
                <a:latin typeface="Arial Narrow" pitchFamily="34" charset="0"/>
              </a:rPr>
              <a:t>John</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John 4:21 - And he has given us this command: Whoever loves God must also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love his brother</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94F90FF5-FE2D-4C5A-AC91-3461CE66469D}"/>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Keep Love Relationships with One Another.</a:t>
            </a:r>
            <a:endParaRPr lang="en-US" dirty="0"/>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152BBD7-CE88-4118-9A6F-4E980E0A28DE}"/>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6A599D5-648A-4421-B134-6B14AA3B3B8C}"/>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 is this important?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1. You were “taught by God”.</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c. Through the Apostle </a:t>
            </a:r>
            <a:r>
              <a:rPr lang="en-US" sz="4400" b="1" u="sng" dirty="0">
                <a:solidFill>
                  <a:srgbClr val="990033"/>
                </a:solidFill>
                <a:effectLst>
                  <a:outerShdw blurRad="38100" dist="38100" dir="2700000" algn="tl">
                    <a:srgbClr val="000000">
                      <a:alpha val="43137"/>
                    </a:srgbClr>
                  </a:outerShdw>
                </a:effectLst>
                <a:latin typeface="Arial Narrow" pitchFamily="34" charset="0"/>
              </a:rPr>
              <a:t>Paul</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algn="jus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Ephesians 5:2 - </a:t>
            </a:r>
            <a:r>
              <a:rPr lang="en-US" sz="2800" b="1" u="sng" dirty="0">
                <a:solidFill>
                  <a:schemeClr val="tx1"/>
                </a:solidFill>
                <a:effectLst>
                  <a:outerShdw blurRad="38100" dist="38100" dir="2700000" algn="tl">
                    <a:srgbClr val="000000">
                      <a:alpha val="43137"/>
                    </a:srgbClr>
                  </a:outerShdw>
                </a:effectLst>
                <a:latin typeface="Arial" pitchFamily="34" charset="0"/>
                <a:cs typeface="Arial" pitchFamily="34" charset="0"/>
              </a:rPr>
              <a:t>live a life of love</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just as Christ loved us and gave himself up for us as a fragrant offering and sacrifice to God.</a:t>
            </a:r>
          </a:p>
        </p:txBody>
      </p:sp>
      <p:sp>
        <p:nvSpPr>
          <p:cNvPr id="4" name="Rectangle 3">
            <a:extLst>
              <a:ext uri="{FF2B5EF4-FFF2-40B4-BE49-F238E27FC236}">
                <a16:creationId xmlns:a16="http://schemas.microsoft.com/office/drawing/2014/main" id="{5EE124C4-3D5C-464E-B756-AEBDFC79E0F9}"/>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Keep Love Relationships with One Another.</a:t>
            </a:r>
            <a:endParaRPr lang="en-US" dirty="0"/>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093CBB7-3763-47AA-9822-1B220E6513A3}"/>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0E81CED-E86E-4AD7-A238-7998C02F422D}"/>
              </a:ext>
            </a:extLst>
          </p:cNvPr>
          <p:cNvSpPr>
            <a:spLocks noGrp="1" noChangeArrowheads="1"/>
          </p:cNvSpPr>
          <p:nvPr>
            <p:ph idx="1"/>
          </p:nvPr>
        </p:nvSpPr>
        <p:spPr>
          <a:xfrm>
            <a:off x="533400" y="1219200"/>
            <a:ext cx="8229600" cy="51816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B. Why is this important?</a:t>
            </a:r>
          </a:p>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	2. You were </a:t>
            </a:r>
            <a:r>
              <a:rPr lang="en-US" sz="4400" b="1" u="sng" dirty="0">
                <a:solidFill>
                  <a:srgbClr val="990033"/>
                </a:solidFill>
                <a:effectLst>
                  <a:outerShdw blurRad="38100" dist="38100" dir="2700000" algn="tl">
                    <a:srgbClr val="000000">
                      <a:alpha val="43137"/>
                    </a:srgbClr>
                  </a:outerShdw>
                </a:effectLst>
                <a:latin typeface="Arial Narrow" pitchFamily="34" charset="0"/>
              </a:rPr>
              <a:t>born</a:t>
            </a:r>
            <a:r>
              <a:rPr lang="en-US" sz="4400" b="1" dirty="0">
                <a:solidFill>
                  <a:srgbClr val="990033"/>
                </a:solidFill>
                <a:effectLst>
                  <a:outerShdw blurRad="38100" dist="38100" dir="2700000" algn="tl">
                    <a:srgbClr val="000000">
                      <a:alpha val="43137"/>
                    </a:srgbClr>
                  </a:outerShdw>
                </a:effectLst>
                <a:latin typeface="Arial Narrow" pitchFamily="34" charset="0"/>
              </a:rPr>
              <a:t> </a:t>
            </a:r>
            <a:r>
              <a:rPr lang="en-US" sz="4400" b="1" u="sng" dirty="0">
                <a:solidFill>
                  <a:srgbClr val="990033"/>
                </a:solidFill>
                <a:effectLst>
                  <a:outerShdw blurRad="38100" dist="38100" dir="2700000" algn="tl">
                    <a:srgbClr val="000000">
                      <a:alpha val="43137"/>
                    </a:srgbClr>
                  </a:outerShdw>
                </a:effectLst>
                <a:latin typeface="Arial Narrow" pitchFamily="34" charset="0"/>
              </a:rPr>
              <a:t>again</a:t>
            </a:r>
            <a:r>
              <a:rPr lang="en-US" sz="4400" b="1" dirty="0">
                <a:solidFill>
                  <a:srgbClr val="990033"/>
                </a:solidFill>
                <a:effectLst>
                  <a:outerShdw blurRad="38100" dist="38100" dir="2700000" algn="tl">
                    <a:srgbClr val="000000">
                      <a:alpha val="43137"/>
                    </a:srgbClr>
                  </a:outerShdw>
                </a:effectLst>
                <a:latin typeface="Arial Narrow" pitchFamily="34" charset="0"/>
              </a:rPr>
              <a:t> into a 	family relationship!</a:t>
            </a:r>
          </a:p>
        </p:txBody>
      </p:sp>
      <p:sp>
        <p:nvSpPr>
          <p:cNvPr id="4" name="Rectangle 3">
            <a:extLst>
              <a:ext uri="{FF2B5EF4-FFF2-40B4-BE49-F238E27FC236}">
                <a16:creationId xmlns:a16="http://schemas.microsoft.com/office/drawing/2014/main" id="{E3365960-486A-4846-9DA3-2E8E0B9C2D04}"/>
              </a:ext>
            </a:extLst>
          </p:cNvPr>
          <p:cNvSpPr/>
          <p:nvPr/>
        </p:nvSpPr>
        <p:spPr>
          <a:xfrm>
            <a:off x="8382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II. Keep Love Relationships with One Another.</a:t>
            </a:r>
            <a:endParaRPr lang="en-US" dirty="0"/>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B78DD37-0557-4C42-B8D8-F9FD13A32920}"/>
              </a:ext>
            </a:extLst>
          </p:cNvPr>
          <p:cNvSpPr>
            <a:spLocks noGrp="1" noChangeArrowheads="1"/>
          </p:cNvSpPr>
          <p:nvPr>
            <p:ph type="title"/>
          </p:nvPr>
        </p:nvSpPr>
        <p:spPr>
          <a:xfrm>
            <a:off x="457200" y="9906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0480C9A-77DB-418B-B0C1-559CADCE7020}"/>
              </a:ext>
            </a:extLst>
          </p:cNvPr>
          <p:cNvSpPr>
            <a:spLocks noGrp="1" noChangeArrowheads="1"/>
          </p:cNvSpPr>
          <p:nvPr>
            <p:ph idx="1"/>
          </p:nvPr>
        </p:nvSpPr>
        <p:spPr>
          <a:xfrm>
            <a:off x="533400" y="1219200"/>
            <a:ext cx="8229600" cy="5181600"/>
          </a:xfrm>
        </p:spPr>
        <p:txBody>
          <a:bodyPr>
            <a:normAutofit/>
          </a:bodyPr>
          <a:lstStyle/>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You were </a:t>
            </a:r>
            <a:r>
              <a:rPr lang="en-US" sz="4400" b="1">
                <a:solidFill>
                  <a:srgbClr val="006600"/>
                </a:solidFill>
                <a:effectLst>
                  <a:outerShdw blurRad="38100" dist="38100" dir="2700000" algn="tl">
                    <a:srgbClr val="000000">
                      <a:alpha val="43137"/>
                    </a:srgbClr>
                  </a:outerShdw>
                </a:effectLst>
                <a:latin typeface="Arial Narrow" pitchFamily="34" charset="0"/>
              </a:rPr>
              <a:t>born again</a:t>
            </a:r>
            <a:r>
              <a:rPr lang="en-US" sz="4400" b="1">
                <a:solidFill>
                  <a:srgbClr val="990033"/>
                </a:solidFill>
                <a:effectLst>
                  <a:outerShdw blurRad="38100" dist="38100" dir="2700000" algn="tl">
                    <a:srgbClr val="000000">
                      <a:alpha val="43137"/>
                    </a:srgbClr>
                  </a:outerShdw>
                </a:effectLst>
                <a:latin typeface="Arial Narrow" pitchFamily="34" charset="0"/>
              </a:rPr>
              <a:t> into</a:t>
            </a:r>
            <a:br>
              <a:rPr lang="en-US" sz="4400" b="1">
                <a:solidFill>
                  <a:srgbClr val="990033"/>
                </a:solidFill>
                <a:effectLst>
                  <a:outerShdw blurRad="38100" dist="38100" dir="2700000" algn="tl">
                    <a:srgbClr val="000000">
                      <a:alpha val="43137"/>
                    </a:srgbClr>
                  </a:outerShdw>
                </a:effectLst>
                <a:latin typeface="Arial Narrow" pitchFamily="34" charset="0"/>
              </a:rPr>
            </a:br>
            <a:r>
              <a:rPr lang="en-US" sz="4400" b="1">
                <a:solidFill>
                  <a:srgbClr val="990033"/>
                </a:solidFill>
                <a:effectLst>
                  <a:outerShdw blurRad="38100" dist="38100" dir="2700000" algn="tl">
                    <a:srgbClr val="000000">
                      <a:alpha val="43137"/>
                    </a:srgbClr>
                  </a:outerShdw>
                </a:effectLst>
                <a:latin typeface="Arial Narrow" pitchFamily="34" charset="0"/>
              </a:rPr>
              <a:t>a family relationship.</a:t>
            </a: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How can I live to really please God?</a:t>
            </a: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Keep </a:t>
            </a:r>
            <a:r>
              <a:rPr lang="en-US" sz="4400" b="1">
                <a:solidFill>
                  <a:srgbClr val="006600"/>
                </a:solidFill>
                <a:effectLst>
                  <a:outerShdw blurRad="38100" dist="38100" dir="2700000" algn="tl">
                    <a:srgbClr val="000000">
                      <a:alpha val="43137"/>
                    </a:srgbClr>
                  </a:outerShdw>
                </a:effectLst>
                <a:latin typeface="Arial Narrow" pitchFamily="34" charset="0"/>
              </a:rPr>
              <a:t>pure</a:t>
            </a:r>
            <a:r>
              <a:rPr lang="en-US" sz="4400" b="1">
                <a:solidFill>
                  <a:srgbClr val="990033"/>
                </a:solidFill>
                <a:effectLst>
                  <a:outerShdw blurRad="38100" dist="38100" dir="2700000" algn="tl">
                    <a:srgbClr val="000000">
                      <a:alpha val="43137"/>
                    </a:srgbClr>
                  </a:outerShdw>
                </a:effectLst>
                <a:latin typeface="Arial Narrow" pitchFamily="34" charset="0"/>
              </a:rPr>
              <a:t> and </a:t>
            </a:r>
            <a:r>
              <a:rPr lang="en-US" sz="4400" b="1">
                <a:solidFill>
                  <a:srgbClr val="006600"/>
                </a:solidFill>
                <a:effectLst>
                  <a:outerShdw blurRad="38100" dist="38100" dir="2700000" algn="tl">
                    <a:srgbClr val="000000">
                      <a:alpha val="43137"/>
                    </a:srgbClr>
                  </a:outerShdw>
                </a:effectLst>
                <a:latin typeface="Arial Narrow" pitchFamily="34" charset="0"/>
              </a:rPr>
              <a:t>loving</a:t>
            </a:r>
            <a:r>
              <a:rPr lang="en-US" sz="4400" b="1">
                <a:solidFill>
                  <a:srgbClr val="990033"/>
                </a:solidFill>
                <a:effectLst>
                  <a:outerShdw blurRad="38100" dist="38100" dir="2700000" algn="tl">
                    <a:srgbClr val="000000">
                      <a:alpha val="43137"/>
                    </a:srgbClr>
                  </a:outerShdw>
                </a:effectLst>
                <a:latin typeface="Arial Narrow" pitchFamily="34" charset="0"/>
              </a:rPr>
              <a:t> relationships with one another!</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81924" name="Rectangle 3">
            <a:extLst>
              <a:ext uri="{FF2B5EF4-FFF2-40B4-BE49-F238E27FC236}">
                <a16:creationId xmlns:a16="http://schemas.microsoft.com/office/drawing/2014/main" id="{8B9DAEDB-97B7-47D7-B6ED-2B1DE9C07FC9}"/>
              </a:ext>
            </a:extLst>
          </p:cNvPr>
          <p:cNvSpPr>
            <a:spLocks noChangeArrowheads="1"/>
          </p:cNvSpPr>
          <p:nvPr/>
        </p:nvSpPr>
        <p:spPr bwMode="auto">
          <a:xfrm>
            <a:off x="838200" y="152400"/>
            <a:ext cx="78486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70000"/>
              <a:buFont typeface="Wingdings 2" panose="05020102010507070707" pitchFamily="18" charset="2"/>
              <a:buChar char=""/>
              <a:defRPr sz="3200">
                <a:solidFill>
                  <a:schemeClr val="tx2"/>
                </a:solidFill>
                <a:latin typeface="Lucida Sans Unicode" panose="020B0602030504020204" pitchFamily="34" charset="0"/>
              </a:defRPr>
            </a:lvl1pPr>
            <a:lvl2pPr marL="742950" indent="-285750">
              <a:spcBef>
                <a:spcPct val="20000"/>
              </a:spcBef>
              <a:buClr>
                <a:schemeClr val="accent1"/>
              </a:buClr>
              <a:buSzPct val="70000"/>
              <a:buFont typeface="Wingdings 2" panose="05020102010507070707" pitchFamily="18" charset="2"/>
              <a:buChar char=""/>
              <a:defRPr sz="2800">
                <a:solidFill>
                  <a:schemeClr val="tx2"/>
                </a:solidFill>
                <a:latin typeface="Lucida Sans Unicode" panose="020B0602030504020204" pitchFamily="34" charset="0"/>
              </a:defRPr>
            </a:lvl2pPr>
            <a:lvl3pPr marL="1143000" indent="-228600">
              <a:spcBef>
                <a:spcPct val="20000"/>
              </a:spcBef>
              <a:buClr>
                <a:schemeClr val="accent1"/>
              </a:buClr>
              <a:buSzPct val="70000"/>
              <a:buFont typeface="Wingdings 2" panose="05020102010507070707" pitchFamily="18" charset="2"/>
              <a:buChar char=""/>
              <a:defRPr sz="2400">
                <a:solidFill>
                  <a:schemeClr val="tx2"/>
                </a:solidFill>
                <a:latin typeface="Lucida Sans Unicode" panose="020B0602030504020204" pitchFamily="34" charset="0"/>
              </a:defRPr>
            </a:lvl3pPr>
            <a:lvl4pPr marL="1600200" indent="-228600">
              <a:spcBef>
                <a:spcPct val="20000"/>
              </a:spcBef>
              <a:buClr>
                <a:schemeClr val="accent1"/>
              </a:buClr>
              <a:buSzPct val="70000"/>
              <a:buFont typeface="Wingdings 2" panose="05020102010507070707" pitchFamily="18" charset="2"/>
              <a:buChar char=""/>
              <a:defRPr sz="2000">
                <a:solidFill>
                  <a:schemeClr val="tx2"/>
                </a:solidFill>
                <a:latin typeface="Lucida Sans Unicode" panose="020B0602030504020204" pitchFamily="34" charset="0"/>
              </a:defRPr>
            </a:lvl4pPr>
            <a:lvl5pPr marL="2057400" indent="-228600">
              <a:spcBef>
                <a:spcPct val="20000"/>
              </a:spcBef>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5pPr>
            <a:lvl6pPr marL="2514600" indent="-228600" eaLnBrk="0" fontAlgn="base" hangingPunct="0">
              <a:spcBef>
                <a:spcPct val="20000"/>
              </a:spcBef>
              <a:spcAft>
                <a:spcPct val="0"/>
              </a:spcAft>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6pPr>
            <a:lvl7pPr marL="2971800" indent="-228600" eaLnBrk="0" fontAlgn="base" hangingPunct="0">
              <a:spcBef>
                <a:spcPct val="20000"/>
              </a:spcBef>
              <a:spcAft>
                <a:spcPct val="0"/>
              </a:spcAft>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7pPr>
            <a:lvl8pPr marL="3429000" indent="-228600" eaLnBrk="0" fontAlgn="base" hangingPunct="0">
              <a:spcBef>
                <a:spcPct val="20000"/>
              </a:spcBef>
              <a:spcAft>
                <a:spcPct val="0"/>
              </a:spcAft>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8pPr>
            <a:lvl9pPr marL="3886200" indent="-228600" eaLnBrk="0" fontAlgn="base" hangingPunct="0">
              <a:spcBef>
                <a:spcPct val="20000"/>
              </a:spcBef>
              <a:spcAft>
                <a:spcPct val="0"/>
              </a:spcAft>
              <a:buClr>
                <a:schemeClr val="accent1"/>
              </a:buClr>
              <a:buSzPct val="60000"/>
              <a:buFont typeface="Wingdings 2" panose="05020102010507070707" pitchFamily="18" charset="2"/>
              <a:buChar char=""/>
              <a:defRPr sz="2000">
                <a:solidFill>
                  <a:schemeClr val="tx2"/>
                </a:solidFill>
                <a:latin typeface="Lucida Sans Unicode" panose="020B0602030504020204" pitchFamily="34" charset="0"/>
              </a:defRPr>
            </a:lvl9pPr>
          </a:lstStyle>
          <a:p>
            <a:pPr algn="ctr" eaLnBrk="1" hangingPunct="1">
              <a:spcBef>
                <a:spcPct val="0"/>
              </a:spcBef>
              <a:buClrTx/>
              <a:buSzTx/>
              <a:buFontTx/>
              <a:buNone/>
            </a:pPr>
            <a:endParaRPr lang="en-US" altLang="en-US" sz="2800">
              <a:solidFill>
                <a:srgbClr val="990033"/>
              </a:solidFill>
              <a:latin typeface="Arial Narrow" panose="020B0606020202030204" pitchFamily="34" charset="0"/>
            </a:endParaRPr>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E54B46F-1D7C-4E70-8C96-9A51F12EFAD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9EDF763-EE4F-402E-9F13-717CA4FB6A71}"/>
              </a:ext>
            </a:extLst>
          </p:cNvPr>
          <p:cNvSpPr>
            <a:spLocks noGrp="1" noChangeArrowheads="1"/>
          </p:cNvSpPr>
          <p:nvPr>
            <p:ph idx="1"/>
          </p:nvPr>
        </p:nvSpPr>
        <p:spPr>
          <a:xfrm>
            <a:off x="457200" y="1066800"/>
            <a:ext cx="8229600" cy="5791200"/>
          </a:xfrm>
        </p:spPr>
        <p:txBody>
          <a:bodyPr>
            <a:normAutofit fontScale="92500"/>
          </a:bodyPr>
          <a:lstStyle/>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4:3-8</a:t>
            </a:r>
          </a:p>
          <a:p>
            <a:pPr marL="609600" indent="-609600" algn="just" eaLnBrk="1" fontAlgn="auto" hangingPunct="1">
              <a:spcAft>
                <a:spcPts val="0"/>
              </a:spcAft>
              <a:buFont typeface="Wingdings 2" panose="05020102010507070707" pitchFamily="18" charset="2"/>
              <a:buNone/>
              <a:defRPr/>
            </a:pP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It is God’s will that you should be sanctified: that you should avoid sexual immorality; that each of you should learn to control his own body in a way that is holy and honorable, not in passionate lust like the heathen, who do not know God; and that in this matter no one should wrong his brother or take advantage of him. The Lord will punish men for all such sins, as we have already told you and warned you. For God did not call us to be impure, but to live a holy life. Therefore, he who rejects this instruction does not reject man but God, who gives you his Holy Spirit.</a:t>
            </a:r>
          </a:p>
          <a:p>
            <a:pPr marL="609600" indent="-609600" algn="just" eaLnBrk="1" fontAlgn="auto" hangingPunct="1">
              <a:spcAft>
                <a:spcPts val="0"/>
              </a:spcAft>
              <a:buFont typeface="Wingdings 2" panose="05020102010507070707" pitchFamily="18" charset="2"/>
              <a:buNone/>
              <a:defRPr/>
            </a:pP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2853316-408F-4DAF-92B7-D15868E5505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09A522E-2702-4695-9BB3-B4970EDC023E}"/>
              </a:ext>
            </a:extLst>
          </p:cNvPr>
          <p:cNvSpPr>
            <a:spLocks noGrp="1" noChangeArrowheads="1"/>
          </p:cNvSpPr>
          <p:nvPr>
            <p:ph idx="1"/>
          </p:nvPr>
        </p:nvSpPr>
        <p:spPr>
          <a:xfrm>
            <a:off x="457200" y="1066800"/>
            <a:ext cx="8229600" cy="5791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I Thessalonians 4:9-12</a:t>
            </a:r>
          </a:p>
          <a:p>
            <a:pPr algn="just">
              <a:buFont typeface="Wingdings 2" panose="05020102010507070707" pitchFamily="18" charset="2"/>
              <a:buNone/>
              <a:defRPr/>
            </a:pPr>
            <a:r>
              <a:rPr lang="en-US" sz="2600" b="1" dirty="0">
                <a:solidFill>
                  <a:schemeClr val="tx1"/>
                </a:solidFill>
                <a:effectLst>
                  <a:outerShdw blurRad="38100" dist="38100" dir="2700000" algn="tl">
                    <a:srgbClr val="000000">
                      <a:alpha val="43137"/>
                    </a:srgbClr>
                  </a:outerShdw>
                </a:effectLst>
                <a:latin typeface="Arial" pitchFamily="34" charset="0"/>
                <a:cs typeface="Arial" pitchFamily="34" charset="0"/>
              </a:rPr>
              <a:t>Now about brotherly love we do not need to write to you, for you yourselves have been taught by God to love each other. And in fact, you do love all the brothers throughout Macedonia. Yet we urge you, brothers, to do so more and more. Make it your ambition to lead a quiet life, to mind your own business and to work with your hands, just as we told you, so that your daily life may win the respect of outsiders and so that you will not be dependent on anybody. </a:t>
            </a: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A86CFAC-341C-4D83-A5E9-CFD61885A4F0}"/>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5305883-85D4-4F36-BE15-470A1D531A80}"/>
              </a:ext>
            </a:extLst>
          </p:cNvPr>
          <p:cNvSpPr>
            <a:spLocks noGrp="1" noChangeArrowheads="1"/>
          </p:cNvSpPr>
          <p:nvPr>
            <p:ph idx="1"/>
          </p:nvPr>
        </p:nvSpPr>
        <p:spPr>
          <a:xfrm>
            <a:off x="457200" y="10668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 Keep Pure Relationships with One Another </a:t>
            </a:r>
            <a:r>
              <a:rPr lang="en-US" sz="2800" b="1" dirty="0">
                <a:solidFill>
                  <a:srgbClr val="002060"/>
                </a:solidFill>
                <a:effectLst>
                  <a:outerShdw blurRad="38100" dist="38100" dir="2700000" algn="tl">
                    <a:srgbClr val="000000">
                      <a:alpha val="43137"/>
                    </a:srgbClr>
                  </a:outerShdw>
                </a:effectLst>
                <a:latin typeface="Arial" pitchFamily="34" charset="0"/>
                <a:cs typeface="Arial" pitchFamily="34" charset="0"/>
              </a:rPr>
              <a:t>- v1-8</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6CC1B56-969F-4DD2-BD0D-03E6D281DAA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7250FC7-2D32-4F0B-B6E3-8EC45D62E96B}"/>
              </a:ext>
            </a:extLst>
          </p:cNvPr>
          <p:cNvSpPr>
            <a:spLocks noGrp="1" noChangeArrowheads="1"/>
          </p:cNvSpPr>
          <p:nvPr>
            <p:ph idx="1"/>
          </p:nvPr>
        </p:nvSpPr>
        <p:spPr>
          <a:xfrm>
            <a:off x="457200" y="1066800"/>
            <a:ext cx="8229600" cy="54864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What does purity mean?</a:t>
            </a:r>
          </a:p>
        </p:txBody>
      </p:sp>
      <p:sp>
        <p:nvSpPr>
          <p:cNvPr id="4" name="Rectangle 3">
            <a:extLst>
              <a:ext uri="{FF2B5EF4-FFF2-40B4-BE49-F238E27FC236}">
                <a16:creationId xmlns:a16="http://schemas.microsoft.com/office/drawing/2014/main" id="{01ACF2A0-0C6C-445D-85BD-5A3CF71CEAF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Keep Pure Relationships with One Another.</a:t>
            </a:r>
            <a:endParaRPr lang="en-US" dirty="0"/>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42FC0E4-8920-486C-B8EF-8B72475F7CB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6E845A4-C077-4B21-A1E5-0A15326C5EB7}"/>
              </a:ext>
            </a:extLst>
          </p:cNvPr>
          <p:cNvSpPr>
            <a:spLocks noGrp="1" noChangeArrowheads="1"/>
          </p:cNvSpPr>
          <p:nvPr>
            <p:ph idx="1"/>
          </p:nvPr>
        </p:nvSpPr>
        <p:spPr>
          <a:xfrm>
            <a:off x="457200" y="1143000"/>
            <a:ext cx="8229600" cy="5715000"/>
          </a:xfrm>
        </p:spPr>
        <p:txBody>
          <a:bodyPr>
            <a:normAutofit/>
          </a:bodyPr>
          <a:lstStyle/>
          <a:p>
            <a:pPr marL="609600" indent="-609600" algn="just" eaLnBrk="1" hangingPunct="1">
              <a:lnSpc>
                <a:spcPct val="90000"/>
              </a:lnSpc>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What does purity mean?</a:t>
            </a:r>
          </a:p>
          <a:p>
            <a:pPr marL="609600" indent="-609600" algn="just" eaLnBrk="1" hangingPunct="1">
              <a:lnSpc>
                <a:spcPct val="90000"/>
              </a:lnSpc>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1. That you should be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sanctified</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lnSpc>
                <a:spcPct val="90000"/>
              </a:lnSpc>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It is God’s will that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 should be sanctified</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that you should avoid sexual immorality; that each of you should learn to control his own body in a way that is holy and honorable . . . - v3-4</a:t>
            </a:r>
          </a:p>
          <a:p>
            <a:pPr marL="609600" indent="-609600" algn="ctr">
              <a:lnSpc>
                <a:spcPct val="90000"/>
              </a:lnSpc>
              <a:buFont typeface="Wingdings 2" panose="05020102010507070707" pitchFamily="18" charset="2"/>
              <a:buNone/>
            </a:pP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Sanctified</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separated apart because of your spirituality.</a:t>
            </a:r>
          </a:p>
          <a:p>
            <a:pPr marL="609600" indent="-609600" algn="just">
              <a:lnSpc>
                <a:spcPct val="90000"/>
              </a:lnSpc>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ἁγιασμός</a:t>
            </a:r>
            <a:endParaRPr lang="en-US" altLang="en-US" sz="2800" b="1">
              <a:solidFill>
                <a:srgbClr val="990033"/>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59F644A1-A5CE-4022-9A05-A09AF1C9438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Keep Pure Relationships with One Another.</a:t>
            </a:r>
            <a:endParaRPr lang="en-US" dirty="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34DF75D-D8B5-4F0A-AF1B-883892CC4CF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21679FF-CD38-46B4-AEB3-3989180A18B4}"/>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lnSpc>
                <a:spcPct val="90000"/>
              </a:lnSpc>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What does purity mean?</a:t>
            </a:r>
          </a:p>
          <a:p>
            <a:pPr marL="609600" indent="-609600" algn="just" eaLnBrk="1" hangingPunct="1">
              <a:lnSpc>
                <a:spcPct val="90000"/>
              </a:lnSpc>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2. That you should avoid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sexual</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immorality</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t>
            </a:r>
          </a:p>
          <a:p>
            <a:pPr marL="609600" indent="-609600" algn="just">
              <a:lnSpc>
                <a:spcPct val="90000"/>
              </a:lnSpc>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It is God’s will that you should be sanctified: that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you should avoid sexual immorality</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that each of you should learn to control his own body in a way that is holy and honorable . . . - v3-4</a:t>
            </a:r>
          </a:p>
          <a:p>
            <a:pPr marL="609600" indent="-609600" algn="just">
              <a:lnSpc>
                <a:spcPct val="90000"/>
              </a:lnSpc>
              <a:buFont typeface="Wingdings 2" panose="05020102010507070707" pitchFamily="18" charset="2"/>
              <a:buNone/>
            </a:pP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Sexual immorality</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fornication.</a:t>
            </a:r>
          </a:p>
          <a:p>
            <a:pPr marL="609600" indent="-609600" algn="just">
              <a:lnSpc>
                <a:spcPct val="90000"/>
              </a:lnSpc>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πορνεία</a:t>
            </a:r>
            <a:endParaRPr lang="en-US" altLang="en-US" sz="2800" b="1">
              <a:solidFill>
                <a:schemeClr val="tx1"/>
              </a:solidFill>
              <a:effectLst>
                <a:outerShdw blurRad="38100" dist="38100" dir="2700000" algn="tl">
                  <a:srgbClr val="000000">
                    <a:alpha val="43137"/>
                  </a:srgbClr>
                </a:outerShdw>
              </a:effectLst>
              <a:latin typeface="Arial Narrow" panose="020B0606020202030204" pitchFamily="34" charset="0"/>
            </a:endParaRPr>
          </a:p>
        </p:txBody>
      </p:sp>
      <p:sp>
        <p:nvSpPr>
          <p:cNvPr id="4" name="Rectangle 3">
            <a:extLst>
              <a:ext uri="{FF2B5EF4-FFF2-40B4-BE49-F238E27FC236}">
                <a16:creationId xmlns:a16="http://schemas.microsoft.com/office/drawing/2014/main" id="{D11BBEEC-CFD7-47A8-B496-CFD4A42C93D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  Keep Pure Relationships with One Another.</a:t>
            </a:r>
            <a:endParaRPr lang="en-US"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23118</TotalTime>
  <Words>2416</Words>
  <Application>Microsoft Office PowerPoint</Application>
  <PresentationFormat>On-screen Show (4:3)</PresentationFormat>
  <Paragraphs>189</Paragraphs>
  <Slides>35</Slides>
  <Notes>35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35</vt:i4>
      </vt:variant>
    </vt:vector>
  </HeadingPairs>
  <TitlesOfParts>
    <vt:vector size="44" baseType="lpstr">
      <vt:lpstr>Arial</vt:lpstr>
      <vt:lpstr>Arial Narrow</vt:lpstr>
      <vt:lpstr>Calibri</vt:lpstr>
      <vt:lpstr>Franklin Gothic Medium</vt:lpstr>
      <vt:lpstr>Lucida Sans Unicode</vt:lpstr>
      <vt:lpstr>Segoe UI Symbol</vt:lpstr>
      <vt:lpstr>Times New Roman</vt:lpstr>
      <vt:lpstr>Wingdings 2</vt:lpstr>
      <vt:lpstr>Trek</vt:lpstr>
      <vt:lpstr>how  can  i  live to  really please  god?</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1376</cp:revision>
  <dcterms:created xsi:type="dcterms:W3CDTF">2005-04-23T22:37:40Z</dcterms:created>
  <dcterms:modified xsi:type="dcterms:W3CDTF">2025-07-12T23:38:08Z</dcterms:modified>
</cp:coreProperties>
</file>