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handoutMasterIdLst>
    <p:handoutMasterId r:id="rId50"/>
  </p:handoutMasterIdLst>
  <p:sldIdLst>
    <p:sldId id="398" r:id="rId2"/>
    <p:sldId id="1676" r:id="rId3"/>
    <p:sldId id="1677" r:id="rId4"/>
    <p:sldId id="1678" r:id="rId5"/>
    <p:sldId id="1123" r:id="rId6"/>
    <p:sldId id="1503" r:id="rId7"/>
    <p:sldId id="1679" r:id="rId8"/>
    <p:sldId id="1680" r:id="rId9"/>
    <p:sldId id="1681" r:id="rId10"/>
    <p:sldId id="1682" r:id="rId11"/>
    <p:sldId id="1683" r:id="rId12"/>
    <p:sldId id="1684" r:id="rId13"/>
    <p:sldId id="1685" r:id="rId14"/>
    <p:sldId id="1687" r:id="rId15"/>
    <p:sldId id="1686" r:id="rId16"/>
    <p:sldId id="1688" r:id="rId17"/>
    <p:sldId id="1689" r:id="rId18"/>
    <p:sldId id="1591" r:id="rId19"/>
    <p:sldId id="1690" r:id="rId20"/>
    <p:sldId id="1713" r:id="rId21"/>
    <p:sldId id="1691" r:id="rId22"/>
    <p:sldId id="1692" r:id="rId23"/>
    <p:sldId id="1693" r:id="rId24"/>
    <p:sldId id="1694" r:id="rId25"/>
    <p:sldId id="1695" r:id="rId26"/>
    <p:sldId id="1715" r:id="rId27"/>
    <p:sldId id="1716" r:id="rId28"/>
    <p:sldId id="1696" r:id="rId29"/>
    <p:sldId id="1714" r:id="rId30"/>
    <p:sldId id="1697" r:id="rId31"/>
    <p:sldId id="1698" r:id="rId32"/>
    <p:sldId id="1597" r:id="rId33"/>
    <p:sldId id="1699" r:id="rId34"/>
    <p:sldId id="1700" r:id="rId35"/>
    <p:sldId id="1701" r:id="rId36"/>
    <p:sldId id="1702" r:id="rId37"/>
    <p:sldId id="1703" r:id="rId38"/>
    <p:sldId id="1704" r:id="rId39"/>
    <p:sldId id="1705" r:id="rId40"/>
    <p:sldId id="1706" r:id="rId41"/>
    <p:sldId id="1707" r:id="rId42"/>
    <p:sldId id="1708" r:id="rId43"/>
    <p:sldId id="1709" r:id="rId44"/>
    <p:sldId id="1710" r:id="rId45"/>
    <p:sldId id="1711" r:id="rId46"/>
    <p:sldId id="1712" r:id="rId47"/>
    <p:sldId id="1612" r:id="rId48"/>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7FE765B-B29B-48ED-AA35-88387482A765}"/>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3060D180-46B0-48F5-BB48-6426B89FEC57}"/>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79DA5AF0-6DEF-4838-85DD-CB5D097A5837}"/>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1AAB3AE2-694C-4471-B278-D29D026016DF}"/>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fld id="{48CA9458-634B-41B3-9BA9-138AB530A2B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DFAB03-5AD8-4BAC-AEF7-847DEBB8E6AD}"/>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D74DB7C2-2E57-4BD0-AE4B-0056D326E0C5}"/>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F08322F5-E7B0-48E8-A9F7-3117517BBE84}" type="datetimeFigureOut">
              <a:rPr lang="en-US"/>
              <a:pPr>
                <a:defRPr/>
              </a:pPr>
              <a:t>7/2/2024</a:t>
            </a:fld>
            <a:endParaRPr lang="en-US" dirty="0"/>
          </a:p>
        </p:txBody>
      </p:sp>
      <p:sp>
        <p:nvSpPr>
          <p:cNvPr id="4" name="Slide Image Placeholder 3">
            <a:extLst>
              <a:ext uri="{FF2B5EF4-FFF2-40B4-BE49-F238E27FC236}">
                <a16:creationId xmlns:a16="http://schemas.microsoft.com/office/drawing/2014/main" id="{B022426B-964E-48EF-A65A-E60699C3317A}"/>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DD08C6E9-9248-4465-9FA5-572D68CA6493}"/>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BFC07B9-AD0B-46A0-A444-3B6D06AB2DBD}"/>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688DFA98-352D-4869-8E1A-6900B6EC3156}"/>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266ABA9-0AB5-4772-B8D0-21145B1258F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FB316CC2-5C4E-4868-A5A0-BE4812A984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FC53CDB5-9A5E-4E14-B322-60E002FB82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4FD768BC-5E10-457D-A18D-6139C19F1B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B66321-E768-48AB-AB70-78AC7FC06284}"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1F5240F1-9655-430A-AF2D-127C97AE85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EFEA343D-8F3B-4CFC-BC06-FB24268B27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B3873B85-95EC-4376-9364-7A332272D6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61CF33-8B42-4141-BA0D-DCD6B5A0E377}"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0556A8AE-DFC8-46CF-AB4D-804DCB3197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682DD66E-6DAB-4661-8473-6CEE6F7B70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1E5E6A7D-C86D-4C2A-99D0-93E3323AA3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D8F65E-C8D2-4CED-B6F5-72932A1AAB4C}"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8E034CE4-B531-46CD-81A8-A4DBDF5EB7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6DAFEBDB-A133-4B37-84DF-2F1B2EDDFF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F8EB7798-9045-4EC6-B91B-D14A38483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555FDC-F8E4-4400-BD61-6576944704A8}"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F125F0E-B96A-4767-928F-0CCFF451E9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43B89193-00B1-4D9C-877D-D75E1A6703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7E7049A5-0D12-41DA-A701-DDD7EBCD3E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E68B3E-2635-458D-9638-FFA59A7F6D88}"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6259E17-7AC8-4761-8540-5D0D1C9494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8F8B01EA-D872-4EFE-AC84-924C9A8D45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F5737883-DC8F-4EBC-B0D7-0539D301E73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D1C810-EDD6-4F35-913A-9DC1896B5CE5}"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00829E2A-ECEE-4775-A4EA-2791AE817F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93496425-C88B-4E84-91CB-8E81FD0CC5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62673250-1F49-418C-BB30-5391AB739E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FDBE7B-7B18-4C17-BE45-86479B23B30D}"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F45653D2-720D-4BF6-8DCA-5CB45836C0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A01653B7-51FB-4F98-B281-D6E882D6C6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3EBE434C-86F4-4556-93FA-2E1944221F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E5DD6A-ACE6-41B1-A8AC-14F72A3E4049}"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3F566FDF-F722-4344-A1A8-D372AAF51D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1607A6BE-6E1E-4854-8754-B3F64C6F8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DFC7F575-D0C7-4D88-98A7-C4F74D0632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393AE8-5D89-4E95-A2A3-7DF123419F7D}"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3A47EF30-F39D-4AC2-AC2B-8BEF218055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756DDBE0-718C-406B-8A31-4A8491727A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ED872037-78DE-48AB-A3D3-03C4D08990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F2EE8A-4F3E-42E8-9E95-C3D4A703ACDE}"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F39D1C03-64BE-4ED6-A0EE-8336D56673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B1E5749C-4540-446B-955E-B81BC3C857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CDE34B6D-4E5D-4991-998F-E4B9DE634D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3EC05E-D47B-4579-B546-6BD3B0EA49C8}"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F156D673-4FD0-4159-9610-515DEDF0FD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640746A1-E239-4901-ACA6-26C7A05FDC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E6AEEF15-A6FE-45A2-AABC-66410D6BD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858BF7-2AB2-45B9-AF91-89518D427CA6}"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FDE55AD-52CC-4B6A-923E-D3293220A8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ACED9875-A46A-4A3F-B4CA-D13C5107D3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72E32343-59A4-4A74-8459-84C0FC8CA5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2DF42A-A0D3-441D-83E0-28D82997BA75}"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63A9D491-7AF4-4ADB-9C7D-A1CE7776AA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689D77C1-45D9-4E67-8622-75F83DBD61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3B6FFB2A-1399-4CAD-B77C-B373104354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0C1CD4-D802-49E1-AC09-43A77F9C81DA}"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CBEF53EF-BF54-43AB-839D-7523B90DF4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8F3F5C2E-4D87-4292-905B-B448F8F536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08EB274D-82C7-49D9-8C3B-B81E8BF769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6FBB5B-01CE-4717-9A64-B4ED44DD1ECB}"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F418805-BCBA-425E-B164-3C4590A82C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F8A946C-1011-48CD-A1D3-B241AAD19C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0B02AABE-7419-41D4-9925-7B49F40BC1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743719-C46A-4855-BFB6-D62ED2FEE63E}"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A86AC5AD-1FE8-466E-9B08-A242AC7AC1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0581329B-324F-4E1E-8942-A90C97356D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F9D163BA-5E0F-43C4-B063-EBF729FB56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10BF20-58E6-460D-8FCE-B1EF741BC3E9}"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5375E93E-D9EE-4D33-B17D-83162751FC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01D42C80-46B7-4F16-852C-E6557A574E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30B3524E-B379-48DD-AB28-4D6041022F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06BA09-99C1-4293-AB8F-CF27FE8EED9B}"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274B3B14-D40A-472E-9613-0B5DE9B74F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F922E210-BA23-4B6C-8AF3-1BB732F5AB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E7FA4E10-5F0D-4A98-8088-3D5A16C65C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118939-5F84-42CE-9B17-AF89A14EEF0B}"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F3C54FF9-6BED-4805-A285-EB1AD0A9C4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B67B112C-EF7A-4FFD-A447-DD89E0D52F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AF67B082-D29D-44F0-8715-E79DC964EA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9580FD-A645-491E-AEF5-0D37C8DA04CB}"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565182B8-D5F8-4553-B231-27B1DC961E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4F81A25B-0D38-4E7F-B571-098B49FB51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800CE117-CE42-458A-86BE-86478C5C5F3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39CB83-65D6-4DC8-B452-AC486F795F43}"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AF19850D-4A2E-48F7-B804-74E55A9303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24509F96-57E0-4069-BC5D-5DD56AB093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01455E66-29F0-46C4-9F02-21B6D8CF33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F899A4-A7FB-43EF-9849-8699AC063339}"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C2BEFA78-F71D-42C4-A335-C4B24A8AD7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617A09E-9F82-4568-88E5-53D3691AF4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C76A0620-C095-4CE3-90E5-B80B830465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1B32E5-BF91-4F61-842F-01BA3030C8E3}"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CFFF42F4-3805-4403-98F8-26B4DEA56A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F3002AEE-EBA9-45E4-92F8-3105376EB3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B488EDC4-595B-4955-957E-183DCDDE78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8A6921-7D6B-450D-9A66-CBC7C2B4E25D}"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8EDE9EF-016A-4A9B-BE18-AEBACF3F5A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F5BA9018-1A3F-4FDC-8702-154B80830B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E9BC5EB9-7132-4A54-AEAC-A7A3FC7FC1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03AA19-758F-4C4A-992D-46985C342083}"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49B13BC1-E6D6-4252-9959-7B621AF081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70C51834-F359-4410-95ED-EF85CF03D5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3F78E192-A88F-491E-99C6-E32703A12B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A642DB1-F951-44D9-8B84-BD159DB1C510}"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DB3B1DC2-C420-4CE5-A424-E5F93485AD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A7FF6526-2369-416A-95EC-CAE81796A8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D714E3EB-7100-4392-9F08-6BAAE85608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AAF286-935C-4A03-8EA3-8B4EE5371206}"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0943F404-0E49-4651-B9C5-70EBBC27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10C7CF80-D001-4B32-AA82-05B21E78B8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A0D8DBC3-B7FB-420C-A3F6-53157B9439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A9A4C9-6971-48F8-AD1E-9A9F286D6CF9}"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58E0FD30-58B6-4C7F-876A-ECE0C2F33A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4931E6F6-0535-4317-A715-39DEA6E6A5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4B3A783A-5C28-4A1B-B380-8F6A18FF9E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710786-1787-4303-8D31-06D441759CB2}"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2ADE58BB-030E-497D-911E-D99F09DA1B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83510E71-A17E-49A7-9BB4-E3913C1EA7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DF8FF12C-4D3B-46C3-A199-6A91E5990B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8BDFB2-9CAA-4BE6-AF32-03EC44E2CC7F}"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425D715E-43F6-477D-BB9C-E2067C8EF8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3ED6ED6B-0EF1-400F-8CCE-4E7CD1CD58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F0DE6C0F-24AD-4FBD-B7C9-67CDBA17C1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E86AC6-4808-43AE-8D08-9D0C41FA8B8B}"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BB61CDD8-6E5B-4354-AAF6-EE3B28F604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30E598CD-529C-477D-9F57-8E72EB35DF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D428F82C-FBA2-488F-9023-8383AA5ABB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DF88ED-D500-409F-99D9-C6721CE20AE1}"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6919D096-24A2-47FC-8CF5-F6116D366A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11C47745-32A4-4C75-86B4-31E4101B36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FD220293-D0AB-44DF-8BDA-12DECD5AF0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78624E-9BA5-4108-AC50-25049D7FA497}"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9B6EB17B-8109-4848-9D0E-C15CF3B3CF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B7D57C67-3D9A-44C1-9807-9DCFE6321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30646624-B6BF-4A37-94F8-30FFA00286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8E45FED-C4C6-4BBF-ACEA-AEF8CB0A9632}"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863D9AFD-BED6-4D7C-B33E-950DB5661B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C00E0BE-0D0D-434C-B136-DCA855D165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28B54CA4-717F-41FC-B245-46E5A2CC36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9DB9DB-7D1C-4686-816C-59063C679D82}"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5DA2728F-F89C-4449-9993-092412A4AD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7398732E-16DE-45B6-8583-17BD6B8019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41F5E5AF-236A-40F6-982C-521FB1FBE7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C00B53-2231-4C3C-8E91-8BCB7D327072}"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E66E0759-661A-4719-B260-714CDF8777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E18C30B9-85E7-47E9-A79E-8BC0948858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D65A3941-7DA0-43DC-BE48-587BB61CFA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252A41-5099-45EC-8BD9-92D115C14536}"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7835FC49-D6C6-4504-991A-F99B24223B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F0D38EA8-6E6E-4243-A89C-6661E26A05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D75CC46A-D56C-47E8-8EAA-858FA8C316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D80D3B-3D09-4087-B745-C608C3071F27}"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978FA88A-42DA-48C1-98F7-58BDE56A7E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9C1D986E-E5F2-4F6B-8A02-E342127891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8E8470FC-EB73-4E12-8D4E-694BE81AFA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43AB27-BB07-48A1-9F72-A536F2B8280F}"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49D0B32D-74CF-4ABD-982C-6C8F92228D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3DC05E5D-B8D4-4895-8449-5741C0CC5C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A81F1BFF-7696-4800-BCB1-C3392B2364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05B56F-7D85-43B4-AEDE-A95CFBF1B745}"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88A4E04F-606E-4A50-97A1-148226D7A4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98F5BED1-7B6C-4BD4-AD83-5F443F0667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166C1466-CF42-442B-9314-247447788A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AB9E8A-10F4-4DBE-85DF-B3E9A65F3AF5}"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DE62212B-4C9B-4C43-824C-3E2D3AFE99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EE1B6EE3-9382-48E6-BA33-B7ED3668AE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609C3609-8449-4A4B-97E7-895974EDD4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5C3706-F3E2-4832-9A5F-3EDA831BA06F}"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DE6D6DA-420C-4F97-B041-B405E7F4D9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EDCD6F5B-4340-4750-911F-AE2AFC95CA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6EFC4A4D-E54D-49B3-BD8C-4056E4822E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0C6264-3B0F-4EC7-ADE8-52E276A78160}"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2CAF5E01-38CA-4850-A08D-D7FF086517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DE47E88-8305-4770-B56C-EDD941F875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20E9BB05-BC7B-44B5-924A-BE06883676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AA027C-4869-4438-8D13-40000EBFFC68}"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19D2C9E-6C91-4D4F-9A85-83F31C8518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0AB05EA-FF85-4CE5-9287-2D1FAA71D7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33CBC6C4-6C87-4517-9F33-9F5402545D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38DD5F-3454-4AD0-95AE-1DCC061F6A7B}"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717C0175-E7D8-4E76-BF3A-D1FAB46387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6DB5832-125E-45FE-8EAC-E79D800EDC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5BA48B9B-323E-4317-86F2-BB43E42BAB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F39124-48D0-4297-931F-37382D412FE6}"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6C3F553-4A05-480C-A425-E95AD2CF75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1537E3F8-DFF3-482B-88F1-2B7E0B1E239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ED11E3F6-3BC4-4264-BC47-D02ED0DB1B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CB7009-3745-4A91-9202-D8EE779DE286}"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292E36C-8FFB-4B61-AE79-9EA54C72D32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E06C16C9-A7E6-43E8-93B6-F56C55C4AFAF}"/>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7816CACB-79B6-4D99-9460-BAE135A02E2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F7CC9BE4-9629-4D40-9E8A-0B1FFB945D38}"/>
              </a:ext>
            </a:extLst>
          </p:cNvPr>
          <p:cNvSpPr>
            <a:spLocks noGrp="1"/>
          </p:cNvSpPr>
          <p:nvPr>
            <p:ph type="sldNum" sz="quarter" idx="12"/>
          </p:nvPr>
        </p:nvSpPr>
        <p:spPr>
          <a:xfrm>
            <a:off x="8229600" y="6473825"/>
            <a:ext cx="758825" cy="247650"/>
          </a:xfrm>
        </p:spPr>
        <p:txBody>
          <a:bodyPr/>
          <a:lstStyle>
            <a:lvl1pPr>
              <a:defRPr/>
            </a:lvl1pPr>
          </a:lstStyle>
          <a:p>
            <a:fld id="{28A52D06-2202-468D-8AC9-E7265DC81765}" type="slidenum">
              <a:rPr lang="en-US" altLang="en-US"/>
              <a:pPr/>
              <a:t>‹#›</a:t>
            </a:fld>
            <a:endParaRPr lang="en-US" altLang="en-US"/>
          </a:p>
        </p:txBody>
      </p:sp>
    </p:spTree>
    <p:extLst>
      <p:ext uri="{BB962C8B-B14F-4D97-AF65-F5344CB8AC3E}">
        <p14:creationId xmlns:p14="http://schemas.microsoft.com/office/powerpoint/2010/main" val="301508704"/>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ED3A25E0-3B24-4955-A5C9-62D663480EBB}"/>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C30D64B9-3052-470F-8679-C36A64B6AE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767B37F6-6476-4836-A4EA-DC6E92D46BC6}"/>
              </a:ext>
            </a:extLst>
          </p:cNvPr>
          <p:cNvSpPr>
            <a:spLocks noGrp="1"/>
          </p:cNvSpPr>
          <p:nvPr>
            <p:ph type="sldNum" sz="quarter" idx="12"/>
          </p:nvPr>
        </p:nvSpPr>
        <p:spPr/>
        <p:txBody>
          <a:bodyPr/>
          <a:lstStyle>
            <a:lvl1pPr>
              <a:defRPr/>
            </a:lvl1pPr>
          </a:lstStyle>
          <a:p>
            <a:fld id="{BC64346A-6438-4E6D-9564-B124313535FF}" type="slidenum">
              <a:rPr lang="en-US" altLang="en-US"/>
              <a:pPr/>
              <a:t>‹#›</a:t>
            </a:fld>
            <a:endParaRPr lang="en-US" altLang="en-US"/>
          </a:p>
        </p:txBody>
      </p:sp>
    </p:spTree>
    <p:extLst>
      <p:ext uri="{BB962C8B-B14F-4D97-AF65-F5344CB8AC3E}">
        <p14:creationId xmlns:p14="http://schemas.microsoft.com/office/powerpoint/2010/main" val="3903727681"/>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44BF6-3174-45D5-A9F3-2E2B62E0529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69C7E45-BC0E-4960-9F34-65714A8A1B3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FBBBD60-E01E-41AB-BC1F-AF93FEBF80C8}"/>
              </a:ext>
            </a:extLst>
          </p:cNvPr>
          <p:cNvSpPr>
            <a:spLocks noGrp="1"/>
          </p:cNvSpPr>
          <p:nvPr>
            <p:ph type="sldNum" sz="quarter" idx="12"/>
          </p:nvPr>
        </p:nvSpPr>
        <p:spPr/>
        <p:txBody>
          <a:bodyPr/>
          <a:lstStyle>
            <a:lvl1pPr>
              <a:defRPr/>
            </a:lvl1pPr>
          </a:lstStyle>
          <a:p>
            <a:fld id="{895B3E67-7C6A-4F23-8965-D10E185EF2CB}" type="slidenum">
              <a:rPr lang="en-US" altLang="en-US"/>
              <a:pPr/>
              <a:t>‹#›</a:t>
            </a:fld>
            <a:endParaRPr lang="en-US" altLang="en-US"/>
          </a:p>
        </p:txBody>
      </p:sp>
    </p:spTree>
    <p:extLst>
      <p:ext uri="{BB962C8B-B14F-4D97-AF65-F5344CB8AC3E}">
        <p14:creationId xmlns:p14="http://schemas.microsoft.com/office/powerpoint/2010/main" val="2583336217"/>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D7C6B79B-85C2-401C-AE0A-09D995705936}"/>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B40994B1-98FB-495A-A263-272D2F101E83}"/>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D4384E80-D329-4CB1-9224-470C9AD077E1}"/>
              </a:ext>
            </a:extLst>
          </p:cNvPr>
          <p:cNvSpPr>
            <a:spLocks noGrp="1"/>
          </p:cNvSpPr>
          <p:nvPr>
            <p:ph type="sldNum" sz="quarter" idx="12"/>
          </p:nvPr>
        </p:nvSpPr>
        <p:spPr>
          <a:xfrm>
            <a:off x="8229600" y="6473825"/>
            <a:ext cx="758825" cy="247650"/>
          </a:xfrm>
        </p:spPr>
        <p:txBody>
          <a:bodyPr/>
          <a:lstStyle>
            <a:lvl1pPr>
              <a:defRPr/>
            </a:lvl1pPr>
          </a:lstStyle>
          <a:p>
            <a:fld id="{EEF9ED6A-AB89-438B-871D-AC16774EC431}" type="slidenum">
              <a:rPr lang="en-US" altLang="en-US"/>
              <a:pPr/>
              <a:t>‹#›</a:t>
            </a:fld>
            <a:endParaRPr lang="en-US" altLang="en-US"/>
          </a:p>
        </p:txBody>
      </p:sp>
    </p:spTree>
    <p:extLst>
      <p:ext uri="{BB962C8B-B14F-4D97-AF65-F5344CB8AC3E}">
        <p14:creationId xmlns:p14="http://schemas.microsoft.com/office/powerpoint/2010/main" val="91114900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2B60E7B5-9194-4A06-867F-16212AFF6026}"/>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4ACBEBDA-7FC7-441C-9169-04128680B8B7}"/>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9826C2A6-DA5B-4693-9E66-0D26CCE3BFB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F8E7595D-3E0B-4407-BD05-A93A9C3B2BE2}"/>
              </a:ext>
            </a:extLst>
          </p:cNvPr>
          <p:cNvSpPr>
            <a:spLocks noGrp="1"/>
          </p:cNvSpPr>
          <p:nvPr>
            <p:ph type="sldNum" sz="quarter" idx="12"/>
          </p:nvPr>
        </p:nvSpPr>
        <p:spPr/>
        <p:txBody>
          <a:bodyPr/>
          <a:lstStyle>
            <a:lvl1pPr>
              <a:defRPr/>
            </a:lvl1pPr>
          </a:lstStyle>
          <a:p>
            <a:fld id="{DA8E7E8D-D423-41E5-B08F-18DE22DBA35E}" type="slidenum">
              <a:rPr lang="en-US" altLang="en-US"/>
              <a:pPr/>
              <a:t>‹#›</a:t>
            </a:fld>
            <a:endParaRPr lang="en-US" altLang="en-US"/>
          </a:p>
        </p:txBody>
      </p:sp>
    </p:spTree>
    <p:extLst>
      <p:ext uri="{BB962C8B-B14F-4D97-AF65-F5344CB8AC3E}">
        <p14:creationId xmlns:p14="http://schemas.microsoft.com/office/powerpoint/2010/main" val="4230475100"/>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6D43016A-D727-471F-8883-BC300458D53F}"/>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C9DE3492-077C-4513-8A75-038B34A6BC8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C9609E64-026A-47C3-8D04-904BB93BFFC4}"/>
              </a:ext>
            </a:extLst>
          </p:cNvPr>
          <p:cNvSpPr>
            <a:spLocks noGrp="1"/>
          </p:cNvSpPr>
          <p:nvPr>
            <p:ph type="sldNum" sz="quarter" idx="12"/>
          </p:nvPr>
        </p:nvSpPr>
        <p:spPr/>
        <p:txBody>
          <a:bodyPr/>
          <a:lstStyle>
            <a:lvl1pPr>
              <a:defRPr/>
            </a:lvl1pPr>
          </a:lstStyle>
          <a:p>
            <a:fld id="{904471EC-692E-4444-8E16-353D393A3350}" type="slidenum">
              <a:rPr lang="en-US" altLang="en-US"/>
              <a:pPr/>
              <a:t>‹#›</a:t>
            </a:fld>
            <a:endParaRPr lang="en-US" altLang="en-US"/>
          </a:p>
        </p:txBody>
      </p:sp>
    </p:spTree>
    <p:extLst>
      <p:ext uri="{BB962C8B-B14F-4D97-AF65-F5344CB8AC3E}">
        <p14:creationId xmlns:p14="http://schemas.microsoft.com/office/powerpoint/2010/main" val="858007785"/>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4CB3DA1A-23AF-42CC-931E-5CDD5C814DA1}"/>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0DBD5D01-4DE9-49A4-B41A-BC6E863F0B44}"/>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BEBE1DC7-0C55-4069-928D-0F0B2E462398}"/>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E1C40E36-DAE5-49A9-9DE9-35D1A7AEC65F}"/>
              </a:ext>
            </a:extLst>
          </p:cNvPr>
          <p:cNvSpPr>
            <a:spLocks noGrp="1"/>
          </p:cNvSpPr>
          <p:nvPr>
            <p:ph type="sldNum" sz="quarter" idx="12"/>
          </p:nvPr>
        </p:nvSpPr>
        <p:spPr>
          <a:xfrm>
            <a:off x="8229600" y="6477000"/>
            <a:ext cx="762000" cy="247650"/>
          </a:xfrm>
        </p:spPr>
        <p:txBody>
          <a:bodyPr/>
          <a:lstStyle>
            <a:lvl1pPr>
              <a:defRPr/>
            </a:lvl1pPr>
          </a:lstStyle>
          <a:p>
            <a:fld id="{E9E4D7C6-72F9-40B7-8F8D-0B2A161EA6DF}" type="slidenum">
              <a:rPr lang="en-US" altLang="en-US"/>
              <a:pPr/>
              <a:t>‹#›</a:t>
            </a:fld>
            <a:endParaRPr lang="en-US" altLang="en-US"/>
          </a:p>
        </p:txBody>
      </p:sp>
    </p:spTree>
    <p:extLst>
      <p:ext uri="{BB962C8B-B14F-4D97-AF65-F5344CB8AC3E}">
        <p14:creationId xmlns:p14="http://schemas.microsoft.com/office/powerpoint/2010/main" val="2103020554"/>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7DC41934-4025-4F81-8220-3FBC44872C1A}"/>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8EE41503-10A8-4FE0-BEE6-929E2077AE7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8083C6A6-4CAD-4171-9BAD-E34BD61ECDF3}"/>
              </a:ext>
            </a:extLst>
          </p:cNvPr>
          <p:cNvSpPr>
            <a:spLocks noGrp="1"/>
          </p:cNvSpPr>
          <p:nvPr>
            <p:ph type="sldNum" sz="quarter" idx="12"/>
          </p:nvPr>
        </p:nvSpPr>
        <p:spPr/>
        <p:txBody>
          <a:bodyPr/>
          <a:lstStyle>
            <a:lvl1pPr>
              <a:defRPr/>
            </a:lvl1pPr>
          </a:lstStyle>
          <a:p>
            <a:fld id="{A57CB330-7E99-438E-9369-B02702C007A4}" type="slidenum">
              <a:rPr lang="en-US" altLang="en-US"/>
              <a:pPr/>
              <a:t>‹#›</a:t>
            </a:fld>
            <a:endParaRPr lang="en-US" altLang="en-US"/>
          </a:p>
        </p:txBody>
      </p:sp>
    </p:spTree>
    <p:extLst>
      <p:ext uri="{BB962C8B-B14F-4D97-AF65-F5344CB8AC3E}">
        <p14:creationId xmlns:p14="http://schemas.microsoft.com/office/powerpoint/2010/main" val="4575624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E2827BD2-9330-4A08-BF3A-5712527E8DB4}"/>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DA5B305D-04B3-4A17-9A41-C7A886D210E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5BB6CF28-9351-4958-94E7-E8B795939B80}"/>
              </a:ext>
            </a:extLst>
          </p:cNvPr>
          <p:cNvSpPr>
            <a:spLocks noGrp="1"/>
          </p:cNvSpPr>
          <p:nvPr>
            <p:ph type="sldNum" sz="quarter" idx="12"/>
          </p:nvPr>
        </p:nvSpPr>
        <p:spPr/>
        <p:txBody>
          <a:bodyPr/>
          <a:lstStyle>
            <a:lvl1pPr>
              <a:defRPr/>
            </a:lvl1pPr>
          </a:lstStyle>
          <a:p>
            <a:fld id="{EA320907-2E46-4B6F-8BF4-45D695CAF7D4}" type="slidenum">
              <a:rPr lang="en-US" altLang="en-US"/>
              <a:pPr/>
              <a:t>‹#›</a:t>
            </a:fld>
            <a:endParaRPr lang="en-US" altLang="en-US"/>
          </a:p>
        </p:txBody>
      </p:sp>
    </p:spTree>
    <p:extLst>
      <p:ext uri="{BB962C8B-B14F-4D97-AF65-F5344CB8AC3E}">
        <p14:creationId xmlns:p14="http://schemas.microsoft.com/office/powerpoint/2010/main" val="709072494"/>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8AD5B3F1-17C7-4971-A752-3CB144D9F5D1}"/>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ECF33630-AAFF-404A-9A98-A88F292FE965}"/>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603B37FB-9E05-41BD-BAF5-5A0FF739861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943AEF5-75F8-429F-9C43-F240C7653BCC}"/>
              </a:ext>
            </a:extLst>
          </p:cNvPr>
          <p:cNvSpPr>
            <a:spLocks noGrp="1"/>
          </p:cNvSpPr>
          <p:nvPr>
            <p:ph type="sldNum" sz="quarter" idx="12"/>
          </p:nvPr>
        </p:nvSpPr>
        <p:spPr/>
        <p:txBody>
          <a:bodyPr/>
          <a:lstStyle>
            <a:lvl1pPr>
              <a:defRPr/>
            </a:lvl1pPr>
          </a:lstStyle>
          <a:p>
            <a:fld id="{E4814578-1B7C-4E7F-8AC1-E154510C209A}" type="slidenum">
              <a:rPr lang="en-US" altLang="en-US"/>
              <a:pPr/>
              <a:t>‹#›</a:t>
            </a:fld>
            <a:endParaRPr lang="en-US" altLang="en-US"/>
          </a:p>
        </p:txBody>
      </p:sp>
    </p:spTree>
    <p:extLst>
      <p:ext uri="{BB962C8B-B14F-4D97-AF65-F5344CB8AC3E}">
        <p14:creationId xmlns:p14="http://schemas.microsoft.com/office/powerpoint/2010/main" val="30566909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DB1BDC25-BAF9-40C0-AF23-3319B440576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36F658FB-99CB-4C2B-AFBA-7769A9BEEE4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8F5DD11D-97C8-4BB8-B7BA-EA308A4208FE}"/>
              </a:ext>
            </a:extLst>
          </p:cNvPr>
          <p:cNvSpPr>
            <a:spLocks noGrp="1"/>
          </p:cNvSpPr>
          <p:nvPr>
            <p:ph type="sldNum" sz="quarter" idx="12"/>
          </p:nvPr>
        </p:nvSpPr>
        <p:spPr/>
        <p:txBody>
          <a:bodyPr/>
          <a:lstStyle>
            <a:lvl1pPr>
              <a:defRPr/>
            </a:lvl1pPr>
          </a:lstStyle>
          <a:p>
            <a:fld id="{1AAFF1DE-67F7-4E77-A587-CF849B3CFFD9}" type="slidenum">
              <a:rPr lang="en-US" altLang="en-US"/>
              <a:pPr/>
              <a:t>‹#›</a:t>
            </a:fld>
            <a:endParaRPr lang="en-US" altLang="en-US"/>
          </a:p>
        </p:txBody>
      </p:sp>
    </p:spTree>
    <p:extLst>
      <p:ext uri="{BB962C8B-B14F-4D97-AF65-F5344CB8AC3E}">
        <p14:creationId xmlns:p14="http://schemas.microsoft.com/office/powerpoint/2010/main" val="2961824019"/>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9297593-C699-4C4C-B9DE-1EF471C20C17}"/>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982381B8-2B08-454A-A071-705F8A2C6637}"/>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67D6F08D-C82F-4585-9000-12E4F4BE4406}"/>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A61E676A-A02E-4435-BED9-9CACDBB858E0}"/>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EA69EC6F-92A0-480F-9C47-72CCCE4C88CE}"/>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fld id="{00B4F989-9120-4A63-AF08-C778E45609C7}" type="slidenum">
              <a:rPr lang="en-US" altLang="en-US"/>
              <a:pPr/>
              <a:t>‹#›</a:t>
            </a:fld>
            <a:endParaRPr lang="en-US" altLang="en-US"/>
          </a:p>
        </p:txBody>
      </p:sp>
      <p:sp>
        <p:nvSpPr>
          <p:cNvPr id="10" name="Title Placeholder 9">
            <a:extLst>
              <a:ext uri="{FF2B5EF4-FFF2-40B4-BE49-F238E27FC236}">
                <a16:creationId xmlns:a16="http://schemas.microsoft.com/office/drawing/2014/main" id="{79B5A207-6755-4ADA-8AC3-98AF8A11A1DF}"/>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56BF96FB-B616-4285-8761-0C8B9FB43E7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DB1D1119-C463-4A5F-AAA2-BD8CBF848F0C}"/>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082" r:id="rId1"/>
    <p:sldLayoutId id="2147485083" r:id="rId2"/>
    <p:sldLayoutId id="2147485084" r:id="rId3"/>
    <p:sldLayoutId id="2147485079" r:id="rId4"/>
    <p:sldLayoutId id="2147485085" r:id="rId5"/>
    <p:sldLayoutId id="2147485080" r:id="rId6"/>
    <p:sldLayoutId id="2147485086" r:id="rId7"/>
    <p:sldLayoutId id="2147485087" r:id="rId8"/>
    <p:sldLayoutId id="2147485088" r:id="rId9"/>
    <p:sldLayoutId id="2147485081" r:id="rId10"/>
    <p:sldLayoutId id="2147485089"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5DD4620E-57E6-45C0-AC8B-1A2211F29D23}"/>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Examples  of how  to  live your  faith</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974922D-8957-4BE4-8633-0CA3F10C378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B08420A-93A2-4172-9ACC-29E22AC4F7D0}"/>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a “faithful &amp; dear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had been Philemon’s slave.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Who was Philemon?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What did </a:t>
            </a:r>
            <a:r>
              <a:rPr lang="en-US" sz="4400" b="1" dirty="0" err="1">
                <a:solidFill>
                  <a:srgbClr val="990033"/>
                </a:solidFill>
                <a:effectLst>
                  <a:outerShdw blurRad="38100" dist="38100" dir="2700000" algn="tl">
                    <a:srgbClr val="000000">
                      <a:alpha val="43137"/>
                    </a:srgbClr>
                  </a:outerShdw>
                </a:effectLst>
                <a:latin typeface="Arial Narrow" pitchFamily="34" charset="0"/>
              </a:rPr>
              <a:t>Onesimus</a:t>
            </a:r>
            <a:r>
              <a:rPr lang="en-US" sz="4400" b="1" dirty="0">
                <a:solidFill>
                  <a:srgbClr val="990033"/>
                </a:solidFill>
                <a:effectLst>
                  <a:outerShdw blurRad="38100" dist="38100" dir="2700000" algn="tl">
                    <a:srgbClr val="000000">
                      <a:alpha val="43137"/>
                    </a:srgbClr>
                  </a:outerShdw>
                </a:effectLst>
                <a:latin typeface="Arial Narrow" pitchFamily="34" charset="0"/>
              </a:rPr>
              <a:t> do?</a:t>
            </a:r>
          </a:p>
        </p:txBody>
      </p:sp>
      <p:sp>
        <p:nvSpPr>
          <p:cNvPr id="4" name="Rectangle 3">
            <a:extLst>
              <a:ext uri="{FF2B5EF4-FFF2-40B4-BE49-F238E27FC236}">
                <a16:creationId xmlns:a16="http://schemas.microsoft.com/office/drawing/2014/main" id="{B8D5D444-26BE-47DA-BD69-13C435EB10F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BABE562-6544-4F03-BF34-F90DB67CBF7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634915-BA48-4C1F-BB18-174592A9C574}"/>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a “faithful &amp; dear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had been Philemon’s slave.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After his conversion, what did 	he decide to do?</a:t>
            </a:r>
          </a:p>
        </p:txBody>
      </p:sp>
      <p:sp>
        <p:nvSpPr>
          <p:cNvPr id="4" name="Rectangle 3">
            <a:extLst>
              <a:ext uri="{FF2B5EF4-FFF2-40B4-BE49-F238E27FC236}">
                <a16:creationId xmlns:a16="http://schemas.microsoft.com/office/drawing/2014/main" id="{7888DA76-B5FC-42B7-B553-AF532C1BBEA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25AED1A-CF29-4ABB-998C-E11DE2A6D8B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918292-A67B-4957-8B98-2C5B0529BB31}"/>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After his conversion, what did he decide to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Paul converted Philemon.</a:t>
            </a:r>
          </a:p>
        </p:txBody>
      </p:sp>
      <p:sp>
        <p:nvSpPr>
          <p:cNvPr id="4" name="Rectangle 3">
            <a:extLst>
              <a:ext uri="{FF2B5EF4-FFF2-40B4-BE49-F238E27FC236}">
                <a16:creationId xmlns:a16="http://schemas.microsoft.com/office/drawing/2014/main" id="{99D6252B-655F-412D-B0D7-AA975E0A64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E0D04A9-8D6D-452A-A3CA-A5EE766285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CA3F7D2-E0D4-43A6-80FD-FE99EC067A17}"/>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After his conversion, what did he decide to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Paul converted Philemon.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a:t>
            </a:r>
            <a:r>
              <a:rPr lang="en-US" sz="4400" b="1" dirty="0" err="1">
                <a:solidFill>
                  <a:srgbClr val="990033"/>
                </a:solidFill>
                <a:effectLst>
                  <a:outerShdw blurRad="38100" dist="38100" dir="2700000" algn="tl">
                    <a:srgbClr val="000000">
                      <a:alpha val="43137"/>
                    </a:srgbClr>
                  </a:outerShdw>
                </a:effectLst>
                <a:latin typeface="Arial Narrow" pitchFamily="34" charset="0"/>
              </a:rPr>
              <a:t>Onesimus</a:t>
            </a:r>
            <a:r>
              <a:rPr lang="en-US" sz="4400" b="1" dirty="0">
                <a:solidFill>
                  <a:srgbClr val="990033"/>
                </a:solidFill>
                <a:effectLst>
                  <a:outerShdw blurRad="38100" dist="38100" dir="2700000" algn="tl">
                    <a:srgbClr val="000000">
                      <a:alpha val="43137"/>
                    </a:srgbClr>
                  </a:outerShdw>
                </a:effectLst>
                <a:latin typeface="Arial Narrow" pitchFamily="34" charset="0"/>
              </a:rPr>
              <a:t> was now 				Philemon’s brother!</a:t>
            </a:r>
          </a:p>
        </p:txBody>
      </p:sp>
      <p:sp>
        <p:nvSpPr>
          <p:cNvPr id="4" name="Rectangle 3">
            <a:extLst>
              <a:ext uri="{FF2B5EF4-FFF2-40B4-BE49-F238E27FC236}">
                <a16:creationId xmlns:a16="http://schemas.microsoft.com/office/drawing/2014/main" id="{02D0CF11-90C4-4694-BD1C-0111A48BD86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7BD04B-E9E2-4934-A65D-D136EB36A6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56DD847-B4AA-4BD4-8F32-601DAAD1D39B}"/>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After his conversion, what did he decide to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Paul converted Philemon.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a:t>
            </a:r>
            <a:r>
              <a:rPr lang="en-US" sz="4400" b="1" dirty="0" err="1">
                <a:solidFill>
                  <a:srgbClr val="990033"/>
                </a:solidFill>
                <a:effectLst>
                  <a:outerShdw blurRad="38100" dist="38100" dir="2700000" algn="tl">
                    <a:srgbClr val="000000">
                      <a:alpha val="43137"/>
                    </a:srgbClr>
                  </a:outerShdw>
                </a:effectLst>
                <a:latin typeface="Arial Narrow" pitchFamily="34" charset="0"/>
              </a:rPr>
              <a:t>Onesimus</a:t>
            </a:r>
            <a:r>
              <a:rPr lang="en-US" sz="4400" b="1" dirty="0">
                <a:solidFill>
                  <a:srgbClr val="990033"/>
                </a:solidFill>
                <a:effectLst>
                  <a:outerShdw blurRad="38100" dist="38100" dir="2700000" algn="tl">
                    <a:srgbClr val="000000">
                      <a:alpha val="43137"/>
                    </a:srgbClr>
                  </a:outerShdw>
                </a:effectLst>
                <a:latin typeface="Arial Narrow" pitchFamily="34" charset="0"/>
              </a:rPr>
              <a:t> was now 				Philemon’s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What might be the right 			thing? - freedom &amp; ministry.</a:t>
            </a:r>
          </a:p>
        </p:txBody>
      </p:sp>
      <p:sp>
        <p:nvSpPr>
          <p:cNvPr id="4" name="Rectangle 3">
            <a:extLst>
              <a:ext uri="{FF2B5EF4-FFF2-40B4-BE49-F238E27FC236}">
                <a16:creationId xmlns:a16="http://schemas.microsoft.com/office/drawing/2014/main" id="{8B7B7B5E-3478-4505-9A94-F5B8F878594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004C239-2950-45BD-ACC4-5B59ADD001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BBA1DDB-DB0B-4720-A8D3-A212356BC4DE}"/>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 This is the story of </a:t>
            </a:r>
            <a:r>
              <a:rPr lang="en-US" sz="4400" b="1" u="sng" dirty="0">
                <a:solidFill>
                  <a:srgbClr val="990033"/>
                </a:solidFill>
                <a:effectLst>
                  <a:outerShdw blurRad="38100" dist="38100" dir="2700000" algn="tl">
                    <a:srgbClr val="000000">
                      <a:alpha val="43137"/>
                    </a:srgbClr>
                  </a:outerShdw>
                </a:effectLst>
                <a:latin typeface="Arial Narrow" pitchFamily="34" charset="0"/>
              </a:rPr>
              <a:t>obedience to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what is right in the face of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terrible consequences</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F24794B3-E731-41D7-9D65-BCE66FADA06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0D1568-2BF8-45C0-872C-912A0F66365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62485DC-4AED-4562-AEE7-5B48F76B0E03}"/>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a:t>
            </a:r>
            <a:r>
              <a:rPr lang="en-US" sz="4400" b="1" dirty="0" err="1">
                <a:solidFill>
                  <a:srgbClr val="990033"/>
                </a:solidFill>
                <a:effectLst>
                  <a:outerShdw blurRad="38100" dist="38100" dir="2700000" algn="tl">
                    <a:srgbClr val="000000">
                      <a:alpha val="43137"/>
                    </a:srgbClr>
                  </a:outerShdw>
                </a:effectLst>
                <a:latin typeface="Arial Narrow" pitchFamily="34" charset="0"/>
              </a:rPr>
              <a:t>Onesimus</a:t>
            </a:r>
            <a:r>
              <a:rPr lang="en-US" sz="4400" b="1" dirty="0">
                <a:solidFill>
                  <a:srgbClr val="990033"/>
                </a:solidFill>
                <a:effectLst>
                  <a:outerShdw blurRad="38100" dist="38100" dir="2700000" algn="tl">
                    <a:srgbClr val="000000">
                      <a:alpha val="43137"/>
                    </a:srgbClr>
                  </a:outerShdw>
                </a:effectLst>
                <a:latin typeface="Arial Narrow" pitchFamily="34" charset="0"/>
              </a:rPr>
              <a:t>’ later 	ministry?</a:t>
            </a:r>
          </a:p>
        </p:txBody>
      </p:sp>
      <p:sp>
        <p:nvSpPr>
          <p:cNvPr id="4" name="Rectangle 3">
            <a:extLst>
              <a:ext uri="{FF2B5EF4-FFF2-40B4-BE49-F238E27FC236}">
                <a16:creationId xmlns:a16="http://schemas.microsoft.com/office/drawing/2014/main" id="{F1481261-82D8-48E1-AF97-591B84FFAFE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00CD597-4E7D-4D3E-AEAC-A6F98A82217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C8A61E-E6F3-4C95-8056-8FB9B3435DEE}"/>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a:t>
            </a:r>
            <a:r>
              <a:rPr lang="en-US" sz="4400" b="1" dirty="0" err="1">
                <a:solidFill>
                  <a:schemeClr val="bg1">
                    <a:lumMod val="65000"/>
                  </a:schemeClr>
                </a:solidFill>
                <a:effectLst>
                  <a:outerShdw blurRad="38100" dist="38100" dir="2700000" algn="tl">
                    <a:srgbClr val="000000">
                      <a:alpha val="43137"/>
                    </a:srgbClr>
                  </a:outerShdw>
                </a:effectLst>
                <a:latin typeface="Arial Narrow" pitchFamily="34" charset="0"/>
              </a:rPr>
              <a:t>Onesimus</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 - the Servant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Mark - the Reformed Life </a:t>
            </a:r>
            <a:r>
              <a:rPr lang="en-US" sz="2800" b="1">
                <a:solidFill>
                  <a:srgbClr val="002060"/>
                </a:solidFill>
                <a:effectLst>
                  <a:outerShdw blurRad="38100" dist="38100" dir="2700000" algn="tl">
                    <a:srgbClr val="000000">
                      <a:alpha val="43137"/>
                    </a:srgbClr>
                  </a:outerShdw>
                </a:effectLst>
                <a:latin typeface="Arial" pitchFamily="34" charset="0"/>
                <a:cs typeface="Arial" pitchFamily="34" charset="0"/>
              </a:rPr>
              <a:t>- v10</a:t>
            </a:r>
            <a:endPar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FD9C830-51C9-4BAF-8636-5928A0B1033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2021154-7C9E-403E-8527-E9BD8BC8466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 </a:t>
            </a:r>
          </a:p>
        </p:txBody>
      </p:sp>
      <p:sp>
        <p:nvSpPr>
          <p:cNvPr id="4" name="Rectangle 3">
            <a:extLst>
              <a:ext uri="{FF2B5EF4-FFF2-40B4-BE49-F238E27FC236}">
                <a16:creationId xmlns:a16="http://schemas.microsoft.com/office/drawing/2014/main" id="{B5CAC8AA-07FA-46EF-AB4B-CAD5FFA065C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0FEE64-B745-462E-9F32-D8589BD8155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27AD0EC-827D-40E0-A245-A6154C660DB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t>
            </a:r>
            <a:r>
              <a:rPr lang="en-US" sz="4400" b="1" u="sng" dirty="0" err="1">
                <a:solidFill>
                  <a:srgbClr val="990033"/>
                </a:solidFill>
                <a:effectLst>
                  <a:outerShdw blurRad="38100" dist="38100" dir="2700000" algn="tl">
                    <a:srgbClr val="000000">
                      <a:alpha val="43137"/>
                    </a:srgbClr>
                  </a:outerShdw>
                </a:effectLst>
                <a:latin typeface="Arial Narrow" pitchFamily="34" charset="0"/>
              </a:rPr>
              <a:t>Barnabus</a:t>
            </a:r>
            <a:r>
              <a:rPr lang="en-US" sz="4400" b="1" dirty="0">
                <a:solidFill>
                  <a:srgbClr val="990033"/>
                </a:solidFill>
                <a:effectLst>
                  <a:outerShdw blurRad="38100" dist="38100" dir="2700000" algn="tl">
                    <a:srgbClr val="000000">
                      <a:alpha val="43137"/>
                    </a:srgbClr>
                  </a:outerShdw>
                </a:effectLst>
                <a:latin typeface="Arial Narrow" pitchFamily="34" charset="0"/>
              </a:rPr>
              <a:t>’ cousin.</a:t>
            </a:r>
          </a:p>
        </p:txBody>
      </p:sp>
      <p:sp>
        <p:nvSpPr>
          <p:cNvPr id="4" name="Rectangle 3">
            <a:extLst>
              <a:ext uri="{FF2B5EF4-FFF2-40B4-BE49-F238E27FC236}">
                <a16:creationId xmlns:a16="http://schemas.microsoft.com/office/drawing/2014/main" id="{C357425F-EB1F-41AE-A317-C8E46944946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2C99A6B-0541-4EAF-B1F4-A832A9373C2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4211876-B7B9-440C-817A-A3B6FBA7B629}"/>
              </a:ext>
            </a:extLst>
          </p:cNvPr>
          <p:cNvSpPr>
            <a:spLocks noGrp="1" noChangeArrowheads="1"/>
          </p:cNvSpPr>
          <p:nvPr>
            <p:ph idx="1"/>
          </p:nvPr>
        </p:nvSpPr>
        <p:spPr>
          <a:xfrm>
            <a:off x="457200" y="1219200"/>
            <a:ext cx="8229600" cy="5410200"/>
          </a:xfrm>
        </p:spPr>
        <p:txBody>
          <a:bodyPr>
            <a:normAutofit fontScale="925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4:7-10</a:t>
            </a:r>
          </a:p>
          <a:p>
            <a:pPr algn="just">
              <a:buFont typeface="Wingdings 2" panose="05020102010507070707" pitchFamily="18" charset="2"/>
              <a:buNone/>
              <a:defRPr/>
            </a:pP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Tychicus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will tell you all the news about me. He is a dear brother, a faithful minister and fellow servant in the Lord. I am sending him to you for the express purpose that you may know about our circumstances and that he may encourage your hearts. He is coming with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Onesimus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our faithful and dear brother, who is one of you. They will tell you everything that is happening here. My fellow prisoner Aristarchus sends you his greetings, as does Mark, the cousin of Barnabas. (You have received instructions about him; if he comes to you, welcome him.)</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E6A41D-59ED-4092-A174-F992A845773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113B53A-F7FB-4672-B318-4A32AB2C53E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t>
            </a:r>
            <a:r>
              <a:rPr lang="en-US" sz="4400" b="1" u="sng" dirty="0" err="1">
                <a:solidFill>
                  <a:srgbClr val="990033"/>
                </a:solidFill>
                <a:effectLst>
                  <a:outerShdw blurRad="38100" dist="38100" dir="2700000" algn="tl">
                    <a:srgbClr val="000000">
                      <a:alpha val="43137"/>
                    </a:srgbClr>
                  </a:outerShdw>
                </a:effectLst>
                <a:latin typeface="Arial Narrow" pitchFamily="34" charset="0"/>
              </a:rPr>
              <a:t>Barnabus</a:t>
            </a:r>
            <a:r>
              <a:rPr lang="en-US" sz="4400" b="1" dirty="0">
                <a:solidFill>
                  <a:srgbClr val="990033"/>
                </a:solidFill>
                <a:effectLst>
                  <a:outerShdw blurRad="38100" dist="38100" dir="2700000" algn="tl">
                    <a:srgbClr val="000000">
                      <a:alpha val="43137"/>
                    </a:srgbClr>
                  </a:outerShdw>
                </a:effectLst>
                <a:latin typeface="Arial Narrow" pitchFamily="34" charset="0"/>
              </a:rPr>
              <a:t>’ cousin.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His house was a church.</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12:12 - When this had dawned on him, he went to the house of Mary the mother of John, also called Mark, where many people had gathered and were praying.</a:t>
            </a:r>
          </a:p>
        </p:txBody>
      </p:sp>
      <p:sp>
        <p:nvSpPr>
          <p:cNvPr id="4" name="Rectangle 3">
            <a:extLst>
              <a:ext uri="{FF2B5EF4-FFF2-40B4-BE49-F238E27FC236}">
                <a16:creationId xmlns:a16="http://schemas.microsoft.com/office/drawing/2014/main" id="{E49A477B-9172-431F-AB63-3D6273F6133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D60CAC6-8D4F-4423-B8E2-F5DAA5E78B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B7E45E5-A392-457D-AF82-50C29CEC9E5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t>
            </a:r>
            <a:r>
              <a:rPr lang="en-US" sz="4400" b="1" u="sng" dirty="0" err="1">
                <a:solidFill>
                  <a:srgbClr val="990033"/>
                </a:solidFill>
                <a:effectLst>
                  <a:outerShdw blurRad="38100" dist="38100" dir="2700000" algn="tl">
                    <a:srgbClr val="000000">
                      <a:alpha val="43137"/>
                    </a:srgbClr>
                  </a:outerShdw>
                </a:effectLst>
                <a:latin typeface="Arial Narrow" pitchFamily="34" charset="0"/>
              </a:rPr>
              <a:t>Barnabus</a:t>
            </a:r>
            <a:r>
              <a:rPr lang="en-US" sz="4400" b="1" dirty="0">
                <a:solidFill>
                  <a:srgbClr val="990033"/>
                </a:solidFill>
                <a:effectLst>
                  <a:outerShdw blurRad="38100" dist="38100" dir="2700000" algn="tl">
                    <a:srgbClr val="000000">
                      <a:alpha val="43137"/>
                    </a:srgbClr>
                  </a:outerShdw>
                </a:effectLst>
                <a:latin typeface="Arial Narrow" pitchFamily="34" charset="0"/>
              </a:rPr>
              <a:t>’ cousin.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His house was a church.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He was Paul’s assistant.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13:5 - When they arrived at Salamis, they proclaimed the word of God in the Jewish synagogues. John (Mark) was with them as their helper.</a:t>
            </a:r>
          </a:p>
        </p:txBody>
      </p:sp>
      <p:sp>
        <p:nvSpPr>
          <p:cNvPr id="4" name="Rectangle 3">
            <a:extLst>
              <a:ext uri="{FF2B5EF4-FFF2-40B4-BE49-F238E27FC236}">
                <a16:creationId xmlns:a16="http://schemas.microsoft.com/office/drawing/2014/main" id="{234EA5F0-3F6B-482C-9CC3-F768804B7C0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D6523E5-3304-43A2-AD2A-F818B1EAEA1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8154845-D309-4399-A8EF-1E479084C0F8}"/>
              </a:ext>
            </a:extLst>
          </p:cNvPr>
          <p:cNvSpPr>
            <a:spLocks noGrp="1" noChangeArrowheads="1"/>
          </p:cNvSpPr>
          <p:nvPr>
            <p:ph idx="1"/>
          </p:nvPr>
        </p:nvSpPr>
        <p:spPr>
          <a:xfrm>
            <a:off x="457200" y="1143000"/>
            <a:ext cx="8229600" cy="57150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t>
            </a:r>
            <a:r>
              <a:rPr lang="en-US" sz="4400" b="1" u="sng" dirty="0" err="1">
                <a:solidFill>
                  <a:srgbClr val="990033"/>
                </a:solidFill>
                <a:effectLst>
                  <a:outerShdw blurRad="38100" dist="38100" dir="2700000" algn="tl">
                    <a:srgbClr val="000000">
                      <a:alpha val="43137"/>
                    </a:srgbClr>
                  </a:outerShdw>
                </a:effectLst>
                <a:latin typeface="Arial Narrow" pitchFamily="34" charset="0"/>
              </a:rPr>
              <a:t>Barnabus</a:t>
            </a:r>
            <a:r>
              <a:rPr lang="en-US" sz="4400" b="1" dirty="0">
                <a:solidFill>
                  <a:srgbClr val="990033"/>
                </a:solidFill>
                <a:effectLst>
                  <a:outerShdw blurRad="38100" dist="38100" dir="2700000" algn="tl">
                    <a:srgbClr val="000000">
                      <a:alpha val="43137"/>
                    </a:srgbClr>
                  </a:outerShdw>
                </a:effectLst>
                <a:latin typeface="Arial Narrow" pitchFamily="34" charset="0"/>
              </a:rPr>
              <a:t>’ cousin.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His house was a church.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He was Paul’s assistant.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He chickens out &amp; goes home.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13:13 - From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Paphos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Paul and his companions sailed to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Perga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Pamphylia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where John left them to return to Jerusalem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6D4DED6B-C8C4-430B-BEAA-9192D036271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01C7B17-F252-4BA3-8A2B-1DBF5D51FAC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753023-AD58-4C71-B485-76537F11CCA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Paul &amp; </a:t>
            </a:r>
            <a:r>
              <a:rPr lang="en-US" sz="4400" b="1" dirty="0" err="1">
                <a:solidFill>
                  <a:srgbClr val="990033"/>
                </a:solidFill>
                <a:effectLst>
                  <a:outerShdw blurRad="38100" dist="38100" dir="2700000" algn="tl">
                    <a:srgbClr val="000000">
                      <a:alpha val="43137"/>
                    </a:srgbClr>
                  </a:outerShdw>
                </a:effectLst>
                <a:latin typeface="Arial Narrow" pitchFamily="34" charset="0"/>
              </a:rPr>
              <a:t>Barnabus</a:t>
            </a:r>
            <a:r>
              <a:rPr lang="en-US" sz="4400" b="1" dirty="0">
                <a:solidFill>
                  <a:srgbClr val="990033"/>
                </a:solidFill>
                <a:effectLst>
                  <a:outerShdw blurRad="38100" dist="38100" dir="2700000" algn="tl">
                    <a:srgbClr val="000000">
                      <a:alpha val="43137"/>
                    </a:srgbClr>
                  </a:outerShdw>
                </a:effectLst>
                <a:latin typeface="Arial Narrow" pitchFamily="34" charset="0"/>
              </a:rPr>
              <a:t> have a falling 	out over Mark’s desertion.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15:37-39 - Barnabas wanted to take John, also called Mark, with them, but Paul did not think it wise to take him, because he had deserted them in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Pamphylia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had not continued with them in the work.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had such a sharp disagreement that they parted company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B61247EE-C242-4CF4-80A2-BE6F38C4757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E09075-90D8-4AA1-BA9B-18D059E99CD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04300C-248A-4583-A3FE-1BA13381AC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6. About 10 years later, Mark is 	reinstated as Paul’s assistant.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4:10 - My fellow prisoner Aristarchus sends you his greetings,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as does Mark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cousin of Barnabas. (You have received instructions about him; if he comes to you, welcome him).</a:t>
            </a:r>
          </a:p>
        </p:txBody>
      </p:sp>
      <p:sp>
        <p:nvSpPr>
          <p:cNvPr id="4" name="Rectangle 3">
            <a:extLst>
              <a:ext uri="{FF2B5EF4-FFF2-40B4-BE49-F238E27FC236}">
                <a16:creationId xmlns:a16="http://schemas.microsoft.com/office/drawing/2014/main" id="{23017A37-F567-46FA-B499-BFA6AA4379F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A2D3F6-4D87-47FC-935A-A1F6DE84A6C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498B67E-A4FC-4A7A-887D-F32FEDEF00D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6. About 10 years later, Mark is 	reinstated as Paul’s assistant.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Philemon 23-24 - </a:t>
            </a:r>
            <a:r>
              <a:rPr lang="en-US" sz="2800" baseline="30000" dirty="0">
                <a:latin typeface="Arial" pitchFamily="34" charset="0"/>
                <a:cs typeface="Arial" pitchFamily="34" charset="0"/>
              </a:rPr>
              <a:t>﻿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my fellow prisoner in Christ Jesus, sends you greetings.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And so do Mark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Aristarchus, Demas and Luke,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my fellow workers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Timothy 4:11 - Only Luke is with me.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Get Mark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bring him with you, because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helpful to me in my ministry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61CAF4A-5254-4228-BA4C-48539DA9080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EBF2F46-F802-4175-88D5-307F23B7B47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C9F9B3-DBED-449A-9CF9-E97BBFB86F6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7. Peter calls Mark his son.</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0" indent="0"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 Peter 5:13 - </a:t>
            </a:r>
            <a:r>
              <a:rPr lang="en-US" sz="28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She who is in Babylon, chosen together with you, sends you her greetings, and </a:t>
            </a:r>
            <a:r>
              <a:rPr lang="en-US" sz="2800" b="1" u="sng">
                <a:effectLst>
                  <a:outerShdw blurRad="38100" dist="38100" dir="2700000" algn="tl">
                    <a:srgbClr val="000000">
                      <a:alpha val="43137"/>
                    </a:srgbClr>
                  </a:outerShdw>
                </a:effectLst>
                <a:latin typeface="Arial" panose="020B0604020202020204" pitchFamily="34" charset="0"/>
                <a:cs typeface="Arial" panose="020B0604020202020204" pitchFamily="34" charset="0"/>
              </a:rPr>
              <a:t>so does my son Mark</a:t>
            </a:r>
            <a:r>
              <a:rPr lang="en-US" sz="28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79B0F636-EB4E-4D80-88DC-1DC21F9E0A0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CCE72AE-7890-416D-86DB-27D80AAA20D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831E730-59D5-4851-9B9C-D78E602F4B7E}"/>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8. </a:t>
            </a:r>
            <a:r>
              <a:rPr lang="en-US" sz="4400" b="1" dirty="0">
                <a:solidFill>
                  <a:srgbClr val="990033"/>
                </a:solidFill>
                <a:effectLst>
                  <a:outerShdw blurRad="38100" dist="38100" dir="2700000" algn="tl">
                    <a:srgbClr val="000000">
                      <a:alpha val="43137"/>
                    </a:srgbClr>
                  </a:outerShdw>
                </a:effectLst>
                <a:latin typeface="Arial Narrow" pitchFamily="34" charset="0"/>
              </a:rPr>
              <a:t>This is the story </a:t>
            </a:r>
            <a:r>
              <a:rPr lang="en-US" sz="4400" b="1">
                <a:solidFill>
                  <a:srgbClr val="990033"/>
                </a:solidFill>
                <a:effectLst>
                  <a:outerShdw blurRad="38100" dist="38100" dir="2700000" algn="tl">
                    <a:srgbClr val="000000">
                      <a:alpha val="43137"/>
                    </a:srgbClr>
                  </a:outerShdw>
                </a:effectLst>
                <a:latin typeface="Arial Narrow" pitchFamily="34" charset="0"/>
              </a:rPr>
              <a:t>of </a:t>
            </a:r>
            <a:r>
              <a:rPr lang="en-US" sz="4400" b="1" u="sng">
                <a:solidFill>
                  <a:srgbClr val="990033"/>
                </a:solidFill>
                <a:effectLst>
                  <a:outerShdw blurRad="38100" dist="38100" dir="2700000" algn="tl">
                    <a:srgbClr val="000000">
                      <a:alpha val="43137"/>
                    </a:srgbClr>
                  </a:outerShdw>
                </a:effectLst>
                <a:latin typeface="Arial Narrow" pitchFamily="34" charset="0"/>
              </a:rPr>
              <a:t>genuine </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u="sng">
                <a:solidFill>
                  <a:srgbClr val="990033"/>
                </a:solidFill>
                <a:effectLst>
                  <a:outerShdw blurRad="38100" dist="38100" dir="2700000" algn="tl">
                    <a:srgbClr val="000000">
                      <a:alpha val="43137"/>
                    </a:srgbClr>
                  </a:outerShdw>
                </a:effectLst>
                <a:latin typeface="Arial Narrow" pitchFamily="34" charset="0"/>
              </a:rPr>
              <a:t>repentance and restoration to </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u="sng">
                <a:solidFill>
                  <a:srgbClr val="990033"/>
                </a:solidFill>
                <a:effectLst>
                  <a:outerShdw blurRad="38100" dist="38100" dir="2700000" algn="tl">
                    <a:srgbClr val="000000">
                      <a:alpha val="43137"/>
                    </a:srgbClr>
                  </a:outerShdw>
                </a:effectLst>
                <a:latin typeface="Arial Narrow" pitchFamily="34" charset="0"/>
              </a:rPr>
              <a:t>Christian fellowship</a:t>
            </a:r>
            <a:r>
              <a:rPr lang="en-US" sz="4400" b="1">
                <a:solidFill>
                  <a:srgbClr val="990033"/>
                </a:solidFill>
                <a:effectLst>
                  <a:outerShdw blurRad="38100" dist="38100" dir="2700000" algn="tl">
                    <a:srgbClr val="000000">
                      <a:alpha val="43137"/>
                    </a:srgbClr>
                  </a:outerShdw>
                </a:effectLst>
                <a:latin typeface="Arial Narrow" pitchFamily="34" charset="0"/>
              </a:rPr>
              <a: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5E8266E-E65C-45CF-8A8F-00BEFA8161D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13BC0E-88F8-4F9C-93A8-361271B5E9C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79F1C12-4A2D-4CF5-8CD2-CA87455B60F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Mark’s later ministry?</a:t>
            </a:r>
          </a:p>
        </p:txBody>
      </p:sp>
      <p:sp>
        <p:nvSpPr>
          <p:cNvPr id="4" name="Rectangle 3">
            <a:extLst>
              <a:ext uri="{FF2B5EF4-FFF2-40B4-BE49-F238E27FC236}">
                <a16:creationId xmlns:a16="http://schemas.microsoft.com/office/drawing/2014/main" id="{D5E1A935-B669-4164-A653-0181A529099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0F8FBB-AB26-4E94-B37F-EBD71BB2AD3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8F8A605-DC78-44CE-BC62-C2F1A5EC7CC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Mark’s later ministry?</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(Clement of </a:t>
            </a:r>
            <a:r>
              <a:rPr lang="en-US" sz="4400" b="1" dirty="0" err="1">
                <a:solidFill>
                  <a:srgbClr val="990033"/>
                </a:solidFill>
                <a:effectLst>
                  <a:outerShdw blurRad="38100" dist="38100" dir="2700000" algn="tl">
                    <a:srgbClr val="000000">
                      <a:alpha val="43137"/>
                    </a:srgbClr>
                  </a:outerShdw>
                </a:effectLst>
                <a:latin typeface="Arial Narrow" pitchFamily="34" charset="0"/>
              </a:rPr>
              <a:t>Alexamdria</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quoting </a:t>
            </a:r>
            <a:r>
              <a:rPr lang="en-US" sz="4400" b="1" dirty="0" err="1">
                <a:solidFill>
                  <a:srgbClr val="990033"/>
                </a:solidFill>
                <a:effectLst>
                  <a:outerShdw blurRad="38100" dist="38100" dir="2700000" algn="tl">
                    <a:srgbClr val="000000">
                      <a:alpha val="43137"/>
                    </a:srgbClr>
                  </a:outerShdw>
                </a:effectLst>
                <a:latin typeface="Arial Narrow" pitchFamily="34" charset="0"/>
              </a:rPr>
              <a:t>Papias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Mark was Peter’s interpreter.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He wrote the Gospel of Mark.</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7017EC1-606E-480C-9AF9-4B62EF03B58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C57D98F-2895-4BED-894A-B807C10F241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2F7B5-C943-4A6A-BDB9-D9258DE1F26E}"/>
              </a:ext>
            </a:extLst>
          </p:cNvPr>
          <p:cNvSpPr>
            <a:spLocks noGrp="1" noChangeArrowheads="1"/>
          </p:cNvSpPr>
          <p:nvPr>
            <p:ph idx="1"/>
          </p:nvPr>
        </p:nvSpPr>
        <p:spPr>
          <a:xfrm>
            <a:off x="457200" y="1219200"/>
            <a:ext cx="8229600" cy="5410200"/>
          </a:xfrm>
        </p:spPr>
        <p:txBody>
          <a:bodyPr>
            <a:normAutofit/>
          </a:bodyPr>
          <a:lstStyle/>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4:11-13</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who is called Justus, also sends greetings. These are the only Jews among my fellow workers for the kingdom of God, and they have proved a comfort to me. </a:t>
            </a:r>
            <a:r>
              <a:rPr lang="en-US" sz="2600" b="1"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one of you and a servant of Christ Jesus, sends greetings. He is always wrestling in prayer for you, that you may stand firm in all the will of God, mature and fully assured. I vouch for him that he is working hard for you and for those at Laodicea and Hierapolis.</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16F4AA3-C886-48FE-801F-460E9C5A639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A6FC5B-ED4C-45F6-8F65-B8ABAA13137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Mark’s later ministry?</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(Eusebius)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Mark founded churches in 	Alexandria, Egypt.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Mark amazed Philo with his 	evangelism success.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D2216F8-118A-43C5-8134-DC46BFE448A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Mark - the Reformed Life.</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50C742-A43C-485E-A443-D76BB45A615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3E6683C-9D6B-4253-A325-98AD49CB8241}"/>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a:t>
            </a:r>
            <a:r>
              <a:rPr lang="en-US" sz="4400" b="1" dirty="0" err="1">
                <a:solidFill>
                  <a:schemeClr val="bg1">
                    <a:lumMod val="65000"/>
                  </a:schemeClr>
                </a:solidFill>
                <a:effectLst>
                  <a:outerShdw blurRad="38100" dist="38100" dir="2700000" algn="tl">
                    <a:srgbClr val="000000">
                      <a:alpha val="43137"/>
                    </a:srgbClr>
                  </a:outerShdw>
                </a:effectLst>
                <a:latin typeface="Arial Narrow" pitchFamily="34" charset="0"/>
              </a:rPr>
              <a:t>Onesimus</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 - the Servant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Mark - the Reformed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v10</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a:t>
            </a:r>
            <a:r>
              <a:rPr lang="en-US" sz="4400" b="1" dirty="0" err="1">
                <a:solidFill>
                  <a:srgbClr val="002060"/>
                </a:solidFill>
                <a:effectLst>
                  <a:outerShdw blurRad="38100" dist="38100" dir="2700000" algn="tl">
                    <a:srgbClr val="000000">
                      <a:alpha val="43137"/>
                    </a:srgbClr>
                  </a:outerShdw>
                </a:effectLst>
                <a:latin typeface="Arial Narrow" pitchFamily="34" charset="0"/>
              </a:rPr>
              <a:t>Epaphras</a:t>
            </a:r>
            <a:r>
              <a:rPr lang="en-US" sz="4400" b="1" dirty="0">
                <a:solidFill>
                  <a:srgbClr val="002060"/>
                </a:solidFill>
                <a:effectLst>
                  <a:outerShdw blurRad="38100" dist="38100" dir="2700000" algn="tl">
                    <a:srgbClr val="000000">
                      <a:alpha val="43137"/>
                    </a:srgbClr>
                  </a:outerShdw>
                </a:effectLst>
                <a:latin typeface="Arial Narrow" pitchFamily="34" charset="0"/>
              </a:rPr>
              <a:t> - the Prayer Life	</a:t>
            </a:r>
            <a:r>
              <a:rPr lang="en-US" sz="2800" b="1">
                <a:solidFill>
                  <a:srgbClr val="002060"/>
                </a:solidFill>
                <a:effectLst>
                  <a:outerShdw blurRad="38100" dist="38100" dir="2700000" algn="tl">
                    <a:srgbClr val="000000">
                      <a:alpha val="43137"/>
                    </a:srgbClr>
                  </a:outerShdw>
                </a:effectLst>
                <a:latin typeface="Arial" pitchFamily="34" charset="0"/>
                <a:cs typeface="Arial" pitchFamily="34" charset="0"/>
              </a:rPr>
              <a:t>- v12-13</a:t>
            </a:r>
            <a:endPar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514952-444F-4869-A824-BA7CBEC645F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5B5F6AF-3500-4B3E-90ED-D72EF96233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0262839-6CA8-422B-B8D3-C376D076CD4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68D457-B300-4ADC-AB98-D7C9E757EBD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4978256-F741-4246-9F3A-8C3038902AE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1:7 - You learned it from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our dear fellow servant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faithful minister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64226221-9D97-4BF5-B341-DA0E883A7DE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485208C-A6AF-42D1-B90B-229551C4EE4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3D4A2F-119C-46B5-BB44-365969B9E144}"/>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1:7 - You learned it from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our dear fellow servant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faithful minister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4:12-13 -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one of you and a servant of Christ Jesus, sends greetings. He is always wrestling in prayer for you, that you may stand firm in all the will of God, mature and fully assured. I vouch for him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working hard for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for those at Laodicea and Hierapolis.</a:t>
            </a:r>
          </a:p>
        </p:txBody>
      </p:sp>
      <p:sp>
        <p:nvSpPr>
          <p:cNvPr id="4" name="Rectangle 3">
            <a:extLst>
              <a:ext uri="{FF2B5EF4-FFF2-40B4-BE49-F238E27FC236}">
                <a16:creationId xmlns:a16="http://schemas.microsoft.com/office/drawing/2014/main" id="{CD6E7B41-FD2A-49F0-AFD6-C77D1F7F7C7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A532B5-3DAA-41EC-B41A-56F51B53B04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22B6DC-D580-4A44-AA70-E9501584D2F6}"/>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1:7 - You learned it from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our dear fellow servant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faithful minister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4:12-13 -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Epaphras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is one of you and a servant of Christ Jesus, sends greetings.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always wrestling in prayer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you, that you may stand firm in all the will of God, mature and fully assured. I vouch for him that he is working hard for you and for those at Laodicea and Hierapolis.</a:t>
            </a:r>
          </a:p>
        </p:txBody>
      </p:sp>
      <p:sp>
        <p:nvSpPr>
          <p:cNvPr id="4" name="Rectangle 3">
            <a:extLst>
              <a:ext uri="{FF2B5EF4-FFF2-40B4-BE49-F238E27FC236}">
                <a16:creationId xmlns:a16="http://schemas.microsoft.com/office/drawing/2014/main" id="{3E69CC30-DC70-4210-9BA2-8EE6CE7C13E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A4915C-67F0-4CE4-B6D5-B96BCA132B9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3DECA57-3C45-4B08-8FB8-E6954EFEE61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This is the story of </a:t>
            </a:r>
            <a:r>
              <a:rPr lang="en-US" sz="4400" b="1" u="sng" dirty="0">
                <a:solidFill>
                  <a:srgbClr val="990033"/>
                </a:solidFill>
                <a:effectLst>
                  <a:outerShdw blurRad="38100" dist="38100" dir="2700000" algn="tl">
                    <a:srgbClr val="000000">
                      <a:alpha val="43137"/>
                    </a:srgbClr>
                  </a:outerShdw>
                </a:effectLst>
                <a:latin typeface="Arial Narrow" pitchFamily="34" charset="0"/>
              </a:rPr>
              <a:t>a prayer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warrior</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55260836-AADE-4E9D-A147-6EC3C0827EF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8B8C0E0-25FF-46F9-B8ED-2A3BA509018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0D189F0-8A1A-4731-86CD-49C41655878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a:t>
            </a:r>
            <a:r>
              <a:rPr lang="en-US" sz="4400" b="1" dirty="0" err="1">
                <a:solidFill>
                  <a:srgbClr val="990033"/>
                </a:solidFill>
                <a:effectLst>
                  <a:outerShdw blurRad="38100" dist="38100" dir="2700000" algn="tl">
                    <a:srgbClr val="000000">
                      <a:alpha val="43137"/>
                    </a:srgbClr>
                  </a:outerShdw>
                </a:effectLst>
                <a:latin typeface="Arial Narrow" pitchFamily="34" charset="0"/>
              </a:rPr>
              <a:t>Epaphras</a:t>
            </a:r>
            <a:r>
              <a:rPr lang="en-US" sz="4400" b="1" dirty="0">
                <a:solidFill>
                  <a:srgbClr val="990033"/>
                </a:solidFill>
                <a:effectLst>
                  <a:outerShdw blurRad="38100" dist="38100" dir="2700000" algn="tl">
                    <a:srgbClr val="000000">
                      <a:alpha val="43137"/>
                    </a:srgbClr>
                  </a:outerShdw>
                </a:effectLst>
                <a:latin typeface="Arial Narrow" pitchFamily="34" charset="0"/>
              </a:rPr>
              <a:t>’ later 	ministry?</a:t>
            </a:r>
          </a:p>
        </p:txBody>
      </p:sp>
      <p:sp>
        <p:nvSpPr>
          <p:cNvPr id="4" name="Rectangle 3">
            <a:extLst>
              <a:ext uri="{FF2B5EF4-FFF2-40B4-BE49-F238E27FC236}">
                <a16:creationId xmlns:a16="http://schemas.microsoft.com/office/drawing/2014/main" id="{D51C4D75-B5F4-49C3-989D-8EECCE97146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err="1">
                <a:solidFill>
                  <a:srgbClr val="002060"/>
                </a:solidFill>
                <a:effectLst>
                  <a:outerShdw blurRad="38100" dist="38100" dir="2700000" algn="tl">
                    <a:srgbClr val="000000">
                      <a:alpha val="43137"/>
                    </a:srgbClr>
                  </a:outerShdw>
                </a:effectLst>
              </a:rPr>
              <a:t>Epaphras</a:t>
            </a:r>
            <a:r>
              <a:rPr lang="en-US" dirty="0">
                <a:solidFill>
                  <a:srgbClr val="002060"/>
                </a:solidFill>
                <a:effectLst>
                  <a:outerShdw blurRad="38100" dist="38100" dir="2700000" algn="tl">
                    <a:srgbClr val="000000">
                      <a:alpha val="43137"/>
                    </a:srgbClr>
                  </a:outerShdw>
                </a:effectLst>
              </a:rPr>
              <a:t> - the Prayer Life.</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9655DBD-1F1B-44BB-9133-EE601361D36F}"/>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F9245C4-E262-4FD0-A308-3C3DE4ACE3CC}"/>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a:t>
            </a:r>
            <a:r>
              <a:rPr lang="en-US" sz="4400" b="1" dirty="0" err="1">
                <a:solidFill>
                  <a:schemeClr val="bg1">
                    <a:lumMod val="65000"/>
                  </a:schemeClr>
                </a:solidFill>
                <a:effectLst>
                  <a:outerShdw blurRad="38100" dist="38100" dir="2700000" algn="tl">
                    <a:srgbClr val="000000">
                      <a:alpha val="43137"/>
                    </a:srgbClr>
                  </a:outerShdw>
                </a:effectLst>
                <a:latin typeface="Arial Narrow" pitchFamily="34" charset="0"/>
              </a:rPr>
              <a:t>Onesimus</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 - the Servant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Mark - the Reformed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v10</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III. </a:t>
            </a:r>
            <a:r>
              <a:rPr lang="en-US" sz="4400" b="1" dirty="0" err="1">
                <a:solidFill>
                  <a:schemeClr val="bg1">
                    <a:lumMod val="65000"/>
                  </a:schemeClr>
                </a:solidFill>
                <a:effectLst>
                  <a:outerShdw blurRad="38100" dist="38100" dir="2700000" algn="tl">
                    <a:srgbClr val="000000">
                      <a:alpha val="43137"/>
                    </a:srgbClr>
                  </a:outerShdw>
                </a:effectLst>
                <a:latin typeface="Arial Narrow" pitchFamily="34" charset="0"/>
              </a:rPr>
              <a:t>Epaphras</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 - the Prayer Life	</a:t>
            </a:r>
            <a:r>
              <a:rPr lang="en-US" sz="2800" b="1">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v12-13</a:t>
            </a:r>
            <a:endPar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IV. Luke - the Faithful Life </a:t>
            </a:r>
            <a:r>
              <a:rPr lang="en-US" sz="2800" b="1">
                <a:solidFill>
                  <a:srgbClr val="002060"/>
                </a:solidFill>
                <a:effectLst>
                  <a:outerShdw blurRad="38100" dist="38100" dir="2700000" algn="tl">
                    <a:srgbClr val="000000">
                      <a:alpha val="43137"/>
                    </a:srgbClr>
                  </a:outerShdw>
                </a:effectLst>
                <a:latin typeface="Arial" pitchFamily="34" charset="0"/>
                <a:cs typeface="Arial" pitchFamily="34" charset="0"/>
              </a:rPr>
              <a:t>- v14</a:t>
            </a:r>
            <a:endPar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36060F-572F-46A3-B0B5-49229661DB0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1790995-769B-424C-9362-0ACDC5980CF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p:txBody>
      </p:sp>
      <p:sp>
        <p:nvSpPr>
          <p:cNvPr id="4" name="Rectangle 3">
            <a:extLst>
              <a:ext uri="{FF2B5EF4-FFF2-40B4-BE49-F238E27FC236}">
                <a16:creationId xmlns:a16="http://schemas.microsoft.com/office/drawing/2014/main" id="{8E56966A-06CD-42F2-9E96-87D1FD13F96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09C3C1-9BAC-43FD-8087-BFEC6DA66F2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427F330-6FF7-4347-A05B-D42C6FBCBA79}"/>
              </a:ext>
            </a:extLst>
          </p:cNvPr>
          <p:cNvSpPr>
            <a:spLocks noGrp="1" noChangeArrowheads="1"/>
          </p:cNvSpPr>
          <p:nvPr>
            <p:ph idx="1"/>
          </p:nvPr>
        </p:nvSpPr>
        <p:spPr>
          <a:xfrm>
            <a:off x="457200" y="1219200"/>
            <a:ext cx="8229600" cy="5410200"/>
          </a:xfrm>
        </p:spPr>
        <p:txBody>
          <a:bodyPr>
            <a:normAutofit/>
          </a:bodyPr>
          <a:lstStyle/>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4:14-17</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Our dear friend Luke, the doctor, and Demas send greetings. Give my greetings to the brothers at Laodicea, and to </a:t>
            </a:r>
            <a:r>
              <a:rPr lang="en-US" sz="2600" b="1" dirty="0" err="1">
                <a:solidFill>
                  <a:schemeClr val="tx1"/>
                </a:solidFill>
                <a:effectLst>
                  <a:outerShdw blurRad="38100" dist="38100" dir="2700000" algn="tl">
                    <a:srgbClr val="000000">
                      <a:alpha val="43137"/>
                    </a:srgbClr>
                  </a:outerShdw>
                </a:effectLst>
                <a:latin typeface="Arial" pitchFamily="34" charset="0"/>
                <a:cs typeface="Arial" pitchFamily="34" charset="0"/>
              </a:rPr>
              <a:t>Nympha</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 church in her house. After this letter has been read to you, see that it is also read in the church of the </a:t>
            </a:r>
            <a:r>
              <a:rPr lang="en-US" sz="2600" b="1" dirty="0" err="1">
                <a:solidFill>
                  <a:schemeClr val="tx1"/>
                </a:solidFill>
                <a:effectLst>
                  <a:outerShdw blurRad="38100" dist="38100" dir="2700000" algn="tl">
                    <a:srgbClr val="000000">
                      <a:alpha val="43137"/>
                    </a:srgbClr>
                  </a:outerShdw>
                </a:effectLst>
                <a:latin typeface="Arial" pitchFamily="34" charset="0"/>
                <a:cs typeface="Arial" pitchFamily="34" charset="0"/>
              </a:rPr>
              <a:t>Laodiceans</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that you in turn read the letter from Laodicea. Tell </a:t>
            </a:r>
            <a:r>
              <a:rPr lang="en-US" sz="2600" b="1" dirty="0" err="1">
                <a:solidFill>
                  <a:schemeClr val="tx1"/>
                </a:solidFill>
                <a:effectLst>
                  <a:outerShdw blurRad="38100" dist="38100" dir="2700000" algn="tl">
                    <a:srgbClr val="000000">
                      <a:alpha val="43137"/>
                    </a:srgbClr>
                  </a:outerShdw>
                </a:effectLst>
                <a:latin typeface="Arial" pitchFamily="34" charset="0"/>
                <a:cs typeface="Arial" pitchFamily="34" charset="0"/>
              </a:rPr>
              <a:t>Archippus</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“See to it that you complete the work you have received in the Lord.” </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5A39F89-C940-408F-8BDE-D8817548DBC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778D92A-3AB6-458B-81A9-C80294EF6CE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 </a:t>
            </a:r>
            <a:r>
              <a:rPr lang="en-US" sz="4400" b="1" u="sng" dirty="0">
                <a:solidFill>
                  <a:srgbClr val="990033"/>
                </a:solidFill>
                <a:effectLst>
                  <a:outerShdw blurRad="38100" dist="38100" dir="2700000" algn="tl">
                    <a:srgbClr val="000000">
                      <a:alpha val="43137"/>
                    </a:srgbClr>
                  </a:outerShdw>
                </a:effectLst>
                <a:latin typeface="Arial Narrow" pitchFamily="34" charset="0"/>
              </a:rPr>
              <a:t>physician</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7BD7B71F-F3C9-4844-8517-AA8CCE32C1E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F446FF-D236-4065-9198-D05C15574A4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40A7AC4-B0B8-4461-89A2-E17D91EF3485}"/>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 </a:t>
            </a:r>
            <a:r>
              <a:rPr lang="en-US" sz="4400" b="1" u="sng" dirty="0">
                <a:solidFill>
                  <a:srgbClr val="990033"/>
                </a:solidFill>
                <a:effectLst>
                  <a:outerShdw blurRad="38100" dist="38100" dir="2700000" algn="tl">
                    <a:srgbClr val="000000">
                      <a:alpha val="43137"/>
                    </a:srgbClr>
                  </a:outerShdw>
                </a:effectLst>
                <a:latin typeface="Arial Narrow" pitchFamily="34" charset="0"/>
              </a:rPr>
              <a:t>physician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a:t>
            </a:r>
            <a:r>
              <a:rPr lang="en-US" sz="4400" b="1" u="sng" dirty="0">
                <a:solidFill>
                  <a:srgbClr val="990033"/>
                </a:solidFill>
                <a:effectLst>
                  <a:outerShdw blurRad="38100" dist="38100" dir="2700000" algn="tl">
                    <a:srgbClr val="000000">
                      <a:alpha val="43137"/>
                    </a:srgbClr>
                  </a:outerShdw>
                </a:effectLst>
                <a:latin typeface="Arial Narrow" pitchFamily="34" charset="0"/>
              </a:rPr>
              <a:t>labored</a:t>
            </a:r>
            <a:r>
              <a:rPr lang="en-US" sz="4400" b="1" dirty="0">
                <a:solidFill>
                  <a:srgbClr val="990033"/>
                </a:solidFill>
                <a:effectLst>
                  <a:outerShdw blurRad="38100" dist="38100" dir="2700000" algn="tl">
                    <a:srgbClr val="000000">
                      <a:alpha val="43137"/>
                    </a:srgbClr>
                  </a:outerShdw>
                </a:effectLst>
                <a:latin typeface="Arial Narrow" pitchFamily="34" charset="0"/>
              </a:rPr>
              <a:t> with Paul.</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Philemon 24 - And so do Mark, Aristarchus, Demas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Luke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my fellow workers.</a:t>
            </a:r>
          </a:p>
        </p:txBody>
      </p:sp>
      <p:sp>
        <p:nvSpPr>
          <p:cNvPr id="4" name="Rectangle 3">
            <a:extLst>
              <a:ext uri="{FF2B5EF4-FFF2-40B4-BE49-F238E27FC236}">
                <a16:creationId xmlns:a16="http://schemas.microsoft.com/office/drawing/2014/main" id="{A93A0803-4D51-4408-8A94-6F10F536AA8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F0BDB8-40F4-493F-9AA1-D936E3D4549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3285487-AEC0-4E51-B34C-AB5D787509CF}"/>
              </a:ext>
            </a:extLst>
          </p:cNvPr>
          <p:cNvSpPr>
            <a:spLocks noGrp="1" noChangeArrowheads="1"/>
          </p:cNvSpPr>
          <p:nvPr>
            <p:ph idx="1"/>
          </p:nvPr>
        </p:nvSpPr>
        <p:spPr>
          <a:xfrm>
            <a:off x="457200" y="1143000"/>
            <a:ext cx="8382000" cy="57150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was a </a:t>
            </a:r>
            <a:r>
              <a:rPr lang="en-US" sz="4400" b="1" u="sng" dirty="0">
                <a:solidFill>
                  <a:srgbClr val="990033"/>
                </a:solidFill>
                <a:effectLst>
                  <a:outerShdw blurRad="38100" dist="38100" dir="2700000" algn="tl">
                    <a:srgbClr val="000000">
                      <a:alpha val="43137"/>
                    </a:srgbClr>
                  </a:outerShdw>
                </a:effectLst>
                <a:latin typeface="Arial Narrow" pitchFamily="34" charset="0"/>
              </a:rPr>
              <a:t>physician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a:t>
            </a:r>
            <a:r>
              <a:rPr lang="en-US" sz="4400" b="1" u="sng" dirty="0">
                <a:solidFill>
                  <a:srgbClr val="990033"/>
                </a:solidFill>
                <a:effectLst>
                  <a:outerShdw blurRad="38100" dist="38100" dir="2700000" algn="tl">
                    <a:srgbClr val="000000">
                      <a:alpha val="43137"/>
                    </a:srgbClr>
                  </a:outerShdw>
                </a:effectLst>
                <a:latin typeface="Arial Narrow" pitchFamily="34" charset="0"/>
              </a:rPr>
              <a:t>labored</a:t>
            </a:r>
            <a:r>
              <a:rPr lang="en-US" sz="4400" b="1" dirty="0">
                <a:solidFill>
                  <a:srgbClr val="990033"/>
                </a:solidFill>
                <a:effectLst>
                  <a:outerShdw blurRad="38100" dist="38100" dir="2700000" algn="tl">
                    <a:srgbClr val="000000">
                      <a:alpha val="43137"/>
                    </a:srgbClr>
                  </a:outerShdw>
                </a:effectLst>
                <a:latin typeface="Arial Narrow" pitchFamily="34" charset="0"/>
              </a:rPr>
              <a:t> with Paul.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He remained </a:t>
            </a:r>
            <a:r>
              <a:rPr lang="en-US" sz="4400" b="1" u="sng" dirty="0">
                <a:solidFill>
                  <a:srgbClr val="990033"/>
                </a:solidFill>
                <a:effectLst>
                  <a:outerShdw blurRad="38100" dist="38100" dir="2700000" algn="tl">
                    <a:srgbClr val="000000">
                      <a:alpha val="43137"/>
                    </a:srgbClr>
                  </a:outerShdw>
                </a:effectLst>
                <a:latin typeface="Arial Narrow" pitchFamily="34" charset="0"/>
              </a:rPr>
              <a:t>faithful</a:t>
            </a:r>
            <a:r>
              <a:rPr lang="en-US" sz="4400" b="1" dirty="0">
                <a:solidFill>
                  <a:srgbClr val="990033"/>
                </a:solidFill>
                <a:effectLst>
                  <a:outerShdw blurRad="38100" dist="38100" dir="2700000" algn="tl">
                    <a:srgbClr val="000000">
                      <a:alpha val="43137"/>
                    </a:srgbClr>
                  </a:outerShdw>
                </a:effectLst>
                <a:latin typeface="Arial Narrow" pitchFamily="34" charset="0"/>
              </a:rPr>
              <a:t> to Paul 	when the others left.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Timothy 4:9-11 - Do your best to come to me quickly,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Demas, because he loved this world, has deserted me and has gone to Thessalonica.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Crescens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has gone to Galatia, and Titus to Dalmatia.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Only Luke is with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2173B40-AEF4-43A3-9BD6-01508E839F5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2A7032-6844-4BA6-B33A-568547B3F39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D1E905D-DF0C-4D60-9723-25DD432751BD}"/>
              </a:ext>
            </a:extLst>
          </p:cNvPr>
          <p:cNvSpPr>
            <a:spLocks noGrp="1" noChangeArrowheads="1"/>
          </p:cNvSpPr>
          <p:nvPr>
            <p:ph idx="1"/>
          </p:nvPr>
        </p:nvSpPr>
        <p:spPr>
          <a:xfrm>
            <a:off x="457200" y="1143000"/>
            <a:ext cx="83820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This is the story of </a:t>
            </a:r>
            <a:r>
              <a:rPr lang="en-US" sz="4400" b="1" u="sng" dirty="0">
                <a:solidFill>
                  <a:srgbClr val="990033"/>
                </a:solidFill>
                <a:effectLst>
                  <a:outerShdw blurRad="38100" dist="38100" dir="2700000" algn="tl">
                    <a:srgbClr val="000000">
                      <a:alpha val="43137"/>
                    </a:srgbClr>
                  </a:outerShdw>
                </a:effectLst>
                <a:latin typeface="Arial Narrow" pitchFamily="34" charset="0"/>
              </a:rPr>
              <a:t>faithfulness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under great adversity</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BEEBD2C-498F-4A07-9381-CF585CB3442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CC3112-90DE-426F-8C07-24E4D49959C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1598F4-4104-486D-BF70-0BA61ECCD7F7}"/>
              </a:ext>
            </a:extLst>
          </p:cNvPr>
          <p:cNvSpPr>
            <a:spLocks noGrp="1" noChangeArrowheads="1"/>
          </p:cNvSpPr>
          <p:nvPr>
            <p:ph idx="1"/>
          </p:nvPr>
        </p:nvSpPr>
        <p:spPr>
          <a:xfrm>
            <a:off x="457200" y="1143000"/>
            <a:ext cx="83820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Luke’s later ministry?</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9924651-1431-4279-9CA6-6795BD2E589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5283D7-2E02-4389-B2A3-2D8FA183BD0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1ABF4F-BC63-4D63-A766-996353DF2C98}"/>
              </a:ext>
            </a:extLst>
          </p:cNvPr>
          <p:cNvSpPr>
            <a:spLocks noGrp="1" noChangeArrowheads="1"/>
          </p:cNvSpPr>
          <p:nvPr>
            <p:ph idx="1"/>
          </p:nvPr>
        </p:nvSpPr>
        <p:spPr>
          <a:xfrm>
            <a:off x="457200" y="1143000"/>
            <a:ext cx="83820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Luke’s later ministry?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wrote </a:t>
            </a:r>
            <a:r>
              <a:rPr lang="en-US" sz="4400" b="1" u="sng" dirty="0">
                <a:solidFill>
                  <a:srgbClr val="990033"/>
                </a:solidFill>
                <a:effectLst>
                  <a:outerShdw blurRad="38100" dist="38100" dir="2700000" algn="tl">
                    <a:srgbClr val="000000">
                      <a:alpha val="43137"/>
                    </a:srgbClr>
                  </a:outerShdw>
                </a:effectLst>
                <a:latin typeface="Arial Narrow" pitchFamily="34" charset="0"/>
              </a:rPr>
              <a:t>Luke</a:t>
            </a:r>
            <a:r>
              <a:rPr lang="en-US" sz="4400" b="1" dirty="0">
                <a:solidFill>
                  <a:srgbClr val="990033"/>
                </a:solidFill>
                <a:effectLst>
                  <a:outerShdw blurRad="38100" dist="38100" dir="2700000" algn="tl">
                    <a:srgbClr val="000000">
                      <a:alpha val="43137"/>
                    </a:srgbClr>
                  </a:outerShdw>
                </a:effectLst>
                <a:latin typeface="Arial Narrow" pitchFamily="34" charset="0"/>
              </a:rPr>
              <a:t> &amp; </a:t>
            </a:r>
            <a:r>
              <a:rPr lang="en-US" sz="4400" b="1" u="sng" dirty="0">
                <a:solidFill>
                  <a:srgbClr val="990033"/>
                </a:solidFill>
                <a:effectLst>
                  <a:outerShdw blurRad="38100" dist="38100" dir="2700000" algn="tl">
                    <a:srgbClr val="000000">
                      <a:alpha val="43137"/>
                    </a:srgbClr>
                  </a:outerShdw>
                </a:effectLst>
                <a:latin typeface="Arial Narrow" pitchFamily="34" charset="0"/>
              </a:rPr>
              <a:t>Acts</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4E7E726-5C99-4BB4-9D46-8C560608089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7B472EA-7497-4498-AE07-6C3FF1403AD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7B41C8-D570-444B-87FC-6BF8562FE2FB}"/>
              </a:ext>
            </a:extLst>
          </p:cNvPr>
          <p:cNvSpPr>
            <a:spLocks noGrp="1" noChangeArrowheads="1"/>
          </p:cNvSpPr>
          <p:nvPr>
            <p:ph idx="1"/>
          </p:nvPr>
        </p:nvSpPr>
        <p:spPr>
          <a:xfrm>
            <a:off x="457200" y="1143000"/>
            <a:ext cx="83820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was Luke’s later ministry?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wrote </a:t>
            </a:r>
            <a:r>
              <a:rPr lang="en-US" sz="4400" b="1" u="sng" dirty="0">
                <a:solidFill>
                  <a:srgbClr val="990033"/>
                </a:solidFill>
                <a:effectLst>
                  <a:outerShdw blurRad="38100" dist="38100" dir="2700000" algn="tl">
                    <a:srgbClr val="000000">
                      <a:alpha val="43137"/>
                    </a:srgbClr>
                  </a:outerShdw>
                </a:effectLst>
                <a:latin typeface="Arial Narrow" pitchFamily="34" charset="0"/>
              </a:rPr>
              <a:t>Luke</a:t>
            </a:r>
            <a:r>
              <a:rPr lang="en-US" sz="4400" b="1" dirty="0">
                <a:solidFill>
                  <a:srgbClr val="990033"/>
                </a:solidFill>
                <a:effectLst>
                  <a:outerShdw blurRad="38100" dist="38100" dir="2700000" algn="tl">
                    <a:srgbClr val="000000">
                      <a:alpha val="43137"/>
                    </a:srgbClr>
                  </a:outerShdw>
                </a:effectLst>
                <a:latin typeface="Arial Narrow" pitchFamily="34" charset="0"/>
              </a:rPr>
              <a:t> &amp; </a:t>
            </a:r>
            <a:r>
              <a:rPr lang="en-US" sz="4400" b="1" u="sng" dirty="0">
                <a:solidFill>
                  <a:srgbClr val="990033"/>
                </a:solidFill>
                <a:effectLst>
                  <a:outerShdw blurRad="38100" dist="38100" dir="2700000" algn="tl">
                    <a:srgbClr val="000000">
                      <a:alpha val="43137"/>
                    </a:srgbClr>
                  </a:outerShdw>
                </a:effectLst>
                <a:latin typeface="Arial Narrow" pitchFamily="34" charset="0"/>
              </a:rPr>
              <a:t>Acts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This is the story of </a:t>
            </a:r>
            <a:r>
              <a:rPr lang="en-US" sz="4400" b="1" u="sng" dirty="0">
                <a:solidFill>
                  <a:srgbClr val="990033"/>
                </a:solidFill>
                <a:effectLst>
                  <a:outerShdw blurRad="38100" dist="38100" dir="2700000" algn="tl">
                    <a:srgbClr val="000000">
                      <a:alpha val="43137"/>
                    </a:srgbClr>
                  </a:outerShdw>
                </a:effectLst>
                <a:latin typeface="Arial Narrow" pitchFamily="34" charset="0"/>
              </a:rPr>
              <a:t>humbleness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E578BF28-54C2-41B6-81A4-5780E9D4865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Luke - the Faithful Life .</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55A4E5B-7736-4FD0-AD61-3043C6EF38B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31C26D-63F7-4113-841B-4EBB97800862}"/>
              </a:ext>
            </a:extLst>
          </p:cNvPr>
          <p:cNvSpPr>
            <a:spLocks noGrp="1" noChangeArrowheads="1"/>
          </p:cNvSpPr>
          <p:nvPr>
            <p:ph idx="1"/>
          </p:nvPr>
        </p:nvSpPr>
        <p:spPr>
          <a:xfrm>
            <a:off x="4572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Develop: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The obedient servant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The genuine repentant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The consistency in prayer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 The life of faithfulness</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C280B59-6450-4C6B-834E-76F52B7D82E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69C4DBB-5C08-4BA0-B178-50F99FB324BA}"/>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a:t>
            </a:r>
            <a:r>
              <a:rPr lang="en-US" sz="4400" b="1" dirty="0" err="1">
                <a:solidFill>
                  <a:srgbClr val="002060"/>
                </a:solidFill>
                <a:effectLst>
                  <a:outerShdw blurRad="38100" dist="38100" dir="2700000" algn="tl">
                    <a:srgbClr val="000000">
                      <a:alpha val="43137"/>
                    </a:srgbClr>
                  </a:outerShdw>
                </a:effectLst>
                <a:latin typeface="Arial Narrow" pitchFamily="34" charset="0"/>
              </a:rPr>
              <a:t>Onesimus</a:t>
            </a:r>
            <a:r>
              <a:rPr lang="en-US" sz="4400" b="1" dirty="0">
                <a:solidFill>
                  <a:srgbClr val="002060"/>
                </a:solidFill>
                <a:effectLst>
                  <a:outerShdw blurRad="38100" dist="38100" dir="2700000" algn="tl">
                    <a:srgbClr val="000000">
                      <a:alpha val="43137"/>
                    </a:srgbClr>
                  </a:outerShdw>
                </a:effectLst>
                <a:latin typeface="Arial Narrow" pitchFamily="34" charset="0"/>
              </a:rPr>
              <a:t> - the Servant Life </a:t>
            </a:r>
            <a:r>
              <a:rPr lang="en-US" sz="2800" b="1">
                <a:solidFill>
                  <a:srgbClr val="002060"/>
                </a:solidFill>
                <a:effectLst>
                  <a:outerShdw blurRad="38100" dist="38100" dir="2700000" algn="tl">
                    <a:srgbClr val="000000">
                      <a:alpha val="43137"/>
                    </a:srgbClr>
                  </a:outerShdw>
                </a:effectLst>
                <a:latin typeface="Arial" pitchFamily="34" charset="0"/>
                <a:cs typeface="Arial" pitchFamily="34" charset="0"/>
              </a:rPr>
              <a:t>- v9</a:t>
            </a:r>
            <a:endPar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F6F0E4F-DA5E-4A29-8936-0F96009BF85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2714E20-9278-4A91-A14D-5F61804FC404}"/>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p:txBody>
      </p:sp>
      <p:sp>
        <p:nvSpPr>
          <p:cNvPr id="4" name="Rectangle 3">
            <a:extLst>
              <a:ext uri="{FF2B5EF4-FFF2-40B4-BE49-F238E27FC236}">
                <a16:creationId xmlns:a16="http://schemas.microsoft.com/office/drawing/2014/main" id="{C378C483-1CF0-415B-B1D6-4E2943A95C1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F45BD98-AC0D-49A0-B87E-E6F7421CE34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17330D-A9CE-4F34-913B-0175209459A8}"/>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a “</a:t>
            </a:r>
            <a:r>
              <a:rPr lang="en-US" sz="4400" b="1" u="sng" dirty="0">
                <a:solidFill>
                  <a:srgbClr val="990033"/>
                </a:solidFill>
                <a:effectLst>
                  <a:outerShdw blurRad="38100" dist="38100" dir="2700000" algn="tl">
                    <a:srgbClr val="000000">
                      <a:alpha val="43137"/>
                    </a:srgbClr>
                  </a:outerShdw>
                </a:effectLst>
                <a:latin typeface="Arial Narrow" pitchFamily="34" charset="0"/>
              </a:rPr>
              <a:t>faithful</a:t>
            </a:r>
            <a:r>
              <a:rPr lang="en-US" sz="4400" b="1" dirty="0">
                <a:solidFill>
                  <a:srgbClr val="990033"/>
                </a:solidFill>
                <a:effectLst>
                  <a:outerShdw blurRad="38100" dist="38100" dir="2700000" algn="tl">
                    <a:srgbClr val="000000">
                      <a:alpha val="43137"/>
                    </a:srgbClr>
                  </a:outerShdw>
                </a:effectLst>
                <a:latin typeface="Arial Narrow" pitchFamily="34" charset="0"/>
              </a:rPr>
              <a:t> &amp; dear 	brother”.</a:t>
            </a:r>
          </a:p>
        </p:txBody>
      </p:sp>
      <p:sp>
        <p:nvSpPr>
          <p:cNvPr id="4" name="Rectangle 3">
            <a:extLst>
              <a:ext uri="{FF2B5EF4-FFF2-40B4-BE49-F238E27FC236}">
                <a16:creationId xmlns:a16="http://schemas.microsoft.com/office/drawing/2014/main" id="{444A2EAB-FD04-4390-BC0A-E0C38770747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B0B441-2C70-4729-AC0B-B43447E7B2B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DF7091C-4B47-4E82-BF9E-0C159E65FFBB}"/>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a “faithful &amp; dear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had been Philemon’s slave.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Philemon 16 - no longer as a slave, but better than a slave, as a dear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brother.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8635EAF-06E8-493D-8791-B63231B03ED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A2EF7CC-D074-4A52-A9CE-3CD99264C2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3A07DFC-942F-48F0-928B-7E631DDB20E5}"/>
              </a:ext>
            </a:extLst>
          </p:cNvPr>
          <p:cNvSpPr>
            <a:spLocks noGrp="1" noChangeArrowheads="1"/>
          </p:cNvSpPr>
          <p:nvPr>
            <p:ph idx="1"/>
          </p:nvPr>
        </p:nvSpPr>
        <p:spPr>
          <a:xfrm>
            <a:off x="457200" y="10668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was his character like?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is called a “faithful &amp; dear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had been Philemon’s slave.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Who was Philemon?</a:t>
            </a:r>
          </a:p>
        </p:txBody>
      </p:sp>
      <p:sp>
        <p:nvSpPr>
          <p:cNvPr id="4" name="Rectangle 3">
            <a:extLst>
              <a:ext uri="{FF2B5EF4-FFF2-40B4-BE49-F238E27FC236}">
                <a16:creationId xmlns:a16="http://schemas.microsoft.com/office/drawing/2014/main" id="{245CF256-055E-4FDF-AF74-F9A412A35D2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a:t>
            </a:r>
            <a:r>
              <a:rPr lang="en-US" dirty="0" err="1">
                <a:solidFill>
                  <a:srgbClr val="002060"/>
                </a:solidFill>
                <a:effectLst>
                  <a:outerShdw blurRad="38100" dist="38100" dir="2700000" algn="tl">
                    <a:srgbClr val="000000">
                      <a:alpha val="43137"/>
                    </a:srgbClr>
                  </a:outerShdw>
                </a:effectLst>
              </a:rPr>
              <a:t>Onesimus</a:t>
            </a:r>
            <a:r>
              <a:rPr lang="en-US" dirty="0">
                <a:solidFill>
                  <a:srgbClr val="002060"/>
                </a:solidFill>
                <a:effectLst>
                  <a:outerShdw blurRad="38100" dist="38100" dir="2700000" algn="tl">
                    <a:srgbClr val="000000">
                      <a:alpha val="43137"/>
                    </a:srgbClr>
                  </a:outerShdw>
                </a:effectLst>
              </a:rPr>
              <a:t> - the Servant Life.</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28864</TotalTime>
  <Words>2244</Words>
  <Application>Microsoft Office PowerPoint</Application>
  <PresentationFormat>On-screen Show (4:3)</PresentationFormat>
  <Paragraphs>258</Paragraphs>
  <Slides>47</Slides>
  <Notes>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Arial</vt:lpstr>
      <vt:lpstr>Arial Narrow</vt:lpstr>
      <vt:lpstr>Calibri</vt:lpstr>
      <vt:lpstr>Franklin Gothic Medium</vt:lpstr>
      <vt:lpstr>Lucida Sans Unicode</vt:lpstr>
      <vt:lpstr>Times New Roman</vt:lpstr>
      <vt:lpstr>Wingdings 2</vt:lpstr>
      <vt:lpstr>Trek</vt:lpstr>
      <vt:lpstr>Examples  of how  to  live your  faith</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1438</cp:revision>
  <dcterms:created xsi:type="dcterms:W3CDTF">2005-04-23T22:37:40Z</dcterms:created>
  <dcterms:modified xsi:type="dcterms:W3CDTF">2024-07-02T20:40:32Z</dcterms:modified>
</cp:coreProperties>
</file>