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handoutMasterIdLst>
    <p:handoutMasterId r:id="rId42"/>
  </p:handoutMasterIdLst>
  <p:sldIdLst>
    <p:sldId id="398" r:id="rId2"/>
    <p:sldId id="1676" r:id="rId3"/>
    <p:sldId id="1466" r:id="rId4"/>
    <p:sldId id="1123" r:id="rId5"/>
    <p:sldId id="1503" r:id="rId6"/>
    <p:sldId id="1649" r:id="rId7"/>
    <p:sldId id="1650" r:id="rId8"/>
    <p:sldId id="1651" r:id="rId9"/>
    <p:sldId id="1652" r:id="rId10"/>
    <p:sldId id="1653" r:id="rId11"/>
    <p:sldId id="1654" r:id="rId12"/>
    <p:sldId id="1655" r:id="rId13"/>
    <p:sldId id="1677" r:id="rId14"/>
    <p:sldId id="1656" r:id="rId15"/>
    <p:sldId id="1657" r:id="rId16"/>
    <p:sldId id="1658" r:id="rId17"/>
    <p:sldId id="1659" r:id="rId18"/>
    <p:sldId id="1660" r:id="rId19"/>
    <p:sldId id="1591" r:id="rId20"/>
    <p:sldId id="1661" r:id="rId21"/>
    <p:sldId id="1662" r:id="rId22"/>
    <p:sldId id="1663" r:id="rId23"/>
    <p:sldId id="1664" r:id="rId24"/>
    <p:sldId id="1665" r:id="rId25"/>
    <p:sldId id="1597" r:id="rId26"/>
    <p:sldId id="1678" r:id="rId27"/>
    <p:sldId id="1666" r:id="rId28"/>
    <p:sldId id="1667" r:id="rId29"/>
    <p:sldId id="1668" r:id="rId30"/>
    <p:sldId id="1669" r:id="rId31"/>
    <p:sldId id="1670" r:id="rId32"/>
    <p:sldId id="1671" r:id="rId33"/>
    <p:sldId id="1672" r:id="rId34"/>
    <p:sldId id="1673" r:id="rId35"/>
    <p:sldId id="1679" r:id="rId36"/>
    <p:sldId id="1680" r:id="rId37"/>
    <p:sldId id="1674" r:id="rId38"/>
    <p:sldId id="1675" r:id="rId39"/>
    <p:sldId id="1612" r:id="rId40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66"/>
    <a:srgbClr val="990033"/>
    <a:srgbClr val="FF00FF"/>
    <a:srgbClr val="CC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645" autoAdjust="0"/>
    <p:restoredTop sz="90401" autoAdjust="0"/>
  </p:normalViewPr>
  <p:slideViewPr>
    <p:cSldViewPr>
      <p:cViewPr varScale="1">
        <p:scale>
          <a:sx n="101" d="100"/>
          <a:sy n="101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ADA69956-5F8F-4A65-BEFE-29A67511FA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A4254356-E11F-4D19-B5E7-0FB843C660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88063FD9-7C57-4498-8058-E245E2A1AF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FB73338C-1BE3-4403-B77E-041FC9FC760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B8F935-77F9-40B9-9EAE-0283730CA7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28FC82-7A5B-4312-960D-7A75EC082A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2A84D-84F0-4BB2-B5AA-AE683B0738B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B08CBF-82B5-4DFF-B234-C1865A55F49A}" type="datetimeFigureOut">
              <a:rPr lang="en-US"/>
              <a:pPr>
                <a:defRPr/>
              </a:pPr>
              <a:t>7/2/2024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9CD586-F648-4FA2-8DEA-EF6E3065CA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4213"/>
            <a:ext cx="4556125" cy="3417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F91F2E-D070-4F0F-B5CA-0285C0590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2C4A5-19B2-4C6A-A38C-31AA650863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008E4-058D-4A17-AD9E-EC87208B1E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59813"/>
            <a:ext cx="2971800" cy="4556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3EC16F-E1BE-40FD-8715-D5F0C6BE1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A1CB7E5-589C-427C-9CDA-FCE8E8F3E3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4A2802E-79AF-426C-9E7B-A7225CC6CA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C928B3A-3BDC-430C-AA86-C6B9716CE9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7F879C-C94C-4D67-814E-6985F5E0C043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588D08D2-EF2B-4823-8A3A-FAC7647D75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8EF8ED5F-BEB2-4B9B-A592-36D34CC94D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D78BA4F4-FC60-4C8F-BD1F-6B9F9720E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05062B-0540-4188-872D-9F42FACE74D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868B9306-4EF1-4BD0-9430-FBD33A126C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0FD91EC1-47B8-4172-A815-07FF788994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2619124B-64CD-47F4-9EAF-A520BF120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B7DE78-8BC3-49B5-B7AB-5003C4B016A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9430CEC4-1130-44F1-9F01-F92598533E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F44CE750-1316-4DE8-9659-BA686C0BF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02E0B27-C976-4D0B-9F33-12798EAB45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891D01-EDC4-4270-9793-B8054EA1F65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6EA8987E-824B-40A2-B158-6F592B8BEC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35EF3C8E-D4CF-4E45-B6A7-8A8060C63C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F452D987-F354-49BE-9C9C-2BDB9DEA6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CCC4E5-6632-4D73-A285-EA2ADA1B9AD7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7AB95F20-6007-4B77-913A-FD48D6DDFD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55CE0545-A13C-469B-A8F7-C1DE15601E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56E53A38-5767-4C22-BB3A-26155BB7BA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8E34D7-E140-45E7-893B-879DA6B11DA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6F2813E8-F432-458C-81DF-6B5F35A9FC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69BFC7C4-81F7-4385-9ECD-E95A1761BA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CDF88521-4E70-46A9-86BB-B7BF1A34B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FEA886-4B2F-4877-A5AB-00D04A41620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79882E6A-66E6-4E3F-9FFB-86795D916A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0B58B38F-2136-4E66-BFCB-14F4122E4F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E76E3F9E-0F1D-40C3-92D5-15B21463DC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9F4BF4-03A0-47C5-9DA8-C296B755520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70FE6574-0135-4FA3-BA5E-D27F3F2991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F9EBBAD9-4B0B-4029-8AAC-0A27174546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068643B6-37EE-4253-937F-A56423A16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C37692-6D03-44B9-A748-9CDBC7F47AC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B9EE7CA6-4499-406A-97D9-04A0EFAA9B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CCF6132-8F66-4E3B-A3C6-9E7D1396B0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4284C037-961A-4553-8867-6B58C6C9B6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B7639B-1CE3-46A2-A97F-C17FF6F4771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07188167-831A-449E-B0EA-209381D4FA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31122F43-8FBD-4292-8805-6FA422E4E4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6C06F39E-7DC5-4429-A555-8A117A0BA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0FC2D8-D1A5-4B30-BD76-7A19090FA77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408A1473-7AFE-46E9-A303-7958FFF53E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51190BF-45D7-4235-A07E-DD98710108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6AD298A0-E39A-4CE7-B357-C3E7360943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84BC25-CE97-4468-8D78-AACBFFD2928A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F7C3BB1B-A8A9-41BE-AA8D-880C2D2F72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96C2969A-9ADE-4CC1-A8D5-2AFD7025E2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F031C0E5-4529-4107-AFAA-1325CF8BA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802FB4-338F-46DC-8584-0154CC9F0E8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9566EEDD-436F-4992-B5CE-EDBB1B9E87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1244B4AD-E1BB-43A9-9ABD-4A7CB35BF9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73A663E4-782A-44D0-9976-858B63BA4C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9247C8-CA08-426A-B497-F443214629E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F9C837AA-E64D-4D0B-B61A-C34171C830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C9A4581C-3D12-43EF-96F2-39F7E121AF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F5A25DB-E364-47B2-B47D-3E8AFC47D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A5CC86-5896-42F1-8477-9E915DF18647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3FCABB72-B17F-4383-9ABC-415BC7270B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AB4830A3-8FB4-4F5C-A715-C775D6B221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94FDF145-29AC-45F8-93F0-DEBC9C1091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C43590-536C-4DBF-B746-51D2224271BE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C4DF184C-2922-4108-B9BD-FF2E90A10B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C4C92D41-7F29-4D4A-8473-3A5304AD5B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F2E1A061-D776-4C4F-8254-A9228E6022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056BAC-F023-4158-96EE-1CAB1A71F5BD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A5197481-BDF8-4A82-B8DA-54530CB587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5BD00F9A-DB3F-4C9B-B3F1-E82365D487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E124D1D7-FB41-4BC5-BDA0-F229F05E6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304EFA-AAD1-40D8-ABEA-833050A4537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20B26FA0-2647-474E-8CF5-E9A758EFC0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CDA42C81-39E1-46E9-9225-641B284784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D2CB9C0D-542F-4A14-9413-6EFA7BB23C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648C8A-7122-47D6-9317-7BAA40A9EC65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0408E21A-7DD2-4C38-AAE6-CC2493B4C5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B2D9D227-503B-49BD-941E-B3CC981497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B145AE67-0270-4581-983A-F2F43C2982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710022-562D-4824-85E7-23817CC725A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30437680-99FA-4B69-BF34-811E919F04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A0289C6D-2E05-428E-A2F9-93C13031A8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AB0F5BBD-1657-40A2-BF2C-DEE01CF9DF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F8096C-7FD8-483A-BF2D-BA7D3C9524A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5F5215A6-D3A0-4D3F-AAFF-386F5B52E1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AE5F92AE-D4E8-42B4-AEED-8411BFD2D3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B018D28B-1FD1-4E18-8CF4-457A785BB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C00F47-71DB-4FD3-B3D1-A8695458443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038678F-37BF-4C27-B04D-538708D6BB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54302895-EC0F-459B-9038-9DCB8A801A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C4BF68CB-5406-4894-A936-7DA6B234B8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9F10A7-5679-4F39-98BA-101987B5B16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3EAC33EF-D1B9-4C07-806D-FE6EDCF862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1C764195-F09A-401A-9E35-4C9BD307AC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0C49F6B1-F530-4DBD-A06B-7D7E525672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3307F2-FB69-4016-86DE-C6B0D7C6766A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8065200B-C7F1-4936-A866-2BA4AAB3D9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325B8D2B-3914-4768-9B54-6FDDE59180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33417A9E-2364-44A2-A8A5-B67D29D807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185D50-C5A0-4092-8FC3-1750346AA70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BA6964ED-B774-4CFA-A96A-F4667F46CC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>
            <a:extLst>
              <a:ext uri="{FF2B5EF4-FFF2-40B4-BE49-F238E27FC236}">
                <a16:creationId xmlns:a16="http://schemas.microsoft.com/office/drawing/2014/main" id="{7E162B06-0EAD-4969-A335-840AC92A5D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DC7936AE-4E19-45BA-8EF6-AB99E165F8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FD0968-3952-4896-B847-4A1750279960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442CD419-0ECF-4546-A433-9F0E2110BB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37F553A7-91D2-414B-ACF6-3ADA50355B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3FDA97EC-CB8F-41AB-9F1D-596185F1DD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256063-5736-4BDB-AA4E-C4E1D18562A7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3871EC9D-6453-4517-A551-CE9AE55469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A56B9BA-9455-43BE-90EC-B1A9544D1E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83B1EFE0-B685-4D38-AB1F-16BEEEE997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67EB7D-EB88-4721-A8A5-B1ACA14576F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>
            <a:extLst>
              <a:ext uri="{FF2B5EF4-FFF2-40B4-BE49-F238E27FC236}">
                <a16:creationId xmlns:a16="http://schemas.microsoft.com/office/drawing/2014/main" id="{D21EB6BA-09BE-40A8-828E-A389E3D689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>
            <a:extLst>
              <a:ext uri="{FF2B5EF4-FFF2-40B4-BE49-F238E27FC236}">
                <a16:creationId xmlns:a16="http://schemas.microsoft.com/office/drawing/2014/main" id="{BB6AFE8F-6726-4E91-B8B7-C24BA64985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>
            <a:extLst>
              <a:ext uri="{FF2B5EF4-FFF2-40B4-BE49-F238E27FC236}">
                <a16:creationId xmlns:a16="http://schemas.microsoft.com/office/drawing/2014/main" id="{C8D7F236-B506-47B7-9EF6-4C0A86A42C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5BDF68-66B9-448B-BF41-037C5669F864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>
            <a:extLst>
              <a:ext uri="{FF2B5EF4-FFF2-40B4-BE49-F238E27FC236}">
                <a16:creationId xmlns:a16="http://schemas.microsoft.com/office/drawing/2014/main" id="{321E681A-E79B-492D-BF9A-0275013669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>
            <a:extLst>
              <a:ext uri="{FF2B5EF4-FFF2-40B4-BE49-F238E27FC236}">
                <a16:creationId xmlns:a16="http://schemas.microsoft.com/office/drawing/2014/main" id="{F9174233-BEB2-4BE0-A1F7-673D7997C0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>
            <a:extLst>
              <a:ext uri="{FF2B5EF4-FFF2-40B4-BE49-F238E27FC236}">
                <a16:creationId xmlns:a16="http://schemas.microsoft.com/office/drawing/2014/main" id="{2CE44733-7653-4E26-BBB4-DB2A1E31EC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91A44D-E454-410A-9B72-7C5E1945B29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>
            <a:extLst>
              <a:ext uri="{FF2B5EF4-FFF2-40B4-BE49-F238E27FC236}">
                <a16:creationId xmlns:a16="http://schemas.microsoft.com/office/drawing/2014/main" id="{1C91E2A3-7DC0-41BB-9BA6-A63A00A0BF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>
            <a:extLst>
              <a:ext uri="{FF2B5EF4-FFF2-40B4-BE49-F238E27FC236}">
                <a16:creationId xmlns:a16="http://schemas.microsoft.com/office/drawing/2014/main" id="{2DD438D2-9BF9-4694-BAA8-ACE873CAB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lide Number Placeholder 3">
            <a:extLst>
              <a:ext uri="{FF2B5EF4-FFF2-40B4-BE49-F238E27FC236}">
                <a16:creationId xmlns:a16="http://schemas.microsoft.com/office/drawing/2014/main" id="{042D1281-4FD1-43A9-B34C-73DFBDB30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6E4754-2AFB-49CC-B603-9FC6E604FC3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>
            <a:extLst>
              <a:ext uri="{FF2B5EF4-FFF2-40B4-BE49-F238E27FC236}">
                <a16:creationId xmlns:a16="http://schemas.microsoft.com/office/drawing/2014/main" id="{D6FF9E86-93D3-4826-A2E7-A3FFA50325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>
            <a:extLst>
              <a:ext uri="{FF2B5EF4-FFF2-40B4-BE49-F238E27FC236}">
                <a16:creationId xmlns:a16="http://schemas.microsoft.com/office/drawing/2014/main" id="{B8A1B6FD-0ACA-422B-AF0A-C6B92C2993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CA00116D-8628-4303-9D8C-73F11564E0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00FD98-D8E3-430D-956A-C7B4C2A08E3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>
            <a:extLst>
              <a:ext uri="{FF2B5EF4-FFF2-40B4-BE49-F238E27FC236}">
                <a16:creationId xmlns:a16="http://schemas.microsoft.com/office/drawing/2014/main" id="{A10E8889-28D4-403E-90C0-67CAAEF06B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>
            <a:extLst>
              <a:ext uri="{FF2B5EF4-FFF2-40B4-BE49-F238E27FC236}">
                <a16:creationId xmlns:a16="http://schemas.microsoft.com/office/drawing/2014/main" id="{4A76B519-6FD9-4543-94F4-6B6C05CD02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>
            <a:extLst>
              <a:ext uri="{FF2B5EF4-FFF2-40B4-BE49-F238E27FC236}">
                <a16:creationId xmlns:a16="http://schemas.microsoft.com/office/drawing/2014/main" id="{8363BA16-22EE-4F81-95D4-3511E37CE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68B113-7484-4C88-ABE1-490B37A957D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3DE181A-1E16-4588-ABAB-A717D23F8B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B443D44D-398E-48B7-8C2B-3837E6A36F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3C07816-7B25-42A2-AADC-EC6BF081EA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DB2D03-7990-4A20-8E19-46167B803E6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133C756-F731-4BB4-BD4B-BB382B7E9F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8A3106A0-4DB6-4E8B-926F-F4248F863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B147F4FF-0012-41A9-97D4-46695354C4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A5068C-565B-4E10-BD2C-A2A6D1AC6B6E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EF4D73F7-5015-47E2-AB2A-D99A378578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D63BC365-D02E-41D4-BDC4-3762B4572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67D881D7-CCA5-4A30-8C1B-657B57185F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CC177E-CE84-48E7-9064-4DCE994C625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85D436B3-4CC1-490D-8781-0BB90E8EA2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C287598-53DE-4CF4-AFD3-E5F7EFBB4F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4EA058F-FEBB-40AB-96C2-4613B170BB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207A2C-6685-4A21-A538-71E5A1FA748B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797DFE3C-22D7-47DF-8CF7-6797FD67D1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178AC905-E9B9-4C04-96C9-30C21556D5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6B2256D6-244D-4721-BF01-E9DE5640CD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0A6E5-1511-4B67-B37A-2987D01AA0E5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E1902633-A8FB-490F-AC6F-D3338099FA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C4567EEC-02B5-4ABF-BA28-6EC81739F2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7BD7207-D9FB-4E25-BEDF-4B815D6FB6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32CFFA-4E5D-43CD-B2BC-3D3F21CD2B61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21292664-88A2-4E80-8687-177F4584F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>
            <a:extLst>
              <a:ext uri="{FF2B5EF4-FFF2-40B4-BE49-F238E27FC236}">
                <a16:creationId xmlns:a16="http://schemas.microsoft.com/office/drawing/2014/main" id="{59E03BD0-2045-408C-8413-9E665162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A9550C93-E6DD-46F4-BF0F-28F37C6F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C3580589-7C5D-4A1A-BB62-AD8F4FD8D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E41645-75E9-425D-BD58-661D5FA925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9418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B2F1968B-34D9-4EF2-89FE-2C50CC4B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0D5BB971-7399-446B-973D-14A74C43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BD4C3388-2087-4713-8C65-08FC5640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538D1-A038-4BC1-A693-6E75B24AA1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95667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704A-B988-40DE-A401-1105F22B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0FD8E-4052-4084-9B1B-2738EF05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F2955-ACA6-4B20-B4FC-43962D2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DBCDFE-93AB-4951-9E85-B7E51428C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35106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9F72A6A7-5C36-4CF0-B6FE-82FD8ADA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FA4168A-3B04-43F3-A1A3-71A032E5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C8DDF884-EF6C-4E47-9DD3-7F8A2AF4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258927-9A70-418C-BFCF-3C69C6276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437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186BBF30-A5A0-471F-BE86-B7D0F399E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>
            <a:extLst>
              <a:ext uri="{FF2B5EF4-FFF2-40B4-BE49-F238E27FC236}">
                <a16:creationId xmlns:a16="http://schemas.microsoft.com/office/drawing/2014/main" id="{8C8988FB-501F-4E3E-93B8-AE9794F1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80D18083-B109-47D9-82BC-39C85F6F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BCE6A647-A96A-4486-8D9E-D185C9FB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80420F-BDEE-4D97-AF67-0F75136C7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259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95FFE719-3441-4A8F-8097-34B87BC3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>
            <a:extLst>
              <a:ext uri="{FF2B5EF4-FFF2-40B4-BE49-F238E27FC236}">
                <a16:creationId xmlns:a16="http://schemas.microsoft.com/office/drawing/2014/main" id="{DCBCCCCC-3F27-4822-969D-8DF836BE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B9601184-29A3-4FC3-A668-E487E8999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4285-D674-438E-9A4E-2CAB6D5300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6543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46B23DB2-ED51-4CB5-B113-5D6A747A9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BAEF3F3E-917B-4716-BAFE-D2539A1D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7E8CA16-1E1C-4959-9951-2F1F8B40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97FEB71-6772-44A9-99CA-B6A5441BF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C3112-103A-4C4B-BB86-CC55A1C46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56875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>
            <a:extLst>
              <a:ext uri="{FF2B5EF4-FFF2-40B4-BE49-F238E27FC236}">
                <a16:creationId xmlns:a16="http://schemas.microsoft.com/office/drawing/2014/main" id="{DE145DC7-4953-47CA-AFDE-890D94AC7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>
            <a:extLst>
              <a:ext uri="{FF2B5EF4-FFF2-40B4-BE49-F238E27FC236}">
                <a16:creationId xmlns:a16="http://schemas.microsoft.com/office/drawing/2014/main" id="{F0CBF42F-B2DA-46E3-BCA7-0BCB1B5C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C8FC4-2C6B-47C5-A5AE-E45834D6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D1AF0-EB76-4F0E-A168-50F87D599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73123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E8A1C2D5-09DD-4556-BC1E-6ED0F860F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E384C13B-CDA3-4310-BE87-0AF747F34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A7D6FFA3-ABEF-4914-9D47-704DB742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313E11-4026-428A-9DE9-8A1AE1261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774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B1ACF6EA-7999-4365-B44C-F90C1DF72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>
            <a:extLst>
              <a:ext uri="{FF2B5EF4-FFF2-40B4-BE49-F238E27FC236}">
                <a16:creationId xmlns:a16="http://schemas.microsoft.com/office/drawing/2014/main" id="{E6936E03-304E-4844-B7B4-86D5BD274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>
            <a:extLst>
              <a:ext uri="{FF2B5EF4-FFF2-40B4-BE49-F238E27FC236}">
                <a16:creationId xmlns:a16="http://schemas.microsoft.com/office/drawing/2014/main" id="{3F9D0987-B2B6-4078-8BC1-652DF00CF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B1A820D-FFB5-437F-BD67-FA1B7BC0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AB14DF-DDA1-401B-A2B9-2B32380456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96288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1C8EE62-FFA2-4546-9188-E6977779B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B9A4C-2315-4615-8A1D-B2ABC0E50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C05E14DE-DC6B-4661-BDD5-ADBAAAEB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8BD4B7-A41D-4F5B-AA9C-E4C56E56B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72886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00BEF9EC-A8F0-4E1A-B275-FB8BE0B7A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25348050-3A57-4981-A18C-79ED559E26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7EE3BF-7295-436B-99B0-3AD49FC76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0237AAD4-D8B8-43E7-958E-13EADA3AF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75539C-C525-42CD-8C1A-E6E78EFD4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5253CCA1-7F36-4A82-8F3E-4EA897CB05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0B52B7B-81D8-42A7-8734-3C08A528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7F6834C7-0DFF-456F-891C-70FA5803A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7584F9B2-1901-41A8-AE78-26E3043455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01" r:id="rId1"/>
    <p:sldLayoutId id="2147485102" r:id="rId2"/>
    <p:sldLayoutId id="2147485103" r:id="rId3"/>
    <p:sldLayoutId id="2147485098" r:id="rId4"/>
    <p:sldLayoutId id="2147485104" r:id="rId5"/>
    <p:sldLayoutId id="2147485099" r:id="rId6"/>
    <p:sldLayoutId id="2147485105" r:id="rId7"/>
    <p:sldLayoutId id="2147485106" r:id="rId8"/>
    <p:sldLayoutId id="2147485107" r:id="rId9"/>
    <p:sldLayoutId id="2147485100" r:id="rId10"/>
    <p:sldLayoutId id="2147485108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1026">
            <a:extLst>
              <a:ext uri="{FF2B5EF4-FFF2-40B4-BE49-F238E27FC236}">
                <a16:creationId xmlns:a16="http://schemas.microsoft.com/office/drawing/2014/main" id="{959CC1BB-4497-4727-89A2-062FC9A48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480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 to  enhance  your </a:t>
            </a:r>
            <a:r>
              <a:rPr lang="en-US" sz="6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witness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307B428-58A3-4C7A-BBCF-06157459F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A981C40-AA9D-4B04-829B-E0654DCEE0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By being watchful &amp; thankful . 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4:2 - Devote yourselves to prayer, being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watchful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thankful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. . . And not being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anxious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Philippians 4:6 -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not be anxious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about anything.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84C8E-9FD8-407A-AABB-C374B3881304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223D4A6-3D23-43C7-B3EF-71B4CE755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9CF72FF3-9FB2-4E60-AB5E-92638C9CA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</a:t>
            </a:r>
            <a:r>
              <a:rPr lang="en-US" sz="4400" b="1" dirty="0" err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Epaphras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even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wrestled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in 	prayer.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4:12 - </a:t>
            </a:r>
            <a:r>
              <a:rPr lang="en-US" sz="28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Epaphras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who is one of you and a servant of Christ Jesus, sends greetings. He is always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wrestling in prayer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for you, that you may stand firm in all the will of God, mature and fully assured.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B9ED10-CC67-4B8E-8283-110F4F67E18D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ACDEA72-6998-461A-A79F-E6CB23CB6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0FEAE3A-992E-47CD-BAE0-D14170BF3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What do you pray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for?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978508-686F-443E-B27E-94830F9C746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FC254CEC-65C2-406B-A243-6243FB4F7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762C61C-13D5-492C-9DF4-4A45161C4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What do you pray for?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That the mystery of Christ may 	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reach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receptive hearts.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4:3 - And pray for us, too,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that God may open a door for our message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 that we may proclaim the mystery of Christ, for which I am in chains.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971FD-D87D-4044-969C-769AD5C321FB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7F84A74-1DD7-495C-A6E2-C28E1F66C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D4CA5A8-60F3-41C5-AFE2-A0E0397726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16:25 - Now to him who is able to establish you by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gospel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the proclamation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Jesus Christ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according to the revelation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hidden for long ages past . .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A80E7E-179E-4F5D-84D2-FBCB14DCEE2C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48BF169-5CDC-46E4-804F-C22563100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5FA1A739-A2DE-4B1A-858F-9BA209CC9E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16:25 - Now to him who is able to establish you by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gospel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the proclamation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Jesus Christ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according to the revelation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hidden for long ages past . . 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Corinthians 15:51 - I tell you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We will not all sleep, but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will all be changed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D27C8B-BEA1-4FB6-8AD9-701614C6E3AE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34F6F23-B3D8-4260-8BA2-3F8BE0C5B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EE171A2-3147-41A1-8FAA-D16A344F05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16:25 - Now to him who is able to establish you by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gospel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the proclamation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Jesus Christ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according to the revelation of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hidden for long ages past . . 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Corinthians 15:51 - I tell you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We will not all sleep, but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will all be changed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3:6 -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mystery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is that through the gospel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Gentiles are heirs together with Israel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members together of one body, and sharers together in the promise in Christ Jesus.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C277CF-E403-4575-9132-158F43397EF5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26155778-0C37-4AAB-852E-04F1434A0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F792231-F354-4560-84E2-5805C81D2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What do you pray for?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That your preacher would be 	able to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communicate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the word 	clearly.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4:4 - Pray that I may proclaim it clearly, as I should.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62D824-25A7-431F-8FB8-6FA118B27C9A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1CCB653-93FC-4F95-967C-E901A995A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53168E5A-03EC-451D-90D0-D938121AC3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I.  By Continuing in Prayer </a:t>
            </a:r>
            <a:r>
              <a:rPr lang="en-US" sz="2800" b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- v2-4</a:t>
            </a:r>
            <a:endParaRPr lang="en-US" sz="2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II. By Conducting Yourself Wisely 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- v5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1DED643F-E85E-4261-BAB0-0C6E222A0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E6F3E01-553A-4A73-94F8-0B1B2BF36E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How do you conduct yourself 	wisely before unbelievers?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6FAEDF-9C5C-45E5-8F52-F7AB284F11D6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By Conducting Yourself Wisely.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A55FBC5-5318-439C-933D-89894B868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B3D4D579-0CBC-4BD1-9E35-439B7FCE32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How can you focus in on your Christian development?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155BFD-FCEA-4001-B8B8-10BC993ECC7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3B23B553-5EA3-43F1-A030-D5EC3926F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32C7BF2-F9FC-4CD6-9E85-3811E45478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How do you conduct yourself 	wisely before unbelievers?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Associate without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condoning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	their behavior.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DA3360-EEC9-4B36-A752-A5059C53B1CA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By Conducting Yourself Wisely.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FF234FA7-1A10-4D55-ACE4-1C9233BC5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473C2B5-FABA-4B6F-8F80-7F07C2C640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How do you conduct yourself 	wisely before unbelievers?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Associate without condoning 	their behavior.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Concentrate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on growing in 	Christ.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6FC3A7-3923-45E0-8AE7-B3721914B592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By Conducting Yourself Wisely.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0D80E6C-F24E-410F-8269-D3E86E352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BFC5640-6DCB-4E9E-B43E-2976916DB0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How do you conduct yourself 	wisely before unbelievers?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Associate without condoning 	their behavior.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Concentrate on growing in 	Christ.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Exhibit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the Christian principles 	you’ve learned so far.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C2EC9E-EE0D-4EF7-8647-EDECC695EB06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By Conducting Yourself Wisely.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A735CED-ED9D-4BE2-A255-ED09E6748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1FE8837-E22E-4F28-9A9E-865B9DDCE8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58200" cy="541020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B. </a:t>
            </a:r>
            <a:r>
              <a:rPr lang="en-US" alt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Make the most of every 	opportunity</a:t>
            </a:r>
            <a:r>
              <a:rPr lang="en-US" altLang="en-US" sz="4400" b="1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*</a:t>
            </a:r>
            <a:r>
              <a:rPr lang="en-US" altLang="en-US" sz="4400" b="1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= lit. “purchase 	the time”.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Ephesians 5:15-16 - Be very careful, then, how you live —not as unwise but as wise, </a:t>
            </a:r>
            <a:r>
              <a:rPr lang="en-US" altLang="en-US" sz="2800" b="1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making the most of every opportunity</a:t>
            </a: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because the days are evil.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endParaRPr lang="en-US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endParaRPr lang="en-US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* </a:t>
            </a:r>
            <a:r>
              <a:rPr lang="el-GR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τὸν καιρὸν ἐξαγοραζόμενοι</a:t>
            </a:r>
            <a:endParaRPr lang="en-US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D6F981-8301-4DE1-B7A4-6E0390EA9547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By Conducting Yourself Wisely.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CDB72AE-D49D-4F14-BC27-619C8B7AE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1E682D4-7F34-42F3-84CF-E0F56BB4E7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I.  By Continuing in Prayer </a:t>
            </a:r>
            <a:r>
              <a:rPr lang="en-US" sz="2800" b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- v2-4</a:t>
            </a:r>
            <a:endParaRPr lang="en-US" sz="44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II. By Conducting Yourself Wisely </a:t>
            </a:r>
            <a:r>
              <a:rPr lang="en-US" sz="2800" b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- v5</a:t>
            </a:r>
            <a:endParaRPr lang="en-US" sz="2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III. By Conversing with Grace 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v6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448C397-B9E6-4332-BE3B-7603B70EE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D7205BB-D8FF-4979-B4D6-D0C4CF9AAA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graciously?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7321C5-FF42-46BB-9F72-51449906C4F4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55BA433-2391-4C0C-A371-E764DC3C1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1A8B693-5B14-41D1-953C-7DC30735AC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Reframe from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oaths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5:37 - Simply let your ‘Yes’ be ‘Yes,’ and your ‘No,’ ‘No’; anything beyond this comes from the evil one.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F62263-4C60-4CFD-BC3B-183C4C8966EE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B407056-A71E-416C-8990-C28259A4B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006E4045-8364-4763-B5E4-CCDF28F1B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Reframe from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careless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words.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12:36 - But I tell you that men will have to give account on the day of judgment for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careless word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they have spoken.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751C1A-FA74-4F37-B8E0-7ED6BA179435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5D315912-B1D0-4777-9EF0-E2B402716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0EB78D59-A157-41FB-9AA9-C60B9E596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Reframe from using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	words than necessary.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10:19 - When words are many, sin is not absent, but he who holds his tongue is wise.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B03A1-BD6C-4202-9608-26F5F98F3310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3DA5AE9-EED2-4490-BF73-72198D00D7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BFE65066-C938-49BD-BFF7-CFB606FC23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4.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Weigh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your answers.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15:28 - The heart of the righteous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weighs its answers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but the mouth of the wicked gushes evil.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8A412F-745A-4F32-B252-F7AD55E8EC98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B6448C19-CC60-4B20-8D21-CFD0FAA16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DA50618-9783-4E91-94F6-567A17734A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algn="just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4:2-6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Devote yourselves to prayer, being watchful and thankful. </a:t>
            </a:r>
            <a:r>
              <a:rPr lang="en-US" sz="2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pray for us, too, that God may open a door for our message, so that we may proclaim the mystery of Christ, for which I am in chains. Pray that I may proclaim it clearly, as I should. Be wise in the way you act toward outsiders; make the most of every opportunity. Let your conversation be always full of grace, seasoned with salt, so that you may know how to answer everyone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175F947-7898-4356-940D-FCFFD0E8C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B156C36-961E-4AC2-899C-3AE433A50C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5. Use words that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build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up.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4:29 - Do not let any unwholesome talk come out of your mouths, but only what is helpful for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building others up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according to their needs, that it may benefit those who listen.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F441B-63A6-4572-857F-50ACFFFA6C43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ADC2958-D27A-4A15-B171-9493CD3F1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FA63546-7294-4D64-BA18-EE74B51578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6.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slow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to speak.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James 1:19 - Everyone should be quick to listen,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slow to speak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slow to become angry.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51DE76-C508-420A-8D48-32A5240C94E3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E6FCCF0-94E1-4981-8DE2-AFFB1A5E2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6E963B4-D624-4AB6-9171-8439C25E00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7. Let your words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genuine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&amp; 	truthful.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12:34 - For out of the overflow of the heart the mouth speaks.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4:25 - Therefore each of you must put off falsehood and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speak truthfully to his neighbor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for we are all members of one body.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B820CC-E221-4C5D-86A5-F774C7CFADB0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B22672E-BF31-4A0A-8FA8-453B97B89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283BBACF-DBBF-4F29-AF3A-89B2F69786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How do you speak graciously?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8. Season your words with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salt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DE50F3-2C07-457F-839A-952DF6677C25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2DA2B79-0594-4290-9ED1-A67E63133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2FC6F1AD-B799-4925-B5B8-37901C3DF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A gracious answer enhances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 testimony.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1E65D6-1101-47C3-84E6-F80176ECCAA7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6F0AFBD-D67E-4A9F-AFFE-7A69675CA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423ED3D-7895-4F76-A58C-831CB190C1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A gracious answer enhances your testimony by: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Turning away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anger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15:1 - A gentle answer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turns away wrath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but a harsh word stirs up anger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A05E18-D835-4E46-B740-DCC9490B31D2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92BB8B8-B0BF-4B3C-8DEC-3905458AF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F604F23-9F8E-4E17-9C2E-BC331D30A7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A gracious answer enhances your testimony by: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Turning away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anger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15:1 - A gentle answer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turns away wrath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but a harsh word stirs up anger. 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Peter 3:15-16 - Always be prepared to give an answer to everyone who asks you to give the reason for the hope that you have.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But do this with gentleness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respect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keeping a clear conscience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 that those who speak maliciously against your good behavior in Christ may be ashamed of their slander.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32AD90-E709-4A44-91A0-6552FF833DA0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1460D24-92A5-4DF3-9BC3-996557A41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B191CD37-8EE7-4A9C-940D-2B420E45EA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A gracious answer enhances your testimony by: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Promoting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instruction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16:21 - The wise in heart are called discerning, and pleasant words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promote instruction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1A16CF-3533-4182-B3CB-CEF90B9FD152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3E5ED71C-BA33-4242-954C-9077E09C2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0E6CE0B-7BDC-4BD9-9FD3-1751865734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A gracious answer enhances your testimony by: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Becoming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influential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Proverbs 22:11 - He who loves a pure heart and whose speech is gracious will have the king for his friend.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15D3BE-F86D-4FD3-B807-DE178D0F3A0B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By Conversing with Grace.</a:t>
            </a:r>
          </a:p>
        </p:txBody>
      </p:sp>
    </p:spTree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59DC8161-ADBC-40C6-9AD2-AF5920683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229FDB5-7F95-4411-AA50-5635CFDF51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enhance your witness Concentrate on developing your character &amp; relationship</a:t>
            </a:r>
            <a:b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with the Lord.</a:t>
            </a: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 witness will bubble over from your committed life!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C5C24B6-AB96-42F4-9A66-FF147AE7D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5BFC895C-12BE-4369-B740-1747A93A6D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I.  By Continuing in Prayer 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- v2-4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9FCDF9B-9B5B-4D52-8C3C-4ADDAF58E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DA9201A-9E6A-4778-A1FB-6F82D2639C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    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Luke 18:1-8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D7A01-2277-4B5A-BD2B-14850E42BC4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171A3CF8-ACE3-4BDD-95DA-DE13858B9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F278BF7-9E8E-4BF8-9528-4F5E4178E2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A.  Prayer needs to be </a:t>
            </a:r>
            <a:r>
              <a:rPr lang="en-US" alt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persistent</a:t>
            </a: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marL="609600" indent="-609600" eaLnBrk="1" hangingPunct="1">
              <a:buFont typeface="Wingdings 2" panose="05020102010507070707" pitchFamily="18" charset="2"/>
              <a:buNone/>
            </a:pP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1.  </a:t>
            </a:r>
            <a:r>
              <a:rPr lang="en-US" alt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Devote yourselves</a:t>
            </a:r>
            <a:r>
              <a:rPr lang="en-US" altLang="en-US" sz="4400" b="1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*</a:t>
            </a:r>
            <a:r>
              <a:rPr lang="en-US" altLang="en-US" sz="4400" b="1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= continue 	exercising strength, make it a 	habit.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Thessalonians 5:17-18 - pray continually; </a:t>
            </a:r>
            <a:r>
              <a:rPr lang="en-US" altLang="en-US" sz="2800" b="1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give thanks in all circumstances, for this is God’s will for you in Christ Jesus.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endParaRPr lang="en-US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* </a:t>
            </a:r>
            <a:r>
              <a:rPr lang="el-GR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προσκαρτερέω</a:t>
            </a:r>
            <a:endParaRPr lang="en-US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05574B-BA98-46D7-B67F-F4E014EC9BD6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1898252-97B2-4429-AA76-E6F94B14D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DE80DB9-68D3-43BE-847C-C91D65287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You are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faithful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in prayer.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12:12 - Be joyful in hope, patient in affliction, faithful in prayer.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1A19C5-A6A5-4B71-9727-6EBAD045C1F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DA35C4C-3889-42AD-B16F-72A23B983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5BED585-28AF-4468-BAB3-40710A187F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You are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faithful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in prayer.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12:12 - Be joyful in hope, patient in affliction, faithful in prayer.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Samuel 12:23 - As for me, far be it from me that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should sin against the LORD by failing to pray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for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46E90F-61BE-4A54-94E8-81A38595EE40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F56EA53-140E-4653-83B8-D4FA84C52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E943ACF-88C8-459C-89F7-43BFDAB43B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Prayer needs to be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persistent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How is it to be done?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9C6509-542B-4FC4-BD06-E7AEBA19838D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By Continuing in Prayer.</a:t>
            </a: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29252</TotalTime>
  <Words>1865</Words>
  <Application>Microsoft Office PowerPoint</Application>
  <PresentationFormat>On-screen Show (4:3)</PresentationFormat>
  <Paragraphs>221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Arial Narrow</vt:lpstr>
      <vt:lpstr>Calibri</vt:lpstr>
      <vt:lpstr>Franklin Gothic Medium</vt:lpstr>
      <vt:lpstr>Lucida Sans Unicode</vt:lpstr>
      <vt:lpstr>Segoe UI Symbol</vt:lpstr>
      <vt:lpstr>Times New Roman</vt:lpstr>
      <vt:lpstr>Wingdings 2</vt:lpstr>
      <vt:lpstr>Trek</vt:lpstr>
      <vt:lpstr>How  to  enhance  your christian witness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Thomason Internet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Homosexual Agenda  Romans 1:18-32</dc:title>
  <dc:creator>Stephen H. Thomason</dc:creator>
  <cp:lastModifiedBy>Stephen Thomason</cp:lastModifiedBy>
  <cp:revision>1440</cp:revision>
  <dcterms:created xsi:type="dcterms:W3CDTF">2005-04-23T22:37:40Z</dcterms:created>
  <dcterms:modified xsi:type="dcterms:W3CDTF">2024-07-02T20:32:58Z</dcterms:modified>
</cp:coreProperties>
</file>