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handoutMasterIdLst>
    <p:handoutMasterId r:id="rId40"/>
  </p:handoutMasterIdLst>
  <p:sldIdLst>
    <p:sldId id="398" r:id="rId2"/>
    <p:sldId id="1616" r:id="rId3"/>
    <p:sldId id="1618" r:id="rId4"/>
    <p:sldId id="1619" r:id="rId5"/>
    <p:sldId id="1620" r:id="rId6"/>
    <p:sldId id="1466" r:id="rId7"/>
    <p:sldId id="1123" r:id="rId8"/>
    <p:sldId id="1503" r:id="rId9"/>
    <p:sldId id="1587" r:id="rId10"/>
    <p:sldId id="1588" r:id="rId11"/>
    <p:sldId id="1589" r:id="rId12"/>
    <p:sldId id="1590" r:id="rId13"/>
    <p:sldId id="1591" r:id="rId14"/>
    <p:sldId id="1593" r:id="rId15"/>
    <p:sldId id="1594" r:id="rId16"/>
    <p:sldId id="1595" r:id="rId17"/>
    <p:sldId id="1596" r:id="rId18"/>
    <p:sldId id="1597" r:id="rId19"/>
    <p:sldId id="1613" r:id="rId20"/>
    <p:sldId id="1598" r:id="rId21"/>
    <p:sldId id="1599" r:id="rId22"/>
    <p:sldId id="1600" r:id="rId23"/>
    <p:sldId id="1615" r:id="rId24"/>
    <p:sldId id="1601" r:id="rId25"/>
    <p:sldId id="1602" r:id="rId26"/>
    <p:sldId id="1603" r:id="rId27"/>
    <p:sldId id="1604" r:id="rId28"/>
    <p:sldId id="1605" r:id="rId29"/>
    <p:sldId id="1606" r:id="rId30"/>
    <p:sldId id="1607" r:id="rId31"/>
    <p:sldId id="1608" r:id="rId32"/>
    <p:sldId id="1609" r:id="rId33"/>
    <p:sldId id="1610" r:id="rId34"/>
    <p:sldId id="1614" r:id="rId35"/>
    <p:sldId id="1384" r:id="rId36"/>
    <p:sldId id="1611" r:id="rId37"/>
    <p:sldId id="1612" r:id="rId38"/>
  </p:sldIdLst>
  <p:sldSz cx="9144000" cy="6858000" type="screen4x3"/>
  <p:notesSz cx="6858000" cy="9144000"/>
  <p:defaultTextStyle>
    <a:defPPr>
      <a:defRPr lang="en-US"/>
    </a:defPPr>
    <a:lvl1pPr algn="l" rtl="0" fontAlgn="base">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fontAlgn="base">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fontAlgn="base">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fontAlgn="base">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fontAlgn="base">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5B95459D-CE2B-4DA0-A3BE-5319AA7FEE6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4C0A7300-F3D6-400D-9AF3-C65181DA8E54}"/>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E4C54F7B-C243-4126-B6F8-A02894EBA396}"/>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5502396C-6DDF-445D-B520-38CE1C696615}"/>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Times New Roman" panose="02020603050405020304" pitchFamily="18" charset="0"/>
              </a:defRPr>
            </a:lvl1pPr>
          </a:lstStyle>
          <a:p>
            <a:fld id="{0D3BBC29-4FFA-48AB-BB50-3DEB3C8327CB}"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63BD7ED-74A6-4327-9C2B-D3F70D8FC62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BE68A39D-7327-4FA5-B936-6C7B111A9216}"/>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E0330377-23A1-4246-AC22-4004C55D1E47}" type="datetimeFigureOut">
              <a:rPr lang="en-US"/>
              <a:pPr>
                <a:defRPr/>
              </a:pPr>
              <a:t>7/2/2024</a:t>
            </a:fld>
            <a:endParaRPr lang="en-US" dirty="0"/>
          </a:p>
        </p:txBody>
      </p:sp>
      <p:sp>
        <p:nvSpPr>
          <p:cNvPr id="4" name="Slide Image Placeholder 3">
            <a:extLst>
              <a:ext uri="{FF2B5EF4-FFF2-40B4-BE49-F238E27FC236}">
                <a16:creationId xmlns:a16="http://schemas.microsoft.com/office/drawing/2014/main" id="{391A6862-9B68-48DF-B715-C26EA21D8518}"/>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3B3792E7-A127-476D-A808-47515B8CE6FF}"/>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DDC967E-38D6-42E3-87E7-FE4136EF01DC}"/>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9987510A-A8FC-43FE-A4E3-EB07D5F4AEE2}"/>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A06A96E-3383-409F-8B88-6E9916A1E16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F65B5E83-D04C-46A2-8E27-F18C5C22163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5683AC7C-0B71-49BF-89F2-A06EAB831E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9156" name="Slide Number Placeholder 3">
            <a:extLst>
              <a:ext uri="{FF2B5EF4-FFF2-40B4-BE49-F238E27FC236}">
                <a16:creationId xmlns:a16="http://schemas.microsoft.com/office/drawing/2014/main" id="{7ECF4409-8088-4912-8333-13095913EF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A58D31C-2D0C-49F4-ACF2-DB1252D4AC97}" type="slidenum">
              <a:rPr lang="en-US" altLang="en-US" sz="1200"/>
              <a:pPr eaLnBrk="1" hangingPunct="1"/>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18743F6C-F914-4256-A0E9-77BC87DEB8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0C6B0DE7-B604-49D8-B7DB-BD8122ABF1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A7CD7313-721B-46A9-9EB0-35B8FCCD2A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734C5F5-2895-4F68-9932-4F46AD6EE6A6}" type="slidenum">
              <a:rPr lang="en-US" altLang="en-US" sz="1200"/>
              <a:pPr eaLnBrk="1" hangingPunct="1"/>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817FC303-043F-4EAF-AD99-329814AB03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0AD89174-0AA5-4BC4-9A7D-A8E84F87A9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9396" name="Slide Number Placeholder 3">
            <a:extLst>
              <a:ext uri="{FF2B5EF4-FFF2-40B4-BE49-F238E27FC236}">
                <a16:creationId xmlns:a16="http://schemas.microsoft.com/office/drawing/2014/main" id="{48FF1614-2876-4864-9D73-B7EB8A8CA5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90EE032-321F-41E2-8DAF-6845998BF112}" type="slidenum">
              <a:rPr lang="en-US" altLang="en-US" sz="1200"/>
              <a:pPr eaLnBrk="1" hangingPunct="1"/>
              <a:t>11</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9725E7F2-948B-44F6-913E-97E8F29AE0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F7E10593-C78E-4640-BE44-4521D8ADC4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7C8EAC6A-8CFE-4489-B525-7E18A53C56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004347E-3BF5-4D06-8B1D-F8461D04742B}" type="slidenum">
              <a:rPr lang="en-US" altLang="en-US" sz="1200"/>
              <a:pPr eaLnBrk="1" hangingPunct="1"/>
              <a:t>12</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C50684D7-AE30-40B3-A2DC-F0732BD77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B79EEE3D-378A-4B3A-B083-847A99D9C9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4" name="Slide Number Placeholder 3">
            <a:extLst>
              <a:ext uri="{FF2B5EF4-FFF2-40B4-BE49-F238E27FC236}">
                <a16:creationId xmlns:a16="http://schemas.microsoft.com/office/drawing/2014/main" id="{675A4FA1-FA57-46DD-85B9-F7E846591A8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F2F3AD4-DB81-4FCA-AEBA-3B554BD74B3D}" type="slidenum">
              <a:rPr lang="en-US" altLang="en-US" sz="1200"/>
              <a:pPr eaLnBrk="1" hangingPunct="1"/>
              <a:t>13</a:t>
            </a:fld>
            <a:endParaRPr lang="en-US"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5B7C7E99-663B-4F46-A8FB-C560E284EA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9BE71048-C4A1-4482-96E5-846CA137E0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36E9B04D-6C4A-48B2-9F9C-350746C034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9A24FB2-6BA1-4DF1-B938-CEAA27CB8DF7}" type="slidenum">
              <a:rPr lang="en-US" altLang="en-US" sz="1200"/>
              <a:pPr eaLnBrk="1" hangingPunct="1"/>
              <a:t>14</a:t>
            </a:fld>
            <a:endParaRPr lang="en-US"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20B20A84-EBBD-4665-9781-7201D14BD5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44951D23-120A-4F4F-BDC4-72C395E66B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3492" name="Slide Number Placeholder 3">
            <a:extLst>
              <a:ext uri="{FF2B5EF4-FFF2-40B4-BE49-F238E27FC236}">
                <a16:creationId xmlns:a16="http://schemas.microsoft.com/office/drawing/2014/main" id="{A5AC0812-DB78-4E6C-97C7-3DB26DF8DC8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9B5033C-0156-4F08-A853-1DCD5A88EE02}" type="slidenum">
              <a:rPr lang="en-US" altLang="en-US" sz="1200"/>
              <a:pPr eaLnBrk="1" hangingPunct="1"/>
              <a:t>15</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561FE66D-5F43-4007-8D44-B1E3DE749B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310BE059-E51F-4911-BB64-E93075F053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FBE51F41-3727-4342-974D-F6DFEAFC44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EAB2D7E-86CA-4562-B14C-C1284E1BB0E8}" type="slidenum">
              <a:rPr lang="en-US" altLang="en-US" sz="1200"/>
              <a:pPr eaLnBrk="1" hangingPunct="1"/>
              <a:t>16</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D973CFE5-262B-44EC-895C-27922F6B33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B58BB865-5270-457B-87CD-B5CE4046D6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5540" name="Slide Number Placeholder 3">
            <a:extLst>
              <a:ext uri="{FF2B5EF4-FFF2-40B4-BE49-F238E27FC236}">
                <a16:creationId xmlns:a16="http://schemas.microsoft.com/office/drawing/2014/main" id="{33EBC28F-66F5-4E77-B10D-D2C7B2BB19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E41DA36-C48B-48F5-9253-09368766BB6D}" type="slidenum">
              <a:rPr lang="en-US" altLang="en-US" sz="1200"/>
              <a:pPr eaLnBrk="1" hangingPunct="1"/>
              <a:t>17</a:t>
            </a:fld>
            <a:endParaRPr lang="en-US"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F100F4D5-3E07-4801-9FA0-23EE384768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DD62947B-D991-4371-BA44-26F8B5FD5B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7266A4C4-487D-45CF-848D-E223BDCAE8D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FB08FDD-775D-42C9-B9EC-F60C2C946885}" type="slidenum">
              <a:rPr lang="en-US" altLang="en-US" sz="1200"/>
              <a:pPr eaLnBrk="1" hangingPunct="1"/>
              <a:t>18</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23AB02F0-BCAA-47D9-BA91-634C883F75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DDFCBA4B-D832-40AC-B90C-0652BA2F23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7588" name="Slide Number Placeholder 3">
            <a:extLst>
              <a:ext uri="{FF2B5EF4-FFF2-40B4-BE49-F238E27FC236}">
                <a16:creationId xmlns:a16="http://schemas.microsoft.com/office/drawing/2014/main" id="{03398645-E70B-4BD0-B029-B8FE82E3C9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EB3E9D8-AC43-4124-9720-334E9D604868}" type="slidenum">
              <a:rPr lang="en-US" altLang="en-US" sz="1200"/>
              <a:pPr eaLnBrk="1" hangingPunct="1"/>
              <a:t>19</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6EEB1F46-4070-46A8-963C-8947299A38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5D7EBAA1-0027-4F58-A6B3-4EDA491181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90378555-E108-4B5A-AF8A-DCCD8EF794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C2841DF-D973-46FA-97F9-3F0380E74797}" type="slidenum">
              <a:rPr lang="en-US" altLang="en-US" sz="1200"/>
              <a:pPr eaLnBrk="1" hangingPunct="1"/>
              <a:t>2</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9ABA9BEF-CB8B-436B-B72C-BB79C42FC4A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C3B103F6-7C32-46E6-8E0F-46B16F4123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A152F04D-CF52-4D91-B9D3-2D1F1EC476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263C14D-5F87-4434-BCD1-E6DB33B583B3}" type="slidenum">
              <a:rPr lang="en-US" altLang="en-US" sz="1200"/>
              <a:pPr eaLnBrk="1" hangingPunct="1"/>
              <a:t>20</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40ED8CC4-FCE3-4824-A1E9-3DEAF88877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7077259E-F7DD-4786-9823-3B436B56847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9636" name="Slide Number Placeholder 3">
            <a:extLst>
              <a:ext uri="{FF2B5EF4-FFF2-40B4-BE49-F238E27FC236}">
                <a16:creationId xmlns:a16="http://schemas.microsoft.com/office/drawing/2014/main" id="{0306A38C-E103-41CC-9706-78BB73EE098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5495EAF-3AA6-42F1-AC83-954DAECC7E43}" type="slidenum">
              <a:rPr lang="en-US" altLang="en-US" sz="1200"/>
              <a:pPr eaLnBrk="1" hangingPunct="1"/>
              <a:t>21</a:t>
            </a:fld>
            <a:endParaRPr lang="en-US" alt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A35F3BFC-86D3-4C3B-B423-69A3CF068C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9B0CF681-0304-4744-BB3C-E1A89DD485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AC750A35-567A-4AFC-98F9-4472DF9DD1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007BBDE-1739-40D3-9DE2-1E7A4F0A4A40}" type="slidenum">
              <a:rPr lang="en-US" altLang="en-US" sz="1200"/>
              <a:pPr eaLnBrk="1" hangingPunct="1"/>
              <a:t>22</a:t>
            </a:fld>
            <a:endParaRPr lang="en-US" alt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AC212819-9FF4-42A5-9AF1-ACC9B53DA2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9AE91C1E-753A-4FC2-8D36-B45A0C605E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684" name="Slide Number Placeholder 3">
            <a:extLst>
              <a:ext uri="{FF2B5EF4-FFF2-40B4-BE49-F238E27FC236}">
                <a16:creationId xmlns:a16="http://schemas.microsoft.com/office/drawing/2014/main" id="{1AEE3E87-9F6B-406B-9610-03E0C60538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16E1E965-D9C3-42E5-BE20-8906DD6DEA4F}" type="slidenum">
              <a:rPr lang="en-US" altLang="en-US" sz="1200"/>
              <a:pPr eaLnBrk="1" hangingPunct="1"/>
              <a:t>23</a:t>
            </a:fld>
            <a:endParaRPr lang="en-US" alt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69A174F3-8E57-400E-BF9E-D745BA804E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B65C80C6-F07C-4742-B09B-CE78E59A94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87F10E17-BCFD-42A0-96E5-369E41FE12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AB93284-6E29-47C9-86C6-87539B055203}" type="slidenum">
              <a:rPr lang="en-US" altLang="en-US" sz="1200"/>
              <a:pPr eaLnBrk="1" hangingPunct="1"/>
              <a:t>24</a:t>
            </a:fld>
            <a:endParaRPr lang="en-US" alt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569A9465-8B09-489C-A0FC-CC129583C0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658DEE29-1FE5-4B49-958F-EC5E481A80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3732" name="Slide Number Placeholder 3">
            <a:extLst>
              <a:ext uri="{FF2B5EF4-FFF2-40B4-BE49-F238E27FC236}">
                <a16:creationId xmlns:a16="http://schemas.microsoft.com/office/drawing/2014/main" id="{C12195AC-B4DD-4F9C-8BDE-A9E18D45AAA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CECE081-BD2A-4066-9D4F-F70DF6E7C330}" type="slidenum">
              <a:rPr lang="en-US" altLang="en-US" sz="1200"/>
              <a:pPr eaLnBrk="1" hangingPunct="1"/>
              <a:t>25</a:t>
            </a:fld>
            <a:endParaRPr lang="en-US" alt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FCDBD0D5-5FF8-4350-9092-990CD04682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F61E137C-9739-4C4A-9766-0AC0EF8D12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6D2D0E3F-C0B6-46E0-815B-E14B7C4DE8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53A0652-3538-401D-9C52-D53270893216}" type="slidenum">
              <a:rPr lang="en-US" altLang="en-US" sz="1200"/>
              <a:pPr eaLnBrk="1" hangingPunct="1"/>
              <a:t>26</a:t>
            </a:fld>
            <a:endParaRPr lang="en-US" alt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64DC6D9E-8115-4578-9B6E-1D0C60A362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19A0EF11-AA73-4676-9D87-E8F2A2ED42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5780" name="Slide Number Placeholder 3">
            <a:extLst>
              <a:ext uri="{FF2B5EF4-FFF2-40B4-BE49-F238E27FC236}">
                <a16:creationId xmlns:a16="http://schemas.microsoft.com/office/drawing/2014/main" id="{2480F10F-122C-412C-A4AF-84A8A4709C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5FAE0DE-1C3E-42BF-9310-94506AFA8E2B}" type="slidenum">
              <a:rPr lang="en-US" altLang="en-US" sz="1200"/>
              <a:pPr eaLnBrk="1" hangingPunct="1"/>
              <a:t>27</a:t>
            </a:fld>
            <a:endParaRPr lang="en-US" alt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13AB2C13-C196-49FD-BC5E-A5549D0741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FDCE2B40-B896-4F23-9569-727670413B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91C70DE7-D1B7-44BB-8FFF-4F4AE507269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B638568-126C-4719-B923-C0AA265F89BC}" type="slidenum">
              <a:rPr lang="en-US" altLang="en-US" sz="1200"/>
              <a:pPr eaLnBrk="1" hangingPunct="1"/>
              <a:t>28</a:t>
            </a:fld>
            <a:endParaRPr lang="en-US"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CEA20338-E25C-4C91-935F-C186CE62F8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id="{07FA2989-7C16-41A4-9F35-315BB21A34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7828" name="Slide Number Placeholder 3">
            <a:extLst>
              <a:ext uri="{FF2B5EF4-FFF2-40B4-BE49-F238E27FC236}">
                <a16:creationId xmlns:a16="http://schemas.microsoft.com/office/drawing/2014/main" id="{0014171B-C7A5-4B46-9153-5D4B06DC2C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A8EB1E2-A3D2-426F-984D-8F38FD8FC7F2}" type="slidenum">
              <a:rPr lang="en-US" altLang="en-US" sz="1200"/>
              <a:pPr eaLnBrk="1" hangingPunct="1"/>
              <a:t>29</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1F7221D7-259F-4A58-AB0E-331D1B30EC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C48F2AC1-029D-451D-A0E8-09987F488C8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1204" name="Slide Number Placeholder 3">
            <a:extLst>
              <a:ext uri="{FF2B5EF4-FFF2-40B4-BE49-F238E27FC236}">
                <a16:creationId xmlns:a16="http://schemas.microsoft.com/office/drawing/2014/main" id="{769277AE-AAFA-4935-B478-57BCC3E4073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26C83D3-A897-4955-9BB4-FEBC2C1F62E5}" type="slidenum">
              <a:rPr lang="en-US" altLang="en-US" sz="1200"/>
              <a:pPr eaLnBrk="1" hangingPunct="1"/>
              <a:t>3</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7B706CAF-AB47-40CC-9A3E-CA24BC2363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31C3BB7B-47F2-4EBE-B713-A359699A4B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A66E203B-78C6-4B5F-838F-634B712116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DE462BC-CC5C-4148-BDBF-84EAC4715C12}" type="slidenum">
              <a:rPr lang="en-US" altLang="en-US" sz="1200"/>
              <a:pPr eaLnBrk="1" hangingPunct="1"/>
              <a:t>30</a:t>
            </a:fld>
            <a:endParaRPr lang="en-US" altLang="en-US"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3C989065-9A9C-4626-9A90-90D6BD8545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50959087-0AB5-4F13-8B1A-4C66289BD6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9876" name="Slide Number Placeholder 3">
            <a:extLst>
              <a:ext uri="{FF2B5EF4-FFF2-40B4-BE49-F238E27FC236}">
                <a16:creationId xmlns:a16="http://schemas.microsoft.com/office/drawing/2014/main" id="{688EEBEC-47BD-4B7A-927E-F8E9D64D93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0E08D45-FEE3-4C4E-AF67-F71728EFB720}" type="slidenum">
              <a:rPr lang="en-US" altLang="en-US" sz="1200"/>
              <a:pPr eaLnBrk="1" hangingPunct="1"/>
              <a:t>31</a:t>
            </a:fld>
            <a:endParaRPr lang="en-US" alt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759E9A9D-C8D7-4DDB-8D3A-A3DAC08BB5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E5BEE98C-103F-40C2-A47B-242A212E65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7E6F5D40-5BC7-42D6-B5D7-7EC45A29ED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8B05A64-7671-41CA-8E35-19A64381DE80}" type="slidenum">
              <a:rPr lang="en-US" altLang="en-US" sz="1200"/>
              <a:pPr eaLnBrk="1" hangingPunct="1"/>
              <a:t>32</a:t>
            </a:fld>
            <a:endParaRPr lang="en-US" alt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9328D1E5-7113-415B-AF7F-00AA1F6829B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6C3E7245-200B-41B0-944A-FD11E6FA3A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24" name="Slide Number Placeholder 3">
            <a:extLst>
              <a:ext uri="{FF2B5EF4-FFF2-40B4-BE49-F238E27FC236}">
                <a16:creationId xmlns:a16="http://schemas.microsoft.com/office/drawing/2014/main" id="{5E756106-5884-4B8F-A57C-0D862A193B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2E10F3F-EDE7-4802-B713-76619CAAD789}" type="slidenum">
              <a:rPr lang="en-US" altLang="en-US" sz="1200"/>
              <a:pPr eaLnBrk="1" hangingPunct="1"/>
              <a:t>33</a:t>
            </a:fld>
            <a:endParaRPr lang="en-US" altLang="en-US" sz="12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0A41338C-2E45-4F42-A43A-05B539B220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516EE109-6166-49B5-B22D-30227B0F9C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58C4FA7F-8562-406C-B442-5D74092F82E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6427968-C611-4E03-9205-649E26D149C3}" type="slidenum">
              <a:rPr lang="en-US" altLang="en-US" sz="1200"/>
              <a:pPr eaLnBrk="1" hangingPunct="1"/>
              <a:t>34</a:t>
            </a:fld>
            <a:endParaRPr lang="en-US" altLang="en-US"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EA89ABA5-3C11-4C85-9695-0BC212E769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id="{6178D008-A980-44FD-A82B-A37B9B217D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3972" name="Slide Number Placeholder 3">
            <a:extLst>
              <a:ext uri="{FF2B5EF4-FFF2-40B4-BE49-F238E27FC236}">
                <a16:creationId xmlns:a16="http://schemas.microsoft.com/office/drawing/2014/main" id="{628511EE-0492-4562-9BDD-617294D72F0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020D0BC-3C5A-4E1C-A627-7F68332F8E45}" type="slidenum">
              <a:rPr lang="en-US" altLang="en-US" sz="1200"/>
              <a:pPr eaLnBrk="1" hangingPunct="1"/>
              <a:t>35</a:t>
            </a:fld>
            <a:endParaRPr lang="en-US" altLang="en-US"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11E2E761-64D6-4949-87CB-4960747E79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804E4CEB-E40A-454C-BC96-EC07737D5E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5D2E90DA-77C6-4BE3-99BC-94F75075B2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9E31029-4539-482D-8C95-24A06ADD297C}" type="slidenum">
              <a:rPr lang="en-US" altLang="en-US" sz="1200"/>
              <a:pPr eaLnBrk="1" hangingPunct="1"/>
              <a:t>36</a:t>
            </a:fld>
            <a:endParaRPr lang="en-US" altLang="en-US"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44102D8F-ED7B-42D6-97C7-EB638EDDF0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a:extLst>
              <a:ext uri="{FF2B5EF4-FFF2-40B4-BE49-F238E27FC236}">
                <a16:creationId xmlns:a16="http://schemas.microsoft.com/office/drawing/2014/main" id="{A8B25EEC-C8B0-4F27-BD6B-A406FC7ECB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6020" name="Slide Number Placeholder 3">
            <a:extLst>
              <a:ext uri="{FF2B5EF4-FFF2-40B4-BE49-F238E27FC236}">
                <a16:creationId xmlns:a16="http://schemas.microsoft.com/office/drawing/2014/main" id="{793F2AD6-1781-4075-ABFC-0413C3E086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692C54E-9912-44F6-96B0-3A1328587521}" type="slidenum">
              <a:rPr lang="en-US" altLang="en-US" sz="1200"/>
              <a:pPr eaLnBrk="1" hangingPunct="1"/>
              <a:t>37</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BE27DA5B-E28F-4201-8F98-3FB1BA0CEA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A0E616A8-14A1-462B-9FDE-9F612D7A03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9F389F97-FE9B-41E6-B571-DD67897135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61596E7-AC95-45F8-B367-FFF822FB5D03}" type="slidenum">
              <a:rPr lang="en-US" altLang="en-US" sz="1200"/>
              <a:pPr eaLnBrk="1" hangingPunct="1"/>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8E9C373C-42DD-406E-A1FD-5DA0A59416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F5826BB2-48E4-4AD8-B92B-2B1F7A5061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3252" name="Slide Number Placeholder 3">
            <a:extLst>
              <a:ext uri="{FF2B5EF4-FFF2-40B4-BE49-F238E27FC236}">
                <a16:creationId xmlns:a16="http://schemas.microsoft.com/office/drawing/2014/main" id="{3DD03732-C867-44C4-8261-0DDDF83DE2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0CA1561-DE2B-4439-BE7B-C12705D731C4}" type="slidenum">
              <a:rPr lang="en-US" altLang="en-US" sz="1200"/>
              <a:pPr eaLnBrk="1" hangingPunct="1"/>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0963239A-A1D5-4775-937E-36D5404D1D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31CC81A-2563-438E-9DF3-B33FF41243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D6668323-4CB8-4D9B-BD1B-5EEDFEA339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EC0CD9F-DE0E-4061-803D-243081F36AD1}" type="slidenum">
              <a:rPr lang="en-US" altLang="en-US" sz="1200"/>
              <a:pPr eaLnBrk="1" hangingPunct="1"/>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8BE890C3-9529-429B-A539-6CAB2CBD7A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D9CC2A84-6DD6-4B94-90C9-A26F8A2A86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5300" name="Slide Number Placeholder 3">
            <a:extLst>
              <a:ext uri="{FF2B5EF4-FFF2-40B4-BE49-F238E27FC236}">
                <a16:creationId xmlns:a16="http://schemas.microsoft.com/office/drawing/2014/main" id="{66AE3AA1-77BC-461B-90D4-3A86097FA4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315F8B3-EA66-4D5D-8238-30750F13B0B7}" type="slidenum">
              <a:rPr lang="en-US" altLang="en-US" sz="1200"/>
              <a:pPr eaLnBrk="1" hangingPunct="1"/>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7FEF4263-16AB-4488-ABE9-8CE241CE61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1B73037E-CA25-4152-9615-BA124DEB28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11EAE92F-6DA5-4934-9053-3EC1D327CF7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5236EB4-85E2-4164-9903-3A66D1160DF7}" type="slidenum">
              <a:rPr lang="en-US" altLang="en-US" sz="1200"/>
              <a:pPr eaLnBrk="1" hangingPunct="1"/>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D5E67193-70EA-40B7-BD63-39823E98DB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351EC28D-A28A-4807-83AE-E3DADF4357B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7348" name="Slide Number Placeholder 3">
            <a:extLst>
              <a:ext uri="{FF2B5EF4-FFF2-40B4-BE49-F238E27FC236}">
                <a16:creationId xmlns:a16="http://schemas.microsoft.com/office/drawing/2014/main" id="{2C074555-6494-42C5-8C0D-CB8CD8196B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AF1BD1B-17FA-4E20-BE83-9C18692EBAE5}" type="slidenum">
              <a:rPr lang="en-US" altLang="en-US" sz="1200"/>
              <a:pPr eaLnBrk="1" hangingPunct="1"/>
              <a:t>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05C2D1FC-2204-4474-B17C-3D8017BFB2E6}"/>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FC076BA5-D39B-4CE6-B87A-B89A5D413A8A}"/>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55C6937D-E3D8-4094-9025-AB6FD52D412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B0DE1B05-2330-46CF-B7AD-A12C924AB47E}"/>
              </a:ext>
            </a:extLst>
          </p:cNvPr>
          <p:cNvSpPr>
            <a:spLocks noGrp="1"/>
          </p:cNvSpPr>
          <p:nvPr>
            <p:ph type="sldNum" sz="quarter" idx="12"/>
          </p:nvPr>
        </p:nvSpPr>
        <p:spPr>
          <a:xfrm>
            <a:off x="8229600" y="6473825"/>
            <a:ext cx="758825" cy="247650"/>
          </a:xfrm>
        </p:spPr>
        <p:txBody>
          <a:bodyPr/>
          <a:lstStyle>
            <a:lvl1pPr>
              <a:defRPr/>
            </a:lvl1pPr>
          </a:lstStyle>
          <a:p>
            <a:fld id="{C8566A31-7ED4-4E80-A304-43F303423202}" type="slidenum">
              <a:rPr lang="en-US" altLang="en-US"/>
              <a:pPr/>
              <a:t>‹#›</a:t>
            </a:fld>
            <a:endParaRPr lang="en-US" altLang="en-US"/>
          </a:p>
        </p:txBody>
      </p:sp>
    </p:spTree>
    <p:extLst>
      <p:ext uri="{BB962C8B-B14F-4D97-AF65-F5344CB8AC3E}">
        <p14:creationId xmlns:p14="http://schemas.microsoft.com/office/powerpoint/2010/main" val="234578346"/>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9A823E90-D1A5-4F5E-A055-F5B1C4F5F00A}"/>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EEC02CF2-D1A2-44C1-B6B3-2DE503678DA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46BF368F-D197-4AED-A6FB-14198C487348}"/>
              </a:ext>
            </a:extLst>
          </p:cNvPr>
          <p:cNvSpPr>
            <a:spLocks noGrp="1"/>
          </p:cNvSpPr>
          <p:nvPr>
            <p:ph type="sldNum" sz="quarter" idx="12"/>
          </p:nvPr>
        </p:nvSpPr>
        <p:spPr/>
        <p:txBody>
          <a:bodyPr/>
          <a:lstStyle>
            <a:lvl1pPr>
              <a:defRPr/>
            </a:lvl1pPr>
          </a:lstStyle>
          <a:p>
            <a:fld id="{C593A49E-E2CD-48C4-ACD3-34844095D349}" type="slidenum">
              <a:rPr lang="en-US" altLang="en-US"/>
              <a:pPr/>
              <a:t>‹#›</a:t>
            </a:fld>
            <a:endParaRPr lang="en-US" altLang="en-US"/>
          </a:p>
        </p:txBody>
      </p:sp>
    </p:spTree>
    <p:extLst>
      <p:ext uri="{BB962C8B-B14F-4D97-AF65-F5344CB8AC3E}">
        <p14:creationId xmlns:p14="http://schemas.microsoft.com/office/powerpoint/2010/main" val="4220245624"/>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02C416-39A9-4FE3-9EBB-F034D8FDA28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2926561F-26EF-41B2-ABC4-63971A39AE0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8FE455C-BAEE-4BC0-B0BD-5D6E6332A790}"/>
              </a:ext>
            </a:extLst>
          </p:cNvPr>
          <p:cNvSpPr>
            <a:spLocks noGrp="1"/>
          </p:cNvSpPr>
          <p:nvPr>
            <p:ph type="sldNum" sz="quarter" idx="12"/>
          </p:nvPr>
        </p:nvSpPr>
        <p:spPr/>
        <p:txBody>
          <a:bodyPr/>
          <a:lstStyle>
            <a:lvl1pPr>
              <a:defRPr/>
            </a:lvl1pPr>
          </a:lstStyle>
          <a:p>
            <a:fld id="{4D49C017-28FE-49C1-94E4-FBFDCD6F2538}" type="slidenum">
              <a:rPr lang="en-US" altLang="en-US"/>
              <a:pPr/>
              <a:t>‹#›</a:t>
            </a:fld>
            <a:endParaRPr lang="en-US" altLang="en-US"/>
          </a:p>
        </p:txBody>
      </p:sp>
    </p:spTree>
    <p:extLst>
      <p:ext uri="{BB962C8B-B14F-4D97-AF65-F5344CB8AC3E}">
        <p14:creationId xmlns:p14="http://schemas.microsoft.com/office/powerpoint/2010/main" val="2173528085"/>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50635E46-B453-454B-8E2C-2685AA6CC320}"/>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85BFB786-3D8A-4C8A-A544-D1EFBD4FE950}"/>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0F76478D-ED8C-4AEF-AC90-7B1BDB6B818A}"/>
              </a:ext>
            </a:extLst>
          </p:cNvPr>
          <p:cNvSpPr>
            <a:spLocks noGrp="1"/>
          </p:cNvSpPr>
          <p:nvPr>
            <p:ph type="sldNum" sz="quarter" idx="12"/>
          </p:nvPr>
        </p:nvSpPr>
        <p:spPr>
          <a:xfrm>
            <a:off x="8229600" y="6473825"/>
            <a:ext cx="758825" cy="247650"/>
          </a:xfrm>
        </p:spPr>
        <p:txBody>
          <a:bodyPr/>
          <a:lstStyle>
            <a:lvl1pPr>
              <a:defRPr/>
            </a:lvl1pPr>
          </a:lstStyle>
          <a:p>
            <a:fld id="{3D7FFEC6-B8A5-49D7-BEF8-CACB472A7EF4}" type="slidenum">
              <a:rPr lang="en-US" altLang="en-US"/>
              <a:pPr/>
              <a:t>‹#›</a:t>
            </a:fld>
            <a:endParaRPr lang="en-US" altLang="en-US"/>
          </a:p>
        </p:txBody>
      </p:sp>
    </p:spTree>
    <p:extLst>
      <p:ext uri="{BB962C8B-B14F-4D97-AF65-F5344CB8AC3E}">
        <p14:creationId xmlns:p14="http://schemas.microsoft.com/office/powerpoint/2010/main" val="93770310"/>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AB1B6FF7-5A29-4AF5-9D65-F058C5C9D60B}"/>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3EBB4110-90F9-456B-BAE2-0A34B7547D80}"/>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0058A298-9F4F-44F4-9EAD-8A880E60EBA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406F4FF2-E429-44D7-B045-449312CA7E33}"/>
              </a:ext>
            </a:extLst>
          </p:cNvPr>
          <p:cNvSpPr>
            <a:spLocks noGrp="1"/>
          </p:cNvSpPr>
          <p:nvPr>
            <p:ph type="sldNum" sz="quarter" idx="12"/>
          </p:nvPr>
        </p:nvSpPr>
        <p:spPr/>
        <p:txBody>
          <a:bodyPr/>
          <a:lstStyle>
            <a:lvl1pPr>
              <a:defRPr/>
            </a:lvl1pPr>
          </a:lstStyle>
          <a:p>
            <a:fld id="{AF03F0F1-4C11-4842-871F-EC385CFACA89}" type="slidenum">
              <a:rPr lang="en-US" altLang="en-US"/>
              <a:pPr/>
              <a:t>‹#›</a:t>
            </a:fld>
            <a:endParaRPr lang="en-US" altLang="en-US"/>
          </a:p>
        </p:txBody>
      </p:sp>
    </p:spTree>
    <p:extLst>
      <p:ext uri="{BB962C8B-B14F-4D97-AF65-F5344CB8AC3E}">
        <p14:creationId xmlns:p14="http://schemas.microsoft.com/office/powerpoint/2010/main" val="2139860024"/>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774631A3-8144-4667-9710-7E43FD5ECF28}"/>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C33F0E9F-46BD-4B52-B7F6-82B8AE47609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C730C14D-9770-4C9F-A603-EB37F27A5016}"/>
              </a:ext>
            </a:extLst>
          </p:cNvPr>
          <p:cNvSpPr>
            <a:spLocks noGrp="1"/>
          </p:cNvSpPr>
          <p:nvPr>
            <p:ph type="sldNum" sz="quarter" idx="12"/>
          </p:nvPr>
        </p:nvSpPr>
        <p:spPr/>
        <p:txBody>
          <a:bodyPr/>
          <a:lstStyle>
            <a:lvl1pPr>
              <a:defRPr/>
            </a:lvl1pPr>
          </a:lstStyle>
          <a:p>
            <a:fld id="{E48EAEC4-3CBD-4CB7-9336-4E8CD51E4959}" type="slidenum">
              <a:rPr lang="en-US" altLang="en-US"/>
              <a:pPr/>
              <a:t>‹#›</a:t>
            </a:fld>
            <a:endParaRPr lang="en-US" altLang="en-US"/>
          </a:p>
        </p:txBody>
      </p:sp>
    </p:spTree>
    <p:extLst>
      <p:ext uri="{BB962C8B-B14F-4D97-AF65-F5344CB8AC3E}">
        <p14:creationId xmlns:p14="http://schemas.microsoft.com/office/powerpoint/2010/main" val="1853845715"/>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0632C6C7-10A7-4B80-BC18-798B8475DC22}"/>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52D363C8-3CC5-4B4D-8D1E-492280BD0E64}"/>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EB15B819-1BCD-4836-8DAF-90E06EF05281}"/>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40C9C301-31C5-4648-9A6D-EDD0D50252A0}"/>
              </a:ext>
            </a:extLst>
          </p:cNvPr>
          <p:cNvSpPr>
            <a:spLocks noGrp="1"/>
          </p:cNvSpPr>
          <p:nvPr>
            <p:ph type="sldNum" sz="quarter" idx="12"/>
          </p:nvPr>
        </p:nvSpPr>
        <p:spPr>
          <a:xfrm>
            <a:off x="8229600" y="6477000"/>
            <a:ext cx="762000" cy="247650"/>
          </a:xfrm>
        </p:spPr>
        <p:txBody>
          <a:bodyPr/>
          <a:lstStyle>
            <a:lvl1pPr>
              <a:defRPr/>
            </a:lvl1pPr>
          </a:lstStyle>
          <a:p>
            <a:fld id="{71D00032-AE27-4474-8B67-595AAC7F5CB6}" type="slidenum">
              <a:rPr lang="en-US" altLang="en-US"/>
              <a:pPr/>
              <a:t>‹#›</a:t>
            </a:fld>
            <a:endParaRPr lang="en-US" altLang="en-US"/>
          </a:p>
        </p:txBody>
      </p:sp>
    </p:spTree>
    <p:extLst>
      <p:ext uri="{BB962C8B-B14F-4D97-AF65-F5344CB8AC3E}">
        <p14:creationId xmlns:p14="http://schemas.microsoft.com/office/powerpoint/2010/main" val="119326234"/>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2244F51E-1776-4AD3-BBF8-54C73469AF54}"/>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1F298927-4AA5-4B21-B366-61C0953B5AA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BA0D05AD-8270-41AD-888D-626C49BC2743}"/>
              </a:ext>
            </a:extLst>
          </p:cNvPr>
          <p:cNvSpPr>
            <a:spLocks noGrp="1"/>
          </p:cNvSpPr>
          <p:nvPr>
            <p:ph type="sldNum" sz="quarter" idx="12"/>
          </p:nvPr>
        </p:nvSpPr>
        <p:spPr/>
        <p:txBody>
          <a:bodyPr/>
          <a:lstStyle>
            <a:lvl1pPr>
              <a:defRPr/>
            </a:lvl1pPr>
          </a:lstStyle>
          <a:p>
            <a:fld id="{2FDCE656-E81C-4D31-B1B9-17A50ED39402}" type="slidenum">
              <a:rPr lang="en-US" altLang="en-US"/>
              <a:pPr/>
              <a:t>‹#›</a:t>
            </a:fld>
            <a:endParaRPr lang="en-US" altLang="en-US"/>
          </a:p>
        </p:txBody>
      </p:sp>
    </p:spTree>
    <p:extLst>
      <p:ext uri="{BB962C8B-B14F-4D97-AF65-F5344CB8AC3E}">
        <p14:creationId xmlns:p14="http://schemas.microsoft.com/office/powerpoint/2010/main" val="4968203"/>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9677A68D-D778-4889-8005-DD9633FE4BCD}"/>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06206BFB-50AD-47E5-B37D-8023D52913A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3A15973C-E04A-4D05-978C-3FC9176A781E}"/>
              </a:ext>
            </a:extLst>
          </p:cNvPr>
          <p:cNvSpPr>
            <a:spLocks noGrp="1"/>
          </p:cNvSpPr>
          <p:nvPr>
            <p:ph type="sldNum" sz="quarter" idx="12"/>
          </p:nvPr>
        </p:nvSpPr>
        <p:spPr/>
        <p:txBody>
          <a:bodyPr/>
          <a:lstStyle>
            <a:lvl1pPr>
              <a:defRPr/>
            </a:lvl1pPr>
          </a:lstStyle>
          <a:p>
            <a:fld id="{F2D06593-85FB-48E3-8696-61578B4EE5CD}" type="slidenum">
              <a:rPr lang="en-US" altLang="en-US"/>
              <a:pPr/>
              <a:t>‹#›</a:t>
            </a:fld>
            <a:endParaRPr lang="en-US" altLang="en-US"/>
          </a:p>
        </p:txBody>
      </p:sp>
    </p:spTree>
    <p:extLst>
      <p:ext uri="{BB962C8B-B14F-4D97-AF65-F5344CB8AC3E}">
        <p14:creationId xmlns:p14="http://schemas.microsoft.com/office/powerpoint/2010/main" val="2465428161"/>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6E888D89-374F-40BD-8142-F65733DFFB2D}"/>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E35B6EE4-9A51-42B1-B59F-B92F942CCCC2}"/>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B8C02FA1-B4EC-44D8-9C51-BF30A6797275}"/>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474A4648-6310-4185-88F4-690FE069B415}"/>
              </a:ext>
            </a:extLst>
          </p:cNvPr>
          <p:cNvSpPr>
            <a:spLocks noGrp="1"/>
          </p:cNvSpPr>
          <p:nvPr>
            <p:ph type="sldNum" sz="quarter" idx="12"/>
          </p:nvPr>
        </p:nvSpPr>
        <p:spPr/>
        <p:txBody>
          <a:bodyPr/>
          <a:lstStyle>
            <a:lvl1pPr>
              <a:defRPr/>
            </a:lvl1pPr>
          </a:lstStyle>
          <a:p>
            <a:fld id="{4CB7677B-7A9F-4619-A3BA-088AFF2E2CBB}" type="slidenum">
              <a:rPr lang="en-US" altLang="en-US"/>
              <a:pPr/>
              <a:t>‹#›</a:t>
            </a:fld>
            <a:endParaRPr lang="en-US" altLang="en-US"/>
          </a:p>
        </p:txBody>
      </p:sp>
    </p:spTree>
    <p:extLst>
      <p:ext uri="{BB962C8B-B14F-4D97-AF65-F5344CB8AC3E}">
        <p14:creationId xmlns:p14="http://schemas.microsoft.com/office/powerpoint/2010/main" val="3568172661"/>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C680970C-E021-454C-92D9-0905B6265D7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0604D801-FD3B-496A-8C46-D2DCB9F3C54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2C66EA0C-1D83-4709-8DFE-98900FDEFDF9}"/>
              </a:ext>
            </a:extLst>
          </p:cNvPr>
          <p:cNvSpPr>
            <a:spLocks noGrp="1"/>
          </p:cNvSpPr>
          <p:nvPr>
            <p:ph type="sldNum" sz="quarter" idx="12"/>
          </p:nvPr>
        </p:nvSpPr>
        <p:spPr/>
        <p:txBody>
          <a:bodyPr/>
          <a:lstStyle>
            <a:lvl1pPr>
              <a:defRPr/>
            </a:lvl1pPr>
          </a:lstStyle>
          <a:p>
            <a:fld id="{47FE6AB7-127C-42D0-A8BA-D768C4746E2B}" type="slidenum">
              <a:rPr lang="en-US" altLang="en-US"/>
              <a:pPr/>
              <a:t>‹#›</a:t>
            </a:fld>
            <a:endParaRPr lang="en-US" altLang="en-US"/>
          </a:p>
        </p:txBody>
      </p:sp>
    </p:spTree>
    <p:extLst>
      <p:ext uri="{BB962C8B-B14F-4D97-AF65-F5344CB8AC3E}">
        <p14:creationId xmlns:p14="http://schemas.microsoft.com/office/powerpoint/2010/main" val="1007640146"/>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C6B8EA9A-A867-4477-AADE-59EAA4DC9540}"/>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029" name="Text Placeholder 7">
            <a:extLst>
              <a:ext uri="{FF2B5EF4-FFF2-40B4-BE49-F238E27FC236}">
                <a16:creationId xmlns:a16="http://schemas.microsoft.com/office/drawing/2014/main" id="{BC7B19FC-A906-455A-91A4-D57595C7FA81}"/>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D6B2C12E-7A3D-4A7D-B781-F430C8678394}"/>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A43011E6-8AAC-4937-AB64-9CD7AF4BC91C}"/>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4CDB57B6-C645-44A2-8362-4C363BD7D392}"/>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defRPr>
            </a:lvl1pPr>
          </a:lstStyle>
          <a:p>
            <a:fld id="{06A4229F-79CE-44F6-B754-FE20CC112C45}" type="slidenum">
              <a:rPr lang="en-US" altLang="en-US"/>
              <a:pPr/>
              <a:t>‹#›</a:t>
            </a:fld>
            <a:endParaRPr lang="en-US" altLang="en-US"/>
          </a:p>
        </p:txBody>
      </p:sp>
      <p:sp>
        <p:nvSpPr>
          <p:cNvPr id="10" name="Title Placeholder 9">
            <a:extLst>
              <a:ext uri="{FF2B5EF4-FFF2-40B4-BE49-F238E27FC236}">
                <a16:creationId xmlns:a16="http://schemas.microsoft.com/office/drawing/2014/main" id="{3ED7CC24-8CFB-4E4F-8C75-4DD37817EA69}"/>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0415D8EF-6D30-44D4-A052-48934CF2EA87}"/>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Straight Connector 11">
            <a:extLst>
              <a:ext uri="{FF2B5EF4-FFF2-40B4-BE49-F238E27FC236}">
                <a16:creationId xmlns:a16="http://schemas.microsoft.com/office/drawing/2014/main" id="{D3D310F4-8B33-4F00-87A9-5A3F80E6C5DB}"/>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4949" r:id="rId1"/>
    <p:sldLayoutId id="2147484950" r:id="rId2"/>
    <p:sldLayoutId id="2147484951" r:id="rId3"/>
    <p:sldLayoutId id="2147484946" r:id="rId4"/>
    <p:sldLayoutId id="2147484952" r:id="rId5"/>
    <p:sldLayoutId id="2147484947" r:id="rId6"/>
    <p:sldLayoutId id="2147484953" r:id="rId7"/>
    <p:sldLayoutId id="2147484954" r:id="rId8"/>
    <p:sldLayoutId id="2147484955" r:id="rId9"/>
    <p:sldLayoutId id="2147484948" r:id="rId10"/>
    <p:sldLayoutId id="2147484956"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0EC65D8C-C1BD-4A20-BCF3-B9A074218D6D}"/>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Where  did thanksgiving come  from?</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AE0EBC5-FF7D-498F-993F-F44816E51EE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C5FB70C-924C-4831-B648-2A7E830C96DC}"/>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Fellowship Offerings were called 	</a:t>
            </a:r>
            <a:r>
              <a:rPr lang="en-US" sz="4400" b="1" u="sng" dirty="0">
                <a:solidFill>
                  <a:srgbClr val="990033"/>
                </a:solidFill>
                <a:effectLst>
                  <a:outerShdw blurRad="38100" dist="38100" dir="2700000" algn="tl">
                    <a:srgbClr val="000000">
                      <a:alpha val="43137"/>
                    </a:srgbClr>
                  </a:outerShdw>
                </a:effectLst>
                <a:latin typeface="Arial Narrow" pitchFamily="34" charset="0"/>
              </a:rPr>
              <a:t>Thank</a:t>
            </a:r>
            <a:r>
              <a:rPr lang="en-US" sz="4400" b="1" dirty="0">
                <a:solidFill>
                  <a:srgbClr val="990033"/>
                </a:solidFill>
                <a:effectLst>
                  <a:outerShdw blurRad="38100" dist="38100" dir="2700000" algn="tl">
                    <a:srgbClr val="000000">
                      <a:alpha val="43137"/>
                    </a:srgbClr>
                  </a:outerShdw>
                </a:effectLst>
                <a:latin typeface="Arial Narrow" pitchFamily="34" charset="0"/>
              </a:rPr>
              <a:t> Offerings or Peace 	Offerings.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These offerings were offered 	</a:t>
            </a:r>
            <a:r>
              <a:rPr lang="en-US" sz="4400" b="1" u="sng" dirty="0">
                <a:solidFill>
                  <a:srgbClr val="990033"/>
                </a:solidFill>
                <a:effectLst>
                  <a:outerShdw blurRad="38100" dist="38100" dir="2700000" algn="tl">
                    <a:srgbClr val="000000">
                      <a:alpha val="43137"/>
                    </a:srgbClr>
                  </a:outerShdw>
                </a:effectLst>
                <a:latin typeface="Arial Narrow" pitchFamily="34" charset="0"/>
              </a:rPr>
              <a:t>spontaneously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These offerings were </a:t>
            </a:r>
            <a:r>
              <a:rPr lang="en-US" sz="4400" b="1" u="sng" dirty="0">
                <a:solidFill>
                  <a:srgbClr val="990033"/>
                </a:solidFill>
                <a:effectLst>
                  <a:outerShdw blurRad="38100" dist="38100" dir="2700000" algn="tl">
                    <a:srgbClr val="000000">
                      <a:alpha val="43137"/>
                    </a:srgbClr>
                  </a:outerShdw>
                </a:effectLst>
                <a:latin typeface="Arial Narrow" pitchFamily="34" charset="0"/>
              </a:rPr>
              <a:t>animals</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9D40C408-57F2-4A08-BDA6-5F1B9B911A99}"/>
              </a:ext>
            </a:extLst>
          </p:cNvPr>
          <p:cNvSpPr/>
          <p:nvPr/>
        </p:nvSpPr>
        <p:spPr>
          <a:xfrm>
            <a:off x="762000" y="152400"/>
            <a:ext cx="7848600" cy="954088"/>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Examples of Thanksgiving Expressed in the</a:t>
            </a:r>
          </a:p>
          <a:p>
            <a:pPr algn="ctr">
              <a:defRPr/>
            </a:pPr>
            <a:r>
              <a:rPr lang="en-US" dirty="0">
                <a:solidFill>
                  <a:srgbClr val="002060"/>
                </a:solidFill>
                <a:effectLst>
                  <a:outerShdw blurRad="38100" dist="38100" dir="2700000" algn="tl">
                    <a:srgbClr val="000000">
                      <a:alpha val="43137"/>
                    </a:srgbClr>
                  </a:outerShdw>
                </a:effectLst>
              </a:rPr>
              <a:t>Old Testament.</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15F9416-7330-42C9-AC44-B6FB64DAE8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72C8CEC-A407-4144-BD74-52D4B7F91AA5}"/>
              </a:ext>
            </a:extLst>
          </p:cNvPr>
          <p:cNvSpPr>
            <a:spLocks noGrp="1" noChangeArrowheads="1"/>
          </p:cNvSpPr>
          <p:nvPr>
            <p:ph idx="1"/>
          </p:nvPr>
        </p:nvSpPr>
        <p:spPr>
          <a:xfrm>
            <a:off x="457200" y="1066800"/>
            <a:ext cx="8229600" cy="57912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Fellowship Offerings were called 	</a:t>
            </a:r>
            <a:r>
              <a:rPr lang="en-US" sz="4400" b="1" u="sng" dirty="0">
                <a:solidFill>
                  <a:srgbClr val="990033"/>
                </a:solidFill>
                <a:effectLst>
                  <a:outerShdw blurRad="38100" dist="38100" dir="2700000" algn="tl">
                    <a:srgbClr val="000000">
                      <a:alpha val="43137"/>
                    </a:srgbClr>
                  </a:outerShdw>
                </a:effectLst>
                <a:latin typeface="Arial Narrow" pitchFamily="34" charset="0"/>
              </a:rPr>
              <a:t>Thank</a:t>
            </a:r>
            <a:r>
              <a:rPr lang="en-US" sz="4400" b="1" dirty="0">
                <a:solidFill>
                  <a:srgbClr val="990033"/>
                </a:solidFill>
                <a:effectLst>
                  <a:outerShdw blurRad="38100" dist="38100" dir="2700000" algn="tl">
                    <a:srgbClr val="000000">
                      <a:alpha val="43137"/>
                    </a:srgbClr>
                  </a:outerShdw>
                </a:effectLst>
                <a:latin typeface="Arial Narrow" pitchFamily="34" charset="0"/>
              </a:rPr>
              <a:t> Offerings or Peace 	Offerings.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These offerings were offered 	</a:t>
            </a:r>
            <a:r>
              <a:rPr lang="en-US" sz="4400" b="1" u="sng" dirty="0">
                <a:solidFill>
                  <a:srgbClr val="990033"/>
                </a:solidFill>
                <a:effectLst>
                  <a:outerShdw blurRad="38100" dist="38100" dir="2700000" algn="tl">
                    <a:srgbClr val="000000">
                      <a:alpha val="43137"/>
                    </a:srgbClr>
                  </a:outerShdw>
                </a:effectLst>
                <a:latin typeface="Arial Narrow" pitchFamily="34" charset="0"/>
              </a:rPr>
              <a:t>spontaneously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These offerings were </a:t>
            </a:r>
            <a:r>
              <a:rPr lang="en-US" sz="4400" b="1" u="sng" dirty="0">
                <a:solidFill>
                  <a:srgbClr val="990033"/>
                </a:solidFill>
                <a:effectLst>
                  <a:outerShdw blurRad="38100" dist="38100" dir="2700000" algn="tl">
                    <a:srgbClr val="000000">
                      <a:alpha val="43137"/>
                    </a:srgbClr>
                  </a:outerShdw>
                </a:effectLst>
                <a:latin typeface="Arial Narrow" pitchFamily="34" charset="0"/>
              </a:rPr>
              <a:t>animals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They were to be eaten by the 	</a:t>
            </a:r>
            <a:r>
              <a:rPr lang="en-US" sz="4400" b="1" u="sng" dirty="0">
                <a:solidFill>
                  <a:srgbClr val="990033"/>
                </a:solidFill>
                <a:effectLst>
                  <a:outerShdw blurRad="38100" dist="38100" dir="2700000" algn="tl">
                    <a:srgbClr val="000000">
                      <a:alpha val="43137"/>
                    </a:srgbClr>
                  </a:outerShdw>
                </a:effectLst>
                <a:latin typeface="Arial Narrow" pitchFamily="34" charset="0"/>
              </a:rPr>
              <a:t>priests</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7A0F837B-757C-4FDE-B163-AF9DAEBA93B7}"/>
              </a:ext>
            </a:extLst>
          </p:cNvPr>
          <p:cNvSpPr/>
          <p:nvPr/>
        </p:nvSpPr>
        <p:spPr>
          <a:xfrm>
            <a:off x="762000" y="152400"/>
            <a:ext cx="7848600" cy="954088"/>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Examples of Thanksgiving Expressed in the</a:t>
            </a:r>
          </a:p>
          <a:p>
            <a:pPr algn="ctr">
              <a:defRPr/>
            </a:pPr>
            <a:r>
              <a:rPr lang="en-US" dirty="0">
                <a:solidFill>
                  <a:srgbClr val="002060"/>
                </a:solidFill>
                <a:effectLst>
                  <a:outerShdw blurRad="38100" dist="38100" dir="2700000" algn="tl">
                    <a:srgbClr val="000000">
                      <a:alpha val="43137"/>
                    </a:srgbClr>
                  </a:outerShdw>
                </a:effectLst>
              </a:rPr>
              <a:t>Old Testament.</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6E3295F-DB3E-4F14-93AF-0A1C437EFD2D}"/>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C371098-A045-4BDF-B9FA-B69005183958}"/>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Examples of Thanksgiving 	Expressed in the Old Testament</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Examples of Thanksgiving 	Expressed in the New Testament</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AD21C90-B1DF-4C69-9FC9-0679DF8AA3BF}"/>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95A351F-783B-48D3-AAB6-32F0C9F8A13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man carried by his four 	friends.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5:25 - immediately he stood up in front of them, took what he had been lying on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went home praising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Narrow" pitchFamily="34" charset="0"/>
              </a:rPr>
              <a:t> </a:t>
            </a:r>
          </a:p>
        </p:txBody>
      </p:sp>
      <p:sp>
        <p:nvSpPr>
          <p:cNvPr id="4" name="Rectangle 3">
            <a:extLst>
              <a:ext uri="{FF2B5EF4-FFF2-40B4-BE49-F238E27FC236}">
                <a16:creationId xmlns:a16="http://schemas.microsoft.com/office/drawing/2014/main" id="{36F6EA87-9F13-4F03-BC0D-84ED701656CA}"/>
              </a:ext>
            </a:extLst>
          </p:cNvPr>
          <p:cNvSpPr/>
          <p:nvPr/>
        </p:nvSpPr>
        <p:spPr>
          <a:xfrm>
            <a:off x="838200" y="152400"/>
            <a:ext cx="7848600" cy="954088"/>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Examples of Thanksgiving Expressed in the</a:t>
            </a:r>
          </a:p>
          <a:p>
            <a:pPr algn="ctr">
              <a:defRPr/>
            </a:pPr>
            <a:r>
              <a:rPr lang="en-US" dirty="0">
                <a:solidFill>
                  <a:srgbClr val="002060"/>
                </a:solidFill>
                <a:effectLst>
                  <a:outerShdw blurRad="38100" dist="38100" dir="2700000" algn="tl">
                    <a:srgbClr val="000000">
                      <a:alpha val="43137"/>
                    </a:srgbClr>
                  </a:outerShdw>
                </a:effectLst>
              </a:rPr>
              <a:t>New Testament.</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B9254FB-0F9C-4137-9D39-6995349D20D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F8AD072-6CD8-4E23-948D-A3E29E4A4B7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demons in the pigs.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8:38-39 - The man from whom the demons had gone out begged to go with him, but Jesus sent him away, saying, “Return home and tell how much God has done for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So the man went away and told all over town how much Jesus had done for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CAF4A838-675F-4192-9E36-8C90925B8643}"/>
              </a:ext>
            </a:extLst>
          </p:cNvPr>
          <p:cNvSpPr/>
          <p:nvPr/>
        </p:nvSpPr>
        <p:spPr>
          <a:xfrm>
            <a:off x="838200" y="152400"/>
            <a:ext cx="7848600" cy="954088"/>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Examples of Thanksgiving Expressed in the</a:t>
            </a:r>
          </a:p>
          <a:p>
            <a:pPr algn="ctr">
              <a:defRPr/>
            </a:pPr>
            <a:r>
              <a:rPr lang="en-US" dirty="0">
                <a:solidFill>
                  <a:srgbClr val="002060"/>
                </a:solidFill>
                <a:effectLst>
                  <a:outerShdw blurRad="38100" dist="38100" dir="2700000" algn="tl">
                    <a:srgbClr val="000000">
                      <a:alpha val="43137"/>
                    </a:srgbClr>
                  </a:outerShdw>
                </a:effectLst>
              </a:rPr>
              <a:t>New Testament.</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01F97B5-9F3D-4B64-9AFA-061CC411CC1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C755494-10FB-411B-BF3A-216F41BCBC3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woman afflicted with palsy.</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13:13 - Then he put his hands on her, and immediately she straightened up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praised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28E168A0-3AB6-4011-A920-A19151F9E18E}"/>
              </a:ext>
            </a:extLst>
          </p:cNvPr>
          <p:cNvSpPr/>
          <p:nvPr/>
        </p:nvSpPr>
        <p:spPr>
          <a:xfrm>
            <a:off x="838200" y="152400"/>
            <a:ext cx="7848600" cy="954088"/>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Examples of Thanksgiving Expressed in the</a:t>
            </a:r>
          </a:p>
          <a:p>
            <a:pPr algn="ctr">
              <a:defRPr/>
            </a:pPr>
            <a:r>
              <a:rPr lang="en-US" dirty="0">
                <a:solidFill>
                  <a:srgbClr val="002060"/>
                </a:solidFill>
                <a:effectLst>
                  <a:outerShdw blurRad="38100" dist="38100" dir="2700000" algn="tl">
                    <a:srgbClr val="000000">
                      <a:alpha val="43137"/>
                    </a:srgbClr>
                  </a:outerShdw>
                </a:effectLst>
              </a:rPr>
              <a:t>New Testament.</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35E0EA9-1998-47C1-9713-717D7F3155F4}"/>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3E6B3E9-34FB-45CE-9EAC-2B8A7040486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Blind </a:t>
            </a:r>
            <a:r>
              <a:rPr lang="en-US" sz="4400" b="1" dirty="0" err="1">
                <a:solidFill>
                  <a:srgbClr val="990033"/>
                </a:solidFill>
                <a:effectLst>
                  <a:outerShdw blurRad="38100" dist="38100" dir="2700000" algn="tl">
                    <a:srgbClr val="000000">
                      <a:alpha val="43137"/>
                    </a:srgbClr>
                  </a:outerShdw>
                </a:effectLst>
                <a:latin typeface="Arial Narrow" pitchFamily="34" charset="0"/>
              </a:rPr>
              <a:t>Bartimaeus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Mark 10:52 - Immediately he received his sight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followed Jesus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along the road.</a:t>
            </a:r>
          </a:p>
        </p:txBody>
      </p:sp>
      <p:sp>
        <p:nvSpPr>
          <p:cNvPr id="4" name="Rectangle 3">
            <a:extLst>
              <a:ext uri="{FF2B5EF4-FFF2-40B4-BE49-F238E27FC236}">
                <a16:creationId xmlns:a16="http://schemas.microsoft.com/office/drawing/2014/main" id="{E6CE04E1-76B1-4C47-8EC7-8024AC5FD5B1}"/>
              </a:ext>
            </a:extLst>
          </p:cNvPr>
          <p:cNvSpPr/>
          <p:nvPr/>
        </p:nvSpPr>
        <p:spPr>
          <a:xfrm>
            <a:off x="838200" y="152400"/>
            <a:ext cx="7848600" cy="954088"/>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Examples of Thanksgiving Expressed in the</a:t>
            </a:r>
          </a:p>
          <a:p>
            <a:pPr algn="ctr">
              <a:defRPr/>
            </a:pPr>
            <a:r>
              <a:rPr lang="en-US" dirty="0">
                <a:solidFill>
                  <a:srgbClr val="002060"/>
                </a:solidFill>
                <a:effectLst>
                  <a:outerShdw blurRad="38100" dist="38100" dir="2700000" algn="tl">
                    <a:srgbClr val="000000">
                      <a:alpha val="43137"/>
                    </a:srgbClr>
                  </a:outerShdw>
                </a:effectLst>
              </a:rPr>
              <a:t>New Testament.</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F154C5B-3ADC-4A9F-88F2-BEE024E9FDE2}"/>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87DB985-E428-4698-9A11-575D3A65E93D}"/>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Examples of Thanksgiving 	Expressed in the Old Testament</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Examples of Thanksgiving 	Expressed in the New Testament</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When is It Appropriate to Thank 		the Lord?</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FF2E17B-E3A8-432A-B0FA-2EC5450A96CA}"/>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CA5762-4121-419E-8745-F20BD932587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Before </a:t>
            </a:r>
            <a:r>
              <a:rPr lang="en-US" sz="4400" b="1" u="sng" dirty="0">
                <a:solidFill>
                  <a:srgbClr val="990033"/>
                </a:solidFill>
                <a:effectLst>
                  <a:outerShdw blurRad="38100" dist="38100" dir="2700000" algn="tl">
                    <a:srgbClr val="000000">
                      <a:alpha val="43137"/>
                    </a:srgbClr>
                  </a:outerShdw>
                </a:effectLst>
                <a:latin typeface="Arial Narrow" pitchFamily="34" charset="0"/>
              </a:rPr>
              <a:t>eating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7347CC63-151D-4CA9-99B5-49655ACC2929}"/>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When is It Appropriate to Thank the Lord?</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C299509-60DA-41A1-8FDB-E17649000E8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30DA9F6-F3C5-4822-ACDA-FF8A77B9432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Before </a:t>
            </a:r>
            <a:r>
              <a:rPr lang="en-US" sz="4400" b="1" u="sng" dirty="0">
                <a:solidFill>
                  <a:srgbClr val="990033"/>
                </a:solidFill>
                <a:effectLst>
                  <a:outerShdw blurRad="38100" dist="38100" dir="2700000" algn="tl">
                    <a:srgbClr val="000000">
                      <a:alpha val="43137"/>
                    </a:srgbClr>
                  </a:outerShdw>
                </a:effectLst>
                <a:latin typeface="Arial Narrow" pitchFamily="34" charset="0"/>
              </a:rPr>
              <a:t>eating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Bible examples: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9:16 - Taking the five loaves and the two fish and looking up to heaven,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gave thanks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broke them.</a:t>
            </a:r>
          </a:p>
        </p:txBody>
      </p:sp>
      <p:sp>
        <p:nvSpPr>
          <p:cNvPr id="4" name="Rectangle 3">
            <a:extLst>
              <a:ext uri="{FF2B5EF4-FFF2-40B4-BE49-F238E27FC236}">
                <a16:creationId xmlns:a16="http://schemas.microsoft.com/office/drawing/2014/main" id="{D1C4DB2C-440A-4CE1-BCF1-F27403D4B4D0}"/>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When is It Appropriate to Thank the Lord?</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4ECFB1F-C7B9-41FE-9F76-D96370A6956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3D0B601-3726-49C2-8586-194C46D648EF}"/>
              </a:ext>
            </a:extLst>
          </p:cNvPr>
          <p:cNvSpPr>
            <a:spLocks noGrp="1" noChangeArrowheads="1"/>
          </p:cNvSpPr>
          <p:nvPr>
            <p:ph idx="1"/>
          </p:nvPr>
        </p:nvSpPr>
        <p:spPr>
          <a:xfrm>
            <a:off x="457200" y="304800"/>
            <a:ext cx="8229600" cy="6553200"/>
          </a:xfrm>
        </p:spPr>
        <p:txBody>
          <a:bodyPr>
            <a:normAutofit/>
          </a:bodyPr>
          <a:lstStyle/>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Governor William Bradford’s Proclamation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“Inasmuch as the great Father has given us this year an abundant harvest of Indian corn, wheat, peas, beans squashes and garden vegetables; and has made the forest to abound with game and the sea with fish and clams; and inasmuch as He has protected us from the ravages of the savages, spared us from pestilence and disease and has granted us freedom to worship God according to the dictates of our conscience.”</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6FDFDDE-BAE2-4BBF-B953-D144C789857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41AF5DF-CF1F-4EE8-9E13-D25D162649D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Before </a:t>
            </a:r>
            <a:r>
              <a:rPr lang="en-US" sz="4400" b="1" u="sng" dirty="0">
                <a:solidFill>
                  <a:srgbClr val="990033"/>
                </a:solidFill>
                <a:effectLst>
                  <a:outerShdw blurRad="38100" dist="38100" dir="2700000" algn="tl">
                    <a:srgbClr val="000000">
                      <a:alpha val="43137"/>
                    </a:srgbClr>
                  </a:outerShdw>
                </a:effectLst>
                <a:latin typeface="Arial Narrow" pitchFamily="34" charset="0"/>
              </a:rPr>
              <a:t>eating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Bible examples: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26:27-28 - Then he took the cup,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gave thanks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offered it to them.</a:t>
            </a:r>
          </a:p>
        </p:txBody>
      </p:sp>
      <p:sp>
        <p:nvSpPr>
          <p:cNvPr id="4" name="Rectangle 3">
            <a:extLst>
              <a:ext uri="{FF2B5EF4-FFF2-40B4-BE49-F238E27FC236}">
                <a16:creationId xmlns:a16="http://schemas.microsoft.com/office/drawing/2014/main" id="{602F2192-5936-4426-B339-066BCA80FAAB}"/>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When is It Appropriate to Thank the Lord?</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FFAE2C6-045B-4E28-93F9-32B467606B0C}"/>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5F2AD75-79B7-4413-9217-67CEA28618E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Before </a:t>
            </a:r>
            <a:r>
              <a:rPr lang="en-US" sz="4400" b="1" u="sng" dirty="0">
                <a:solidFill>
                  <a:srgbClr val="990033"/>
                </a:solidFill>
                <a:effectLst>
                  <a:outerShdw blurRad="38100" dist="38100" dir="2700000" algn="tl">
                    <a:srgbClr val="000000">
                      <a:alpha val="43137"/>
                    </a:srgbClr>
                  </a:outerShdw>
                </a:effectLst>
                <a:latin typeface="Arial Narrow" pitchFamily="34" charset="0"/>
              </a:rPr>
              <a:t>eating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Bible examples: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27:35-36 - After he said this, he took some bread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gave thanks to God in front of them all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Then he broke it and began to eat.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They were all encouraged and ate some food themselves.</a:t>
            </a:r>
          </a:p>
        </p:txBody>
      </p:sp>
      <p:sp>
        <p:nvSpPr>
          <p:cNvPr id="4" name="Rectangle 3">
            <a:extLst>
              <a:ext uri="{FF2B5EF4-FFF2-40B4-BE49-F238E27FC236}">
                <a16:creationId xmlns:a16="http://schemas.microsoft.com/office/drawing/2014/main" id="{BC2CC562-A117-4693-AD3D-C1D7CAA1F571}"/>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When is It Appropriate to Thank the Lord?</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330D150-CE61-4381-85E7-CF03BB53E753}"/>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6EE82D7-738A-437B-A97A-17307DC7613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Before </a:t>
            </a:r>
            <a:r>
              <a:rPr lang="en-US" sz="4400" b="1" u="sng" dirty="0">
                <a:solidFill>
                  <a:srgbClr val="990033"/>
                </a:solidFill>
                <a:effectLst>
                  <a:outerShdw blurRad="38100" dist="38100" dir="2700000" algn="tl">
                    <a:srgbClr val="000000">
                      <a:alpha val="43137"/>
                    </a:srgbClr>
                  </a:outerShdw>
                </a:effectLst>
                <a:latin typeface="Arial Narrow" pitchFamily="34" charset="0"/>
              </a:rPr>
              <a:t>eating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How about saying grace in 	public?</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F7214346-F776-4D94-994B-7CAE0F4EE071}"/>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When is It Appropriate to Thank the Lord?</a:t>
            </a: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985444A-FA96-45C4-B7E5-AACEB3DAA37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D8C6CF0-35DD-462C-9128-FEBE95F8650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Before </a:t>
            </a:r>
            <a:r>
              <a:rPr lang="en-US" sz="4400" b="1" u="sng" dirty="0">
                <a:solidFill>
                  <a:srgbClr val="990033"/>
                </a:solidFill>
                <a:effectLst>
                  <a:outerShdw blurRad="38100" dist="38100" dir="2700000" algn="tl">
                    <a:srgbClr val="000000">
                      <a:alpha val="43137"/>
                    </a:srgbClr>
                  </a:outerShdw>
                </a:effectLst>
                <a:latin typeface="Arial Narrow" pitchFamily="34" charset="0"/>
              </a:rPr>
              <a:t>eating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How about saying grace in 	public?</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Use discretion!</a:t>
            </a:r>
            <a:endParaRPr lang="en-US" sz="2800" b="1" dirty="0">
              <a:solidFill>
                <a:srgbClr val="00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6A67982A-1AA9-4142-BF57-AE42CE600F23}"/>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When is It Appropriate to Thank the Lord?</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F81B9B5-EBD4-406A-B0CD-839827607E51}"/>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8DAA1C2-36B0-47F7-AA2A-C09CEFC4031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Before </a:t>
            </a:r>
            <a:r>
              <a:rPr lang="en-US" sz="4400" b="1" u="sng" dirty="0">
                <a:solidFill>
                  <a:srgbClr val="990033"/>
                </a:solidFill>
                <a:effectLst>
                  <a:outerShdw blurRad="38100" dist="38100" dir="2700000" algn="tl">
                    <a:srgbClr val="000000">
                      <a:alpha val="43137"/>
                    </a:srgbClr>
                  </a:outerShdw>
                </a:effectLst>
                <a:latin typeface="Arial Narrow" pitchFamily="34" charset="0"/>
              </a:rPr>
              <a:t>eating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In all </a:t>
            </a:r>
            <a:r>
              <a:rPr lang="en-US" sz="4400" b="1" u="sng" dirty="0">
                <a:solidFill>
                  <a:srgbClr val="990033"/>
                </a:solidFill>
                <a:effectLst>
                  <a:outerShdw blurRad="38100" dist="38100" dir="2700000" algn="tl">
                    <a:srgbClr val="000000">
                      <a:alpha val="43137"/>
                    </a:srgbClr>
                  </a:outerShdw>
                </a:effectLst>
                <a:latin typeface="Arial Narrow" pitchFamily="34" charset="0"/>
              </a:rPr>
              <a:t>circumstances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Thessalonians 5:16-18 - Be joyful always; pray continually;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give thanks in all circumstances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this is God’s will for you in Christ Jesus.</a:t>
            </a:r>
          </a:p>
        </p:txBody>
      </p:sp>
      <p:sp>
        <p:nvSpPr>
          <p:cNvPr id="4" name="Rectangle 3">
            <a:extLst>
              <a:ext uri="{FF2B5EF4-FFF2-40B4-BE49-F238E27FC236}">
                <a16:creationId xmlns:a16="http://schemas.microsoft.com/office/drawing/2014/main" id="{6F62C025-7A21-4818-BD87-ABB2BC82A0C9}"/>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When is It Appropriate to Thank the Lord?</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441692C-3BA3-42B3-9A2D-C0F9E78F379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AE326D1-C6A4-426D-80BB-CFB7CA5B5F0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Before </a:t>
            </a:r>
            <a:r>
              <a:rPr lang="en-US" sz="4400" b="1" u="sng" dirty="0">
                <a:solidFill>
                  <a:srgbClr val="990033"/>
                </a:solidFill>
                <a:effectLst>
                  <a:outerShdw blurRad="38100" dist="38100" dir="2700000" algn="tl">
                    <a:srgbClr val="000000">
                      <a:alpha val="43137"/>
                    </a:srgbClr>
                  </a:outerShdw>
                </a:effectLst>
                <a:latin typeface="Arial Narrow" pitchFamily="34" charset="0"/>
              </a:rPr>
              <a:t>eating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In all </a:t>
            </a:r>
            <a:r>
              <a:rPr lang="en-US" sz="4400" b="1" u="sng" dirty="0">
                <a:solidFill>
                  <a:srgbClr val="990033"/>
                </a:solidFill>
                <a:effectLst>
                  <a:outerShdw blurRad="38100" dist="38100" dir="2700000" algn="tl">
                    <a:srgbClr val="000000">
                      <a:alpha val="43137"/>
                    </a:srgbClr>
                  </a:outerShdw>
                </a:effectLst>
                <a:latin typeface="Arial Narrow" pitchFamily="34" charset="0"/>
              </a:rPr>
              <a:t>circumstances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Thessalonians 5:16-18 - Be joyful always; pray continually;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give thanks in all circumstances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this is God’s will for you in Christ Jesus.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1:16 -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have not stopped giving thanks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you, remembering you in my prayers.</a:t>
            </a:r>
          </a:p>
        </p:txBody>
      </p:sp>
      <p:sp>
        <p:nvSpPr>
          <p:cNvPr id="4" name="Rectangle 3">
            <a:extLst>
              <a:ext uri="{FF2B5EF4-FFF2-40B4-BE49-F238E27FC236}">
                <a16:creationId xmlns:a16="http://schemas.microsoft.com/office/drawing/2014/main" id="{945201F5-8BC4-4E4F-BCD2-4E151099C440}"/>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When is It Appropriate to Thank the Lord?</a:t>
            </a: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7AD11DB-F7BC-49FF-BEE8-23431518E3E8}"/>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9C9B3E7-2D1C-4A9A-A651-D8C175FB31B2}"/>
              </a:ext>
            </a:extLst>
          </p:cNvPr>
          <p:cNvSpPr>
            <a:spLocks noGrp="1" noChangeArrowheads="1"/>
          </p:cNvSpPr>
          <p:nvPr>
            <p:ph idx="1"/>
          </p:nvPr>
        </p:nvSpPr>
        <p:spPr>
          <a:xfrm>
            <a:off x="457200" y="1066800"/>
            <a:ext cx="8229600" cy="4648200"/>
          </a:xfrm>
        </p:spPr>
        <p:txBody>
          <a:bodyPr>
            <a:normAutofit fontScale="92500" lnSpcReduction="20000"/>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Examples of Thanksgiving 	Expressed in the Old Testament</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Examples of Thanksgiving 	Expressed in the New Testament</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III.   When is It Appropriate to Thank 		the Lord?</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IV.  What are Some Things You Can 		Thank God For?</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F675241-C5BB-4A71-967E-5DE4188A01F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2F5DA7E-28A1-4C41-AB06-5E958248A1F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For </a:t>
            </a:r>
            <a:r>
              <a:rPr lang="en-US" sz="4400" b="1" u="sng" dirty="0">
                <a:solidFill>
                  <a:srgbClr val="990033"/>
                </a:solidFill>
                <a:effectLst>
                  <a:outerShdw blurRad="38100" dist="38100" dir="2700000" algn="tl">
                    <a:srgbClr val="000000">
                      <a:alpha val="43137"/>
                    </a:srgbClr>
                  </a:outerShdw>
                </a:effectLst>
                <a:latin typeface="Arial Narrow" pitchFamily="34" charset="0"/>
              </a:rPr>
              <a:t>satisfying</a:t>
            </a:r>
            <a:r>
              <a:rPr lang="en-US" sz="4400" b="1" dirty="0">
                <a:solidFill>
                  <a:srgbClr val="990033"/>
                </a:solidFill>
                <a:effectLst>
                  <a:outerShdw blurRad="38100" dist="38100" dir="2700000" algn="tl">
                    <a:srgbClr val="000000">
                      <a:alpha val="43137"/>
                    </a:srgbClr>
                  </a:outerShdw>
                </a:effectLst>
                <a:latin typeface="Arial Narrow" pitchFamily="34" charset="0"/>
              </a:rPr>
              <a:t> your personal 	needs.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14:6 - He who regards one day as special, does so to the Lord.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who eats meat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eats to the Lord, for 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gives thanks to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who abstains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does so to the Lord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gives thanks to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6B497CC8-CCB7-4189-89F5-0B7603F1D6F7}"/>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What are Some Things You Can Thank God For?</a:t>
            </a: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CC2D693-61A2-4994-BB46-855B649C8A95}"/>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ABC3460-C7CD-47BB-963D-C13FE0FE3EC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For </a:t>
            </a:r>
            <a:r>
              <a:rPr lang="en-US" sz="4400" b="1" u="sng" dirty="0">
                <a:solidFill>
                  <a:srgbClr val="990033"/>
                </a:solidFill>
                <a:effectLst>
                  <a:outerShdw blurRad="38100" dist="38100" dir="2700000" algn="tl">
                    <a:srgbClr val="000000">
                      <a:alpha val="43137"/>
                    </a:srgbClr>
                  </a:outerShdw>
                </a:effectLst>
                <a:latin typeface="Arial Narrow" pitchFamily="34" charset="0"/>
              </a:rPr>
              <a:t>deliverance</a:t>
            </a:r>
            <a:r>
              <a:rPr lang="en-US" sz="4400" b="1" dirty="0">
                <a:solidFill>
                  <a:srgbClr val="990033"/>
                </a:solidFill>
                <a:effectLst>
                  <a:outerShdw blurRad="38100" dist="38100" dir="2700000" algn="tl">
                    <a:srgbClr val="000000">
                      <a:alpha val="43137"/>
                    </a:srgbClr>
                  </a:outerShdw>
                </a:effectLst>
                <a:latin typeface="Arial Narrow" pitchFamily="34" charset="0"/>
              </a:rPr>
              <a:t> from sin.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7:23-25 - but I see another law at work in the members of my body, waging war against the law of my mind and making me a prisoner of the law of sin at work within my members.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What a wretched man I am!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will rescue me from this body of death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Thanks be to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through Jesus Christ our Lord!</a:t>
            </a:r>
          </a:p>
        </p:txBody>
      </p:sp>
      <p:sp>
        <p:nvSpPr>
          <p:cNvPr id="4" name="Rectangle 3">
            <a:extLst>
              <a:ext uri="{FF2B5EF4-FFF2-40B4-BE49-F238E27FC236}">
                <a16:creationId xmlns:a16="http://schemas.microsoft.com/office/drawing/2014/main" id="{2924B938-E8FD-4595-B514-7E4C19A09DAA}"/>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What are Some Things You Can Thank God For?</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5580B53-C72D-4EF8-8CBA-CEDF8A0C375F}"/>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D09E9DA-F595-4706-8ACA-A7FCEDF1C52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For giving us the </a:t>
            </a:r>
            <a:r>
              <a:rPr lang="en-US" sz="4400" b="1" u="sng" dirty="0">
                <a:solidFill>
                  <a:srgbClr val="990033"/>
                </a:solidFill>
                <a:effectLst>
                  <a:outerShdw blurRad="38100" dist="38100" dir="2700000" algn="tl">
                    <a:srgbClr val="000000">
                      <a:alpha val="43137"/>
                    </a:srgbClr>
                  </a:outerShdw>
                </a:effectLst>
                <a:latin typeface="Arial Narrow" pitchFamily="34" charset="0"/>
              </a:rPr>
              <a:t>Lord</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Jesus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Corinthians 9:15 - Thanks be to God for his indescribable gift!</a:t>
            </a:r>
          </a:p>
        </p:txBody>
      </p:sp>
      <p:sp>
        <p:nvSpPr>
          <p:cNvPr id="4" name="Rectangle 3">
            <a:extLst>
              <a:ext uri="{FF2B5EF4-FFF2-40B4-BE49-F238E27FC236}">
                <a16:creationId xmlns:a16="http://schemas.microsoft.com/office/drawing/2014/main" id="{866D62D2-D147-49B6-9EF0-D6DF82A45CFC}"/>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What are Some Things You Can Thank God For?</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73AA82A-C0A3-4FFA-923B-B72A4D389FC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ED9431C-7159-4B79-BAA4-7919AA5A50CA}"/>
              </a:ext>
            </a:extLst>
          </p:cNvPr>
          <p:cNvSpPr>
            <a:spLocks noGrp="1" noChangeArrowheads="1"/>
          </p:cNvSpPr>
          <p:nvPr>
            <p:ph idx="1"/>
          </p:nvPr>
        </p:nvSpPr>
        <p:spPr>
          <a:xfrm>
            <a:off x="457200" y="304800"/>
            <a:ext cx="8229600" cy="6553200"/>
          </a:xfrm>
        </p:spPr>
        <p:txBody>
          <a:bodyPr>
            <a:normAutofit/>
          </a:bodyPr>
          <a:lstStyle/>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Governor William Bradford’s Proclamation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“Now, I, your magistrate, do proclaim that all you Pilgrims, with your wives and your little ones, do gather at your meeting house on your hill between the hours of 9 and 12 in the day time on Thursday, November 29</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of the year of our Lord one thousand six hundred and twenty three and the third year since you landed on Pilgrim Rock, there to listen to your pastor and render thanksgiving to Almighty God for all His blessings.” – William Bradford (Governor of the Colony)</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FB2B9D2-EB65-496C-817D-1BA86F805133}"/>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8DDCCF0-6A44-4E48-BAD7-A21286E6257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For </a:t>
            </a:r>
            <a:r>
              <a:rPr lang="en-US" sz="4400" b="1" u="sng" dirty="0">
                <a:solidFill>
                  <a:srgbClr val="990033"/>
                </a:solidFill>
                <a:effectLst>
                  <a:outerShdw blurRad="38100" dist="38100" dir="2700000" algn="tl">
                    <a:srgbClr val="000000">
                      <a:alpha val="43137"/>
                    </a:srgbClr>
                  </a:outerShdw>
                </a:effectLst>
                <a:latin typeface="Arial Narrow" pitchFamily="34" charset="0"/>
              </a:rPr>
              <a:t>victory</a:t>
            </a:r>
            <a:r>
              <a:rPr lang="en-US" sz="4400" b="1" dirty="0">
                <a:solidFill>
                  <a:srgbClr val="990033"/>
                </a:solidFill>
                <a:effectLst>
                  <a:outerShdw blurRad="38100" dist="38100" dir="2700000" algn="tl">
                    <a:srgbClr val="000000">
                      <a:alpha val="43137"/>
                    </a:srgbClr>
                  </a:outerShdw>
                </a:effectLst>
                <a:latin typeface="Arial Narrow" pitchFamily="34" charset="0"/>
              </a:rPr>
              <a:t> over death.</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15:56-57 - The sting of death is sin, and the power of sin is the law.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thanks be to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gives us the victory through our Lord Jesus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329D185E-726C-42F8-9F37-221B107599FA}"/>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What are Some Things You Can Thank God For?</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4E9CE99-CF9C-4154-82D9-5E1FB3137F2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5E3DF00-9523-40D5-8729-F870FD34985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For people who have </a:t>
            </a:r>
            <a:r>
              <a:rPr lang="en-US" sz="4400" b="1" u="sng" dirty="0">
                <a:solidFill>
                  <a:srgbClr val="990033"/>
                </a:solidFill>
                <a:effectLst>
                  <a:outerShdw blurRad="38100" dist="38100" dir="2700000" algn="tl">
                    <a:srgbClr val="000000">
                      <a:alpha val="43137"/>
                    </a:srgbClr>
                  </a:outerShdw>
                </a:effectLst>
                <a:latin typeface="Arial Narrow" pitchFamily="34" charset="0"/>
              </a:rPr>
              <a:t>accepted</a:t>
            </a:r>
            <a:r>
              <a:rPr lang="en-US" sz="4400" b="1" dirty="0">
                <a:solidFill>
                  <a:srgbClr val="990033"/>
                </a:solidFill>
                <a:effectLst>
                  <a:outerShdw blurRad="38100" dist="38100" dir="2700000" algn="tl">
                    <a:srgbClr val="000000">
                      <a:alpha val="43137"/>
                    </a:srgbClr>
                  </a:outerShdw>
                </a:effectLst>
                <a:latin typeface="Arial Narrow" pitchFamily="34" charset="0"/>
              </a:rPr>
              <a:t> 	the word of God.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Thessalonians 2:13 -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also thank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continually because, when you received the word of God, which you heard from us,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accepted 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not as the word of men, but as it actually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word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which is at work in you who believe.</a:t>
            </a:r>
          </a:p>
        </p:txBody>
      </p:sp>
      <p:sp>
        <p:nvSpPr>
          <p:cNvPr id="4" name="Rectangle 3">
            <a:extLst>
              <a:ext uri="{FF2B5EF4-FFF2-40B4-BE49-F238E27FC236}">
                <a16:creationId xmlns:a16="http://schemas.microsoft.com/office/drawing/2014/main" id="{867FE104-53B7-44E1-AFD7-D279ECF37F05}"/>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What are Some Things You Can Thank God For?</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9C6BA25-62BA-4BED-8819-BC8A6E1A4D7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E5C826D-2387-48AB-8A3A-2FBE424D852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For people who have </a:t>
            </a:r>
            <a:r>
              <a:rPr lang="en-US" sz="4400" b="1" u="sng" dirty="0">
                <a:solidFill>
                  <a:srgbClr val="990033"/>
                </a:solidFill>
                <a:effectLst>
                  <a:outerShdw blurRad="38100" dist="38100" dir="2700000" algn="tl">
                    <a:srgbClr val="000000">
                      <a:alpha val="43137"/>
                    </a:srgbClr>
                  </a:outerShdw>
                </a:effectLst>
                <a:latin typeface="Arial Narrow" pitchFamily="34" charset="0"/>
              </a:rPr>
              <a:t>accepted</a:t>
            </a:r>
            <a:r>
              <a:rPr lang="en-US" sz="4400" b="1" dirty="0">
                <a:solidFill>
                  <a:srgbClr val="990033"/>
                </a:solidFill>
                <a:effectLst>
                  <a:outerShdw blurRad="38100" dist="38100" dir="2700000" algn="tl">
                    <a:srgbClr val="000000">
                      <a:alpha val="43137"/>
                    </a:srgbClr>
                  </a:outerShdw>
                </a:effectLst>
                <a:latin typeface="Arial Narrow" pitchFamily="34" charset="0"/>
              </a:rPr>
              <a:t> 	the word of God.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Corinthians 2:14 -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thanks be to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who always leads us in triumphal procession in Christ and through us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spreads everywhere the fragrance of the knowledge of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239C0E9C-2CA1-41BB-92F6-EB38057643D6}"/>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What are Some Things You Can Thank God For?</a:t>
            </a: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85661E9-ECDF-4A5F-AE03-8AD385ED12D7}"/>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9A5B86C-F778-4345-9EAF-8178A210B95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For people who have </a:t>
            </a:r>
            <a:r>
              <a:rPr lang="en-US" sz="4400" b="1" u="sng" dirty="0">
                <a:solidFill>
                  <a:srgbClr val="990033"/>
                </a:solidFill>
                <a:effectLst>
                  <a:outerShdw blurRad="38100" dist="38100" dir="2700000" algn="tl">
                    <a:srgbClr val="000000">
                      <a:alpha val="43137"/>
                    </a:srgbClr>
                  </a:outerShdw>
                </a:effectLst>
                <a:latin typeface="Arial Narrow" pitchFamily="34" charset="0"/>
              </a:rPr>
              <a:t>accepted</a:t>
            </a:r>
            <a:r>
              <a:rPr lang="en-US" sz="4400" b="1" dirty="0">
                <a:solidFill>
                  <a:srgbClr val="990033"/>
                </a:solidFill>
                <a:effectLst>
                  <a:outerShdw blurRad="38100" dist="38100" dir="2700000" algn="tl">
                    <a:srgbClr val="000000">
                      <a:alpha val="43137"/>
                    </a:srgbClr>
                  </a:outerShdw>
                </a:effectLst>
                <a:latin typeface="Arial Narrow" pitchFamily="34" charset="0"/>
              </a:rPr>
              <a:t> 	the word of God.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6:17-18 -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thanks be to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though you used to be slaves to sin,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wholeheartedly obeyed the form of teaching to which you were entrusted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You have been set free from sin and have become slaves to righteousness</a:t>
            </a:r>
            <a:r>
              <a:rPr lang="en-US" sz="2800" b="1" dirty="0">
                <a:latin typeface="Arial" pitchFamily="34" charset="0"/>
                <a:cs typeface="Arial" pitchFamily="34" charset="0"/>
              </a:rPr>
              <a:t>.</a:t>
            </a:r>
          </a:p>
        </p:txBody>
      </p:sp>
      <p:sp>
        <p:nvSpPr>
          <p:cNvPr id="4" name="Rectangle 3">
            <a:extLst>
              <a:ext uri="{FF2B5EF4-FFF2-40B4-BE49-F238E27FC236}">
                <a16:creationId xmlns:a16="http://schemas.microsoft.com/office/drawing/2014/main" id="{2A00203E-F542-4FEA-8F87-3DE78CAE5492}"/>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What are Some Things You Can Thank God For?</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5D4295-D65C-439A-A303-13BCD1277C69}"/>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CAE2B65-58CF-4EC0-8638-7A7997F488D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F. For the </a:t>
            </a:r>
            <a:r>
              <a:rPr lang="en-US" sz="4400" b="1" u="sng" dirty="0">
                <a:solidFill>
                  <a:srgbClr val="990033"/>
                </a:solidFill>
                <a:effectLst>
                  <a:outerShdw blurRad="38100" dist="38100" dir="2700000" algn="tl">
                    <a:srgbClr val="000000">
                      <a:alpha val="43137"/>
                    </a:srgbClr>
                  </a:outerShdw>
                </a:effectLst>
                <a:latin typeface="Arial Narrow" pitchFamily="34" charset="0"/>
              </a:rPr>
              <a:t>faith</a:t>
            </a:r>
            <a:r>
              <a:rPr lang="en-US" sz="4400" b="1" dirty="0">
                <a:solidFill>
                  <a:srgbClr val="990033"/>
                </a:solidFill>
                <a:effectLst>
                  <a:outerShdw blurRad="38100" dist="38100" dir="2700000" algn="tl">
                    <a:srgbClr val="000000">
                      <a:alpha val="43137"/>
                    </a:srgbClr>
                  </a:outerShdw>
                </a:effectLst>
                <a:latin typeface="Arial Narrow" pitchFamily="34" charset="0"/>
              </a:rPr>
              <a:t> &amp; </a:t>
            </a:r>
            <a:r>
              <a:rPr lang="en-US" sz="4400" b="1" u="sng" dirty="0">
                <a:solidFill>
                  <a:srgbClr val="990033"/>
                </a:solidFill>
                <a:effectLst>
                  <a:outerShdw blurRad="38100" dist="38100" dir="2700000" algn="tl">
                    <a:srgbClr val="000000">
                      <a:alpha val="43137"/>
                    </a:srgbClr>
                  </a:outerShdw>
                </a:effectLst>
                <a:latin typeface="Arial Narrow" pitchFamily="34" charset="0"/>
              </a:rPr>
              <a:t>love</a:t>
            </a:r>
            <a:r>
              <a:rPr lang="en-US" sz="4400" b="1" dirty="0">
                <a:solidFill>
                  <a:srgbClr val="990033"/>
                </a:solidFill>
                <a:effectLst>
                  <a:outerShdw blurRad="38100" dist="38100" dir="2700000" algn="tl">
                    <a:srgbClr val="000000">
                      <a:alpha val="43137"/>
                    </a:srgbClr>
                  </a:outerShdw>
                </a:effectLst>
                <a:latin typeface="Arial Narrow" pitchFamily="34" charset="0"/>
              </a:rPr>
              <a:t> you see in the body of Christ.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Thessalonians 1:3 - We ought always to thank God for you, brothers, and rightly so, because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your faith is growing more and more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love every one of you has for each other is increasing</a:t>
            </a:r>
            <a:r>
              <a:rPr lang="en-US" sz="2800" dirty="0">
                <a:latin typeface="Arial" pitchFamily="34" charset="0"/>
                <a:cs typeface="Arial" pitchFamily="34" charset="0"/>
              </a:rPr>
              <a:t>.</a:t>
            </a:r>
          </a:p>
        </p:txBody>
      </p:sp>
      <p:sp>
        <p:nvSpPr>
          <p:cNvPr id="4" name="Rectangle 3">
            <a:extLst>
              <a:ext uri="{FF2B5EF4-FFF2-40B4-BE49-F238E27FC236}">
                <a16:creationId xmlns:a16="http://schemas.microsoft.com/office/drawing/2014/main" id="{3D5EC839-356B-49E3-B4EA-A2BF378CD07C}"/>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What are Some Things You Can Thank God For?</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4E79754-0008-4007-988E-2E6B3C3C20B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635E671-1D83-4272-A974-447BB7950232}"/>
              </a:ext>
            </a:extLst>
          </p:cNvPr>
          <p:cNvSpPr>
            <a:spLocks noGrp="1" noChangeArrowheads="1"/>
          </p:cNvSpPr>
          <p:nvPr>
            <p:ph idx="1"/>
          </p:nvPr>
        </p:nvSpPr>
        <p:spPr>
          <a:xfrm>
            <a:off x="457200" y="1066800"/>
            <a:ext cx="8229600" cy="53340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C00000"/>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 Lord is disappointed when you take His grace for granted.</a:t>
            </a: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1FB5AE4-683B-4973-9D3C-7C13B29A6C3A}"/>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D03C91B-E39F-4F31-B01B-65D2D24C4C8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17:15-19 - “Were not all ten cleansed? Where are the other nine? Was no one found to return and give praise to God except this foreigner?”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Then he said to him, “Rise and go; your faith has made you well.</a:t>
            </a:r>
          </a:p>
        </p:txBody>
      </p:sp>
      <p:sp>
        <p:nvSpPr>
          <p:cNvPr id="4" name="Rectangle 3">
            <a:extLst>
              <a:ext uri="{FF2B5EF4-FFF2-40B4-BE49-F238E27FC236}">
                <a16:creationId xmlns:a16="http://schemas.microsoft.com/office/drawing/2014/main" id="{962D5B91-3A06-45B0-864F-03217441C0F1}"/>
              </a:ext>
            </a:extLst>
          </p:cNvPr>
          <p:cNvSpPr/>
          <p:nvPr/>
        </p:nvSpPr>
        <p:spPr>
          <a:xfrm>
            <a:off x="838200" y="152400"/>
            <a:ext cx="7848600" cy="523875"/>
          </a:xfrm>
          <a:prstGeom prst="rect">
            <a:avLst/>
          </a:prstGeom>
        </p:spPr>
        <p:txBody>
          <a:bodyPr>
            <a:spAutoFit/>
          </a:bodyPr>
          <a:lstStyle/>
          <a:p>
            <a:pPr algn="ctr">
              <a:defRPr/>
            </a:pP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CEE6507-5988-42E6-AA33-CD3E2F8DFAA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E77B62A-97D8-4099-844F-5A5F24AA6A89}"/>
              </a:ext>
            </a:extLst>
          </p:cNvPr>
          <p:cNvSpPr>
            <a:spLocks noGrp="1" noChangeArrowheads="1"/>
          </p:cNvSpPr>
          <p:nvPr>
            <p:ph idx="1"/>
          </p:nvPr>
        </p:nvSpPr>
        <p:spPr>
          <a:xfrm>
            <a:off x="457200" y="1066800"/>
            <a:ext cx="8229600" cy="53340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C00000"/>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Lord Jesus suffered &amp; died for you.</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Express your gratitude to Him by surrendering your life to Him today!</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C44FC58-71DF-42B2-91C4-3046E6A193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47FD9E2-7F13-4047-9215-0F0C582E5D2E}"/>
              </a:ext>
            </a:extLst>
          </p:cNvPr>
          <p:cNvSpPr>
            <a:spLocks noGrp="1" noChangeArrowheads="1"/>
          </p:cNvSpPr>
          <p:nvPr>
            <p:ph idx="1"/>
          </p:nvPr>
        </p:nvSpPr>
        <p:spPr>
          <a:xfrm>
            <a:off x="457200" y="304800"/>
            <a:ext cx="8229600" cy="6553200"/>
          </a:xfrm>
        </p:spPr>
        <p:txBody>
          <a:bodyPr>
            <a:normAutofit fontScale="92500" lnSpcReduction="10000"/>
          </a:bodyPr>
          <a:lstStyle/>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President George Washington’s Proclamation</a:t>
            </a:r>
          </a:p>
          <a:p>
            <a:pPr algn="just">
              <a:lnSpc>
                <a:spcPct val="110000"/>
              </a:lnSpc>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“WHEREAS, it is the duty of all nations to acknowledge the providence of Almighty God, to obey His will, to be grateful for His benefits and humbly to implore His protection and favor; WHEREAS, both the houses of Congress have, by their joint committee, requested me ‘to recommend to the people of the United States a day of public thanksgiving and prayer, to be observed by acknowledging with grateful hearts the many and signal favors of Almighty God, especially by affording them an opportunity peaceably to establish a form of government for their safety and happiness’!</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8896A7B-436F-4D1D-838C-6C40ED1283E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AE89957-8CB0-452C-AA60-C23D6E6A4216}"/>
              </a:ext>
            </a:extLst>
          </p:cNvPr>
          <p:cNvSpPr>
            <a:spLocks noGrp="1" noChangeArrowheads="1"/>
          </p:cNvSpPr>
          <p:nvPr>
            <p:ph idx="1"/>
          </p:nvPr>
        </p:nvSpPr>
        <p:spPr>
          <a:xfrm>
            <a:off x="457200" y="304800"/>
            <a:ext cx="8229600" cy="6553200"/>
          </a:xfrm>
        </p:spPr>
        <p:txBody>
          <a:bodyPr>
            <a:normAutofit/>
          </a:bodyPr>
          <a:lstStyle/>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President George Washington’s Proclamation</a:t>
            </a:r>
          </a:p>
          <a:p>
            <a:pPr algn="just">
              <a:lnSpc>
                <a:spcPct val="110000"/>
              </a:lnSpc>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“Now, therefore, I do recommend next, to be devoted by the people of the states to the service of that great and glorious Being, who is the beneficent Author of all the good that was, that is, or that will be, that we may then all unite in rendering unto Him our sincere and humble thanks for His kind care and protection of the people of this country.” – George Washington.</a:t>
            </a:r>
          </a:p>
          <a:p>
            <a:pPr algn="just">
              <a:lnSpc>
                <a:spcPct val="110000"/>
              </a:lnSpc>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E4591BA-C96B-442B-A511-D7286139EE7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7A6B394-C599-4F31-885F-49680C456901}"/>
              </a:ext>
            </a:extLst>
          </p:cNvPr>
          <p:cNvSpPr>
            <a:spLocks noGrp="1" noChangeArrowheads="1"/>
          </p:cNvSpPr>
          <p:nvPr>
            <p:ph idx="1"/>
          </p:nvPr>
        </p:nvSpPr>
        <p:spPr>
          <a:xfrm>
            <a:off x="457200" y="1066800"/>
            <a:ext cx="8229600" cy="57912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3:15-17</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Let the peace of Christ rule in your hearts, since as members of one body you were called to peace. And be thankful. Let the word of Christ dwell in you richly as you teach and admonish one another with all wisdom, and as you sing psalms, hymns and spiritual songs with gratitude in your hearts to God. And whatever you do, whether in word or deed, do it all in the name of the Lord Jesus, giving thanks to God the Father through him. </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2807373-DE8D-467D-8F3C-02F20B829DBC}"/>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4A8A871-4322-419E-9908-682A841BF92C}"/>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Examples of Thanksgiving 	Expressed in the Old Testament.</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8D9F3B1-E708-4E85-9DE6-BD6EA2003CD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944C26A-D34B-483D-9BB7-4F65C2344A64}"/>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Fellowship Offerings were called 	</a:t>
            </a:r>
            <a:r>
              <a:rPr lang="en-US" sz="4400" b="1" u="sng" dirty="0">
                <a:solidFill>
                  <a:srgbClr val="990033"/>
                </a:solidFill>
                <a:effectLst>
                  <a:outerShdw blurRad="38100" dist="38100" dir="2700000" algn="tl">
                    <a:srgbClr val="000000">
                      <a:alpha val="43137"/>
                    </a:srgbClr>
                  </a:outerShdw>
                </a:effectLst>
                <a:latin typeface="Arial Narrow" pitchFamily="34" charset="0"/>
              </a:rPr>
              <a:t>Thank</a:t>
            </a:r>
            <a:r>
              <a:rPr lang="en-US" sz="4400" b="1" dirty="0">
                <a:solidFill>
                  <a:srgbClr val="990033"/>
                </a:solidFill>
                <a:effectLst>
                  <a:outerShdw blurRad="38100" dist="38100" dir="2700000" algn="tl">
                    <a:srgbClr val="000000">
                      <a:alpha val="43137"/>
                    </a:srgbClr>
                  </a:outerShdw>
                </a:effectLst>
                <a:latin typeface="Arial Narrow" pitchFamily="34" charset="0"/>
              </a:rPr>
              <a:t> Offerings or Peace 	Offerings.</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Leviticus 3:1-17</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7:12-15</a:t>
            </a:r>
          </a:p>
        </p:txBody>
      </p:sp>
      <p:sp>
        <p:nvSpPr>
          <p:cNvPr id="4" name="Rectangle 3">
            <a:extLst>
              <a:ext uri="{FF2B5EF4-FFF2-40B4-BE49-F238E27FC236}">
                <a16:creationId xmlns:a16="http://schemas.microsoft.com/office/drawing/2014/main" id="{F7CED470-1F21-4BF4-86E4-C0EB8F008D51}"/>
              </a:ext>
            </a:extLst>
          </p:cNvPr>
          <p:cNvSpPr/>
          <p:nvPr/>
        </p:nvSpPr>
        <p:spPr>
          <a:xfrm>
            <a:off x="762000" y="152400"/>
            <a:ext cx="7848600" cy="954088"/>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Examples of Thanksgiving Expressed in the</a:t>
            </a:r>
          </a:p>
          <a:p>
            <a:pPr algn="ctr">
              <a:defRPr/>
            </a:pPr>
            <a:r>
              <a:rPr lang="en-US" dirty="0">
                <a:solidFill>
                  <a:srgbClr val="002060"/>
                </a:solidFill>
                <a:effectLst>
                  <a:outerShdw blurRad="38100" dist="38100" dir="2700000" algn="tl">
                    <a:srgbClr val="000000">
                      <a:alpha val="43137"/>
                    </a:srgbClr>
                  </a:outerShdw>
                </a:effectLst>
              </a:rPr>
              <a:t>Old Testament.</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45E32E1-E1A1-49FA-8992-26CDCEF017A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9FF7BB6-D21E-4568-B33B-1B9A21B1A66F}"/>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Fellowship Offerings were called 	</a:t>
            </a:r>
            <a:r>
              <a:rPr lang="en-US" sz="4400" b="1" u="sng" dirty="0">
                <a:solidFill>
                  <a:srgbClr val="990033"/>
                </a:solidFill>
                <a:effectLst>
                  <a:outerShdw blurRad="38100" dist="38100" dir="2700000" algn="tl">
                    <a:srgbClr val="000000">
                      <a:alpha val="43137"/>
                    </a:srgbClr>
                  </a:outerShdw>
                </a:effectLst>
                <a:latin typeface="Arial Narrow" pitchFamily="34" charset="0"/>
              </a:rPr>
              <a:t>Thank</a:t>
            </a:r>
            <a:r>
              <a:rPr lang="en-US" sz="4400" b="1" dirty="0">
                <a:solidFill>
                  <a:srgbClr val="990033"/>
                </a:solidFill>
                <a:effectLst>
                  <a:outerShdw blurRad="38100" dist="38100" dir="2700000" algn="tl">
                    <a:srgbClr val="000000">
                      <a:alpha val="43137"/>
                    </a:srgbClr>
                  </a:outerShdw>
                </a:effectLst>
                <a:latin typeface="Arial Narrow" pitchFamily="34" charset="0"/>
              </a:rPr>
              <a:t> Offerings or Peace 	Offerings.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These offerings were offered 	</a:t>
            </a:r>
            <a:r>
              <a:rPr lang="en-US" sz="4400" b="1" u="sng" dirty="0">
                <a:solidFill>
                  <a:srgbClr val="990033"/>
                </a:solidFill>
                <a:effectLst>
                  <a:outerShdw blurRad="38100" dist="38100" dir="2700000" algn="tl">
                    <a:srgbClr val="000000">
                      <a:alpha val="43137"/>
                    </a:srgbClr>
                  </a:outerShdw>
                </a:effectLst>
                <a:latin typeface="Arial Narrow" pitchFamily="34" charset="0"/>
              </a:rPr>
              <a:t>spontaneously</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146BBFFC-F6B6-4E2C-99B2-30D701E1A35A}"/>
              </a:ext>
            </a:extLst>
          </p:cNvPr>
          <p:cNvSpPr/>
          <p:nvPr/>
        </p:nvSpPr>
        <p:spPr>
          <a:xfrm>
            <a:off x="762000" y="152400"/>
            <a:ext cx="7848600" cy="954088"/>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Examples of Thanksgiving Expressed in the</a:t>
            </a:r>
          </a:p>
          <a:p>
            <a:pPr algn="ctr">
              <a:defRPr/>
            </a:pPr>
            <a:r>
              <a:rPr lang="en-US" dirty="0">
                <a:solidFill>
                  <a:srgbClr val="002060"/>
                </a:solidFill>
                <a:effectLst>
                  <a:outerShdw blurRad="38100" dist="38100" dir="2700000" algn="tl">
                    <a:srgbClr val="000000">
                      <a:alpha val="43137"/>
                    </a:srgbClr>
                  </a:outerShdw>
                </a:effectLst>
              </a:rPr>
              <a:t>Old Testament.</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25605</TotalTime>
  <Words>1977</Words>
  <Application>Microsoft Office PowerPoint</Application>
  <PresentationFormat>On-screen Show (4:3)</PresentationFormat>
  <Paragraphs>197</Paragraphs>
  <Slides>37</Slides>
  <Notes>37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Arial Narrow</vt:lpstr>
      <vt:lpstr>Calibri</vt:lpstr>
      <vt:lpstr>Franklin Gothic Medium</vt:lpstr>
      <vt:lpstr>Lucida Sans Unicode</vt:lpstr>
      <vt:lpstr>Times New Roman</vt:lpstr>
      <vt:lpstr>Wingdings 2</vt:lpstr>
      <vt:lpstr>Trek</vt:lpstr>
      <vt:lpstr>Where  did thanksgiving come  from?</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1401</cp:revision>
  <dcterms:created xsi:type="dcterms:W3CDTF">2005-04-23T22:37:40Z</dcterms:created>
  <dcterms:modified xsi:type="dcterms:W3CDTF">2024-07-02T20:00:01Z</dcterms:modified>
</cp:coreProperties>
</file>