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6"/>
  </p:notesMasterIdLst>
  <p:handoutMasterIdLst>
    <p:handoutMasterId r:id="rId47"/>
  </p:handoutMasterIdLst>
  <p:sldIdLst>
    <p:sldId id="398" r:id="rId2"/>
    <p:sldId id="1589" r:id="rId3"/>
    <p:sldId id="1590" r:id="rId4"/>
    <p:sldId id="1624" r:id="rId5"/>
    <p:sldId id="1625" r:id="rId6"/>
    <p:sldId id="1466" r:id="rId7"/>
    <p:sldId id="1270" r:id="rId8"/>
    <p:sldId id="1123" r:id="rId9"/>
    <p:sldId id="1503" r:id="rId10"/>
    <p:sldId id="1591" r:id="rId11"/>
    <p:sldId id="1592" r:id="rId12"/>
    <p:sldId id="1593" r:id="rId13"/>
    <p:sldId id="1594" r:id="rId14"/>
    <p:sldId id="1595" r:id="rId15"/>
    <p:sldId id="1596" r:id="rId16"/>
    <p:sldId id="1597" r:id="rId17"/>
    <p:sldId id="1598" r:id="rId18"/>
    <p:sldId id="1599" r:id="rId19"/>
    <p:sldId id="1600" r:id="rId20"/>
    <p:sldId id="1601" r:id="rId21"/>
    <p:sldId id="1602" r:id="rId22"/>
    <p:sldId id="1603" r:id="rId23"/>
    <p:sldId id="1551" r:id="rId24"/>
    <p:sldId id="1604" r:id="rId25"/>
    <p:sldId id="1605" r:id="rId26"/>
    <p:sldId id="1606" r:id="rId27"/>
    <p:sldId id="1607" r:id="rId28"/>
    <p:sldId id="1608" r:id="rId29"/>
    <p:sldId id="1609" r:id="rId30"/>
    <p:sldId id="1610" r:id="rId31"/>
    <p:sldId id="1611" r:id="rId32"/>
    <p:sldId id="1612" r:id="rId33"/>
    <p:sldId id="1613" r:id="rId34"/>
    <p:sldId id="1614" r:id="rId35"/>
    <p:sldId id="1615" r:id="rId36"/>
    <p:sldId id="1616" r:id="rId37"/>
    <p:sldId id="1617" r:id="rId38"/>
    <p:sldId id="1618" r:id="rId39"/>
    <p:sldId id="1619" r:id="rId40"/>
    <p:sldId id="1620" r:id="rId41"/>
    <p:sldId id="1621" r:id="rId42"/>
    <p:sldId id="1622" r:id="rId43"/>
    <p:sldId id="1623" r:id="rId44"/>
    <p:sldId id="1384" r:id="rId45"/>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401"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343CDF52-292C-4D77-BF76-34B0C464B40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339421BF-B401-4996-819D-9101169E1856}"/>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DBF22AE2-9EF6-43ED-8EF0-B8BFA7D1E543}"/>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2A268314-5675-4655-AA97-30131315D47F}"/>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F97C409E-1F20-40AC-A701-F41935D0FF3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7A2ED5E-F194-4DD2-9083-FC45B1FBBED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54F3D4F1-D7D4-4F91-B864-0F1799BD9CCF}"/>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7A025A69-D27E-40F7-B7BF-C5DE62930DE5}" type="datetimeFigureOut">
              <a:rPr lang="en-US"/>
              <a:pPr>
                <a:defRPr/>
              </a:pPr>
              <a:t>7/2/2024</a:t>
            </a:fld>
            <a:endParaRPr lang="en-US" dirty="0"/>
          </a:p>
        </p:txBody>
      </p:sp>
      <p:sp>
        <p:nvSpPr>
          <p:cNvPr id="4" name="Slide Image Placeholder 3">
            <a:extLst>
              <a:ext uri="{FF2B5EF4-FFF2-40B4-BE49-F238E27FC236}">
                <a16:creationId xmlns:a16="http://schemas.microsoft.com/office/drawing/2014/main" id="{C09781AB-8382-427F-8457-D99A49211436}"/>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26FDA1F0-80D8-44C8-A23B-1F69F769014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122563B-9091-4F5F-BBB0-AFE9FACF21C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A7D58CF0-889D-417E-8C1D-7FA971343EA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BCFC954-3FA7-4BF3-99C6-ABBDD893BC1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5392C17B-97A0-44D7-8C7A-F565534E1F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EF96073D-007C-45C5-922A-2410BAE92F7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8A909E58-6E77-4FD0-82FC-E3F3442E50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E22E2BD-F7F2-498C-AE24-BE385679FEE4}"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77F35125-2949-42DE-8DD3-15B3BC21A5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0CEC1EB9-5B06-41A2-8238-5E7991858B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05FAA75E-4479-4781-8DBA-563CAF8D1B6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5714DE1-AD2A-4B42-80CA-047BA13367E7}"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AB9DBED3-7756-41FC-8854-BAE6CDD0BF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A61C92A2-0764-4FDC-B5E9-5A3451DA58D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D051459E-7DBD-4DFA-87A0-18F0B83EC3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8021ACD-E5E7-48E5-A731-E484EF4ECC25}"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3E6F8002-ABC8-4C5E-ADA5-CEA71CFD6EC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8DA6BEF8-6BCF-4515-B7F8-2CC5B53EA4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65B5FC63-B551-4202-BE79-7EEE92DED1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E0C4E40-CD25-46E5-B77B-34634BC36B8F}"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1698D774-B1B0-482A-BE81-0C0B038483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E08BF975-64A8-4CE5-87AB-724E02D73B6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C61759DD-575D-4A84-9067-114AA592B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379FDB4-B8C1-4925-95BE-C491C5A448F9}"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CE92FFE4-FDC0-4968-BDE4-0592E28C8ED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F3223D97-2F7C-4874-82A7-447675A1E6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57C2D09D-422B-4252-9D93-B52CD22012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D538622-0A31-4F5A-8A6C-B1048E106C89}"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AF51F967-9425-46DC-8F55-3EB1376B6D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6F5A97BB-138A-4EF7-AA85-BAD99E7800F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D4D1D566-16E6-4698-8008-A18B8941AA8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8E531F-B4A9-4B6F-B032-D670DC969C03}"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F5982C0E-A35C-48F8-8DC7-AE21199CC7E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932CEB49-B6B6-4D7F-83A9-3D1E6971C8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1D910B7C-D34A-47C3-AD12-FDCBA98775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7C3A5CF-A5E7-420B-9687-F5A38EBCFCF8}"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304E0E59-AD45-4B8E-A938-97E99F5A98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2047581A-DAA0-4608-83A3-964528EF65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70EA0C1D-D0AA-475F-B5E0-733CD2EF20E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E8015E1-D9FD-439E-B8B3-3065046B0B61}"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D9D91ECC-EACD-49FA-BB71-BEF60773AA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30F06668-23CB-49A6-A264-A0E3F010305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F518345C-8DC2-406B-BC79-FF89CECF5F7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0A062E-4D33-4DF2-ACFE-2DB7C862B6AE}"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6DE4BABD-2C55-4A75-BA62-F011C6EC03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F87E7E31-9336-431A-9C33-9F9FF68608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14EAB9F3-BDBE-47C8-90D1-A48BA84459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61D625C-DD7E-4D30-9885-D3B2721BD921}"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5A47415E-25C3-4381-A41D-BF35280F88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75D9C912-7A1E-449A-9A05-34633DFB7E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D94A5DB1-EE20-4B3B-BB6E-6E79FFA6CA8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1ACD96A-AAE4-44CD-A028-6E0A6573FC7C}"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DBA493B4-1406-4EDE-A1A9-DB6D167B9F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CA5E224A-EAB4-42E7-B5A0-64A6C776F56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9515BAEA-81A5-4846-BF44-839DAB8BB8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376172-6F38-45C7-B28E-FEF0D436E3C7}"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3E7187B2-DDA5-4044-9E29-B5A4B2E1F7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42030D37-9B39-4565-9EDD-3C4AB5DD7E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FAB3C83D-B2A4-4451-B9E8-EB5EF35823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9D1A7F-653D-404F-9ACB-5B4859648E65}"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4B33C9BD-6C4E-471E-BC49-23EFEA9126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7739FDF0-308B-415E-9FAA-522013307E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CE761340-E239-44AE-A772-DFC3D90688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A8C295B-AEE5-4E21-B9D6-4392DBC40335}"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13521764-1720-46CF-AFD1-DEA23C8BB3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DA0F629F-4DB3-4CFA-9D51-5265CC9C25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51B1E9D0-BEA7-4385-9836-149C8BE847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73F299-ECA7-4026-8329-E80E33316FEF}"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5B894C47-70F6-4944-A4F5-7B3AECEC36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FBDD8154-C645-479C-9975-9121DEC164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612F31AB-C9C7-4548-BADC-D51119D25A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79364AC-AED5-487A-ABCE-87113F319004}"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302D0798-CF80-4690-B874-4AEC822CE2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25399946-7F49-49F6-8538-28C37D8AF82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B7F720ED-3899-4B14-9544-21430B12A1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B43C898-1A28-4460-BC57-DB8B94D73767}"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20E280AC-9411-4498-872C-A9E18FD763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14710E8-A9E2-4F93-A000-AF0E2E083F3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053E5877-5499-4994-9DEC-BAA6484571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87DEAB-F3BF-4CC2-BD71-EA625B9F12D6}"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1262E2D1-CA7E-4DBA-832E-1744F3E2A6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8D716216-9922-49A1-8E8C-DF9EC44AC2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7BC86815-F1FE-4353-B879-A2A894ABBA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750C8DA-D07C-4F68-B9BC-A6FFA73E787F}"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E03DBC32-60AB-4FD4-B879-D7D699A692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31B4E7BE-20C7-431C-B6E2-42396E3A49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B0FDED92-B411-4C06-BF35-5D88AEBE96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5B1037-4F93-4063-BBD1-76D0423109BC}"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8A58D579-A70C-4F6C-BDCC-F5618260F78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21C1076D-915C-4B3E-ADEB-EEF4A30869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7C100AE3-35E5-4C6D-AA3D-7D9D0DE207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3BD11A-8F87-497B-996D-55A8AB82DFD0}"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3CE7E417-A99B-4B2E-9B0C-BB3BB088E3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66CF523A-EC85-4E39-8DD4-386D75CF5C3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1A1920DB-651B-4E79-AEA9-829047CB3C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F4A991-B41D-4716-838C-798DDECF0143}"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7E5D2AAC-6B1B-4CEA-ABB2-51849BD8AF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5486A3D3-1FCF-43C5-B2C0-BD802CA5C9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ABA9F953-8F90-42C1-B595-05AC6E321B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984483B-DCF9-404F-AAB1-2A7E5F865804}"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9F8C7D1D-4381-4C3C-8262-FA2303E70F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0B2473A8-C4D9-41DC-B86C-EA582895AF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25F241D-6DFE-4186-9B09-C15494FE1E4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DB8ADE5-BC76-429A-9AFA-236868CD5EC3}"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CD1E22D2-4DF5-4590-81FC-846B6603D0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A2CA747F-3AA6-4B3D-9B70-3221C46AEB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B361B04D-A1FA-4C21-8DB5-46502CBFC88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F29B6D-A8DC-4447-B24A-2825C48F7380}"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6A60BB01-6CD9-4D9F-9265-89EE58C88F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6EF64973-BD19-4D59-9507-8635620DD0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E7AFAFC4-22EB-457D-9A18-548206C4C0B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EA5053-6310-4BBE-B406-CFDF62FF5D6E}"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CBD763C1-5763-42B2-97D7-5EC843F53C0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FD65241E-663A-4FA3-878E-715FEAD0BE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81A77572-8B04-4021-A1F6-9BD0801B71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0207DB2-98C1-430C-840A-895D04D95B3A}"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E3FF082C-407D-40D5-8AB1-462C5A55C1E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9B5B7C5A-1FAD-4AD4-9185-75168450A5F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3EF5216D-F06B-4859-AE76-C7239701FC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BF3DB36-5341-4A93-9CBB-32779B6CDF60}"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714AF7F7-F44F-48CD-8BC6-9F06929F38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8AB4AE5B-CC54-4189-A0A0-54330817F3C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AD11BD76-E14A-4DD3-A832-BB999B5B725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B1A6721-AEBB-4F98-8ECC-06476C757499}"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E19482AD-05E7-42E6-9CD8-37B025E6BA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201820F7-E374-4ADF-8B41-9ADF3803B70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D9C6D608-C597-4983-9CB4-83787DB59A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663A82B-0757-43FA-B702-975C90A91E14}"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93F1FE2E-32A9-45BF-98CE-BF5ED86D26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1AEE1808-E3C5-4C00-9885-76338BA147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0AC4F6B5-6A6F-4CD3-8168-2B98F025C7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8733BD-748E-4197-84E4-23421364FB9D}"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5237AAB1-25B8-498B-B12D-57C216806B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83B5FDAB-6CEE-4674-91A9-1A859BFAA6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644B27E0-D37A-4F4C-9A56-2019E5FF63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71F6FEA-2197-48ED-A57F-CF1BBD464B67}"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E24F8067-A0F8-4399-9887-A861C52DAB6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60A47E70-4747-4D97-85CD-1C2F84F24D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203419C2-91A4-40D9-965A-D3D075FCDE6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ECD52EB-5AA5-453C-B0BD-EA3095DDFD0B}"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BB0C7107-9C03-4909-8192-2EACCB1C3E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5C41FBDC-30E6-4E36-AAB1-49DBD86117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56A29986-0130-42FC-9C74-97B4FD334F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69FA8A1-E36B-43D0-B912-EACDCB9DDBAF}"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2360221A-9820-41D2-97CD-746257D030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EDFD758F-9C0A-442E-886E-6C507A459F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3B35A6A2-3DF7-4B63-A0C6-9E4031F9CA9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1B9A3E6-2233-4E8E-BE10-8897C7F190E1}"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AD084922-2040-4038-8695-064B9A6A43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8FE60C5C-5BE8-4FE5-B6E8-CAF0A090E5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72B20ABA-3463-4387-98FA-A631105DF99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E70E1C0-3FE5-4F8C-A85C-47128A49FBF0}"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0B8C3B52-AC8F-44B8-8E8A-D29B2F9F53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5A434094-D3CE-4A80-B087-E242DAB668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BE7628D5-39DC-4594-8413-824592A62C2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BD6D4CB-6A11-4397-B430-248A2084CFF5}"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24D01EB5-F8D8-461D-915F-1F7BFDD233B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FF8F7F00-DEDB-4F34-BC11-92C42FAE175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90BF966A-2EAF-435A-B090-A8623C13F3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5954DDB-C1A7-4E2B-8AC7-CA4E982B64CC}"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556A045D-E78A-4534-AF57-E3792436C8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BDF7CBC-EA03-449A-9305-C0CC677591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178ED9CE-02BE-452C-BF80-16D11857E20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B96F2DE-5271-4889-8DDA-ADBC28C9A5F7}"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1B304858-3894-41D4-ACBE-03C31F0251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C0018B66-FBFF-485E-BF89-3905D6F3E4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FDBE57B0-2CFA-445E-91F1-ECEAE4D92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5B33B0-80B3-4BDE-8BCF-FEBC5A591D42}"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0223B819-3C4B-47BB-86E0-3E1DA9FB56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2A6CE614-7884-4FCE-AF93-533F54BB3F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BC7CA58E-3787-4DFD-9302-EAE353D6D1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7E33B7-DB72-46A7-A4A0-62EFE4F53872}"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3A019AF6-06F5-4EED-858A-8F9A78DB22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69E702BF-8EF7-456D-890D-1E2670AEBF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64521A6F-FEDE-415D-BE77-5B4C5583F7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7468C8-E280-47B8-8E0E-1DDDE6285A7C}"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34D93840-7009-4649-9F36-E76F3E84507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83081D77-4E96-40EE-BF09-841BE5AA511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E8A11D28-0672-440B-88CB-25D708C8C52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C8A2A83-95B3-4896-A778-AADE11E0FACC}"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FA932935-869A-4B29-B489-BED3CEEEF1E4}"/>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F7C20739-F5E9-4DED-9422-845AE74A9B77}"/>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33F77211-23D4-4817-BC2F-15462B4574B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F86F9885-E2A0-45E9-AB4E-148BEF25D8F1}"/>
              </a:ext>
            </a:extLst>
          </p:cNvPr>
          <p:cNvSpPr>
            <a:spLocks noGrp="1"/>
          </p:cNvSpPr>
          <p:nvPr>
            <p:ph type="sldNum" sz="quarter" idx="12"/>
          </p:nvPr>
        </p:nvSpPr>
        <p:spPr>
          <a:xfrm>
            <a:off x="8229600" y="6473825"/>
            <a:ext cx="758825" cy="247650"/>
          </a:xfrm>
        </p:spPr>
        <p:txBody>
          <a:bodyPr/>
          <a:lstStyle>
            <a:lvl1pPr>
              <a:defRPr smtClean="0"/>
            </a:lvl1pPr>
          </a:lstStyle>
          <a:p>
            <a:pPr>
              <a:defRPr/>
            </a:pPr>
            <a:fld id="{697EC4E5-1AC5-4BB2-BA01-23A35CE1F927}" type="slidenum">
              <a:rPr lang="en-US" altLang="en-US"/>
              <a:pPr>
                <a:defRPr/>
              </a:pPr>
              <a:t>‹#›</a:t>
            </a:fld>
            <a:endParaRPr lang="en-US" altLang="en-US"/>
          </a:p>
        </p:txBody>
      </p:sp>
    </p:spTree>
    <p:extLst>
      <p:ext uri="{BB962C8B-B14F-4D97-AF65-F5344CB8AC3E}">
        <p14:creationId xmlns:p14="http://schemas.microsoft.com/office/powerpoint/2010/main" val="4148131220"/>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22DD520F-2DC7-4850-952F-1536D4019BD9}"/>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FA60AF85-B7AC-4344-9E17-3B1DC1D88CC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953877D7-F264-4C8D-8C3A-0A769FA94C55}"/>
              </a:ext>
            </a:extLst>
          </p:cNvPr>
          <p:cNvSpPr>
            <a:spLocks noGrp="1"/>
          </p:cNvSpPr>
          <p:nvPr>
            <p:ph type="sldNum" sz="quarter" idx="12"/>
          </p:nvPr>
        </p:nvSpPr>
        <p:spPr/>
        <p:txBody>
          <a:bodyPr/>
          <a:lstStyle>
            <a:lvl1pPr>
              <a:defRPr/>
            </a:lvl1pPr>
          </a:lstStyle>
          <a:p>
            <a:pPr>
              <a:defRPr/>
            </a:pPr>
            <a:fld id="{399D24C6-255F-47E8-AB75-7199E6A75F21}" type="slidenum">
              <a:rPr lang="en-US" altLang="en-US"/>
              <a:pPr>
                <a:defRPr/>
              </a:pPr>
              <a:t>‹#›</a:t>
            </a:fld>
            <a:endParaRPr lang="en-US" altLang="en-US"/>
          </a:p>
        </p:txBody>
      </p:sp>
    </p:spTree>
    <p:extLst>
      <p:ext uri="{BB962C8B-B14F-4D97-AF65-F5344CB8AC3E}">
        <p14:creationId xmlns:p14="http://schemas.microsoft.com/office/powerpoint/2010/main" val="1849104516"/>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9613EC-B065-43F9-B798-4C67BCE63E0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DA38964-4E6C-489A-B887-7CDA0B872CF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F4E8044-4C08-4929-9BAD-5A617CC0EE89}"/>
              </a:ext>
            </a:extLst>
          </p:cNvPr>
          <p:cNvSpPr>
            <a:spLocks noGrp="1"/>
          </p:cNvSpPr>
          <p:nvPr>
            <p:ph type="sldNum" sz="quarter" idx="12"/>
          </p:nvPr>
        </p:nvSpPr>
        <p:spPr/>
        <p:txBody>
          <a:bodyPr/>
          <a:lstStyle>
            <a:lvl1pPr>
              <a:defRPr smtClean="0"/>
            </a:lvl1pPr>
          </a:lstStyle>
          <a:p>
            <a:pPr>
              <a:defRPr/>
            </a:pPr>
            <a:fld id="{06D7FA19-31D6-40D4-925E-668B25F42B9A}" type="slidenum">
              <a:rPr lang="en-US" altLang="en-US"/>
              <a:pPr>
                <a:defRPr/>
              </a:pPr>
              <a:t>‹#›</a:t>
            </a:fld>
            <a:endParaRPr lang="en-US" altLang="en-US"/>
          </a:p>
        </p:txBody>
      </p:sp>
    </p:spTree>
    <p:extLst>
      <p:ext uri="{BB962C8B-B14F-4D97-AF65-F5344CB8AC3E}">
        <p14:creationId xmlns:p14="http://schemas.microsoft.com/office/powerpoint/2010/main" val="3478813666"/>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12714B7C-55E2-43DF-A23E-A6A8064FF9B1}"/>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0B832D9B-E4E7-440A-962A-C840A49719A8}"/>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C3EDD4DD-4FBC-4796-B2C1-8D71A9DE8C81}"/>
              </a:ext>
            </a:extLst>
          </p:cNvPr>
          <p:cNvSpPr>
            <a:spLocks noGrp="1"/>
          </p:cNvSpPr>
          <p:nvPr>
            <p:ph type="sldNum" sz="quarter" idx="12"/>
          </p:nvPr>
        </p:nvSpPr>
        <p:spPr>
          <a:xfrm>
            <a:off x="8229600" y="6473825"/>
            <a:ext cx="758825" cy="247650"/>
          </a:xfrm>
        </p:spPr>
        <p:txBody>
          <a:bodyPr/>
          <a:lstStyle>
            <a:lvl1pPr>
              <a:defRPr smtClean="0"/>
            </a:lvl1pPr>
          </a:lstStyle>
          <a:p>
            <a:pPr>
              <a:defRPr/>
            </a:pPr>
            <a:fld id="{2E9F5994-D256-4194-826C-A18767B4E053}" type="slidenum">
              <a:rPr lang="en-US" altLang="en-US"/>
              <a:pPr>
                <a:defRPr/>
              </a:pPr>
              <a:t>‹#›</a:t>
            </a:fld>
            <a:endParaRPr lang="en-US" altLang="en-US"/>
          </a:p>
        </p:txBody>
      </p:sp>
    </p:spTree>
    <p:extLst>
      <p:ext uri="{BB962C8B-B14F-4D97-AF65-F5344CB8AC3E}">
        <p14:creationId xmlns:p14="http://schemas.microsoft.com/office/powerpoint/2010/main" val="1051367902"/>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2C52E409-226B-43A4-B751-8B3B3C97F17B}"/>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C955C13F-59EB-40E7-A3A8-F076E797ADDD}"/>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D2F194AA-360E-4C02-86FA-B81FF430423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48360B61-B8DF-4FD1-B650-BC9C07AACBC5}"/>
              </a:ext>
            </a:extLst>
          </p:cNvPr>
          <p:cNvSpPr>
            <a:spLocks noGrp="1"/>
          </p:cNvSpPr>
          <p:nvPr>
            <p:ph type="sldNum" sz="quarter" idx="12"/>
          </p:nvPr>
        </p:nvSpPr>
        <p:spPr/>
        <p:txBody>
          <a:bodyPr/>
          <a:lstStyle>
            <a:lvl1pPr>
              <a:defRPr smtClean="0"/>
            </a:lvl1pPr>
          </a:lstStyle>
          <a:p>
            <a:pPr>
              <a:defRPr/>
            </a:pPr>
            <a:fld id="{352C8E65-3706-47D0-914A-BDC7935BEF8D}" type="slidenum">
              <a:rPr lang="en-US" altLang="en-US"/>
              <a:pPr>
                <a:defRPr/>
              </a:pPr>
              <a:t>‹#›</a:t>
            </a:fld>
            <a:endParaRPr lang="en-US" altLang="en-US"/>
          </a:p>
        </p:txBody>
      </p:sp>
    </p:spTree>
    <p:extLst>
      <p:ext uri="{BB962C8B-B14F-4D97-AF65-F5344CB8AC3E}">
        <p14:creationId xmlns:p14="http://schemas.microsoft.com/office/powerpoint/2010/main" val="2868055048"/>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123E637A-8D22-4560-AB8A-8E71042C7C63}"/>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57EC470A-0A71-4F6D-97A3-52DBF339B17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B683FF12-C492-4467-87DC-E8F69D3EC19D}"/>
              </a:ext>
            </a:extLst>
          </p:cNvPr>
          <p:cNvSpPr>
            <a:spLocks noGrp="1"/>
          </p:cNvSpPr>
          <p:nvPr>
            <p:ph type="sldNum" sz="quarter" idx="12"/>
          </p:nvPr>
        </p:nvSpPr>
        <p:spPr/>
        <p:txBody>
          <a:bodyPr/>
          <a:lstStyle>
            <a:lvl1pPr>
              <a:defRPr/>
            </a:lvl1pPr>
          </a:lstStyle>
          <a:p>
            <a:pPr>
              <a:defRPr/>
            </a:pPr>
            <a:fld id="{39DD2B5F-990D-4949-857A-CB5999C69791}" type="slidenum">
              <a:rPr lang="en-US" altLang="en-US"/>
              <a:pPr>
                <a:defRPr/>
              </a:pPr>
              <a:t>‹#›</a:t>
            </a:fld>
            <a:endParaRPr lang="en-US" altLang="en-US"/>
          </a:p>
        </p:txBody>
      </p:sp>
    </p:spTree>
    <p:extLst>
      <p:ext uri="{BB962C8B-B14F-4D97-AF65-F5344CB8AC3E}">
        <p14:creationId xmlns:p14="http://schemas.microsoft.com/office/powerpoint/2010/main" val="3086301320"/>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A16D2667-49FD-499A-8134-5B67A5FE0E7A}"/>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D7CFAE53-DE49-4797-B6D7-D909FBFEB765}"/>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CBFB360A-A0F9-46A8-8C0D-290A17480DA5}"/>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601EB42D-DEC1-476D-8AA3-17E3622DFF71}"/>
              </a:ext>
            </a:extLst>
          </p:cNvPr>
          <p:cNvSpPr>
            <a:spLocks noGrp="1"/>
          </p:cNvSpPr>
          <p:nvPr>
            <p:ph type="sldNum" sz="quarter" idx="12"/>
          </p:nvPr>
        </p:nvSpPr>
        <p:spPr>
          <a:xfrm>
            <a:off x="8229600" y="6477000"/>
            <a:ext cx="762000" cy="247650"/>
          </a:xfrm>
        </p:spPr>
        <p:txBody>
          <a:bodyPr/>
          <a:lstStyle>
            <a:lvl1pPr>
              <a:defRPr smtClean="0"/>
            </a:lvl1pPr>
          </a:lstStyle>
          <a:p>
            <a:pPr>
              <a:defRPr/>
            </a:pPr>
            <a:fld id="{C9D3E4BB-0DB7-4E16-ACA0-8DD177606D84}" type="slidenum">
              <a:rPr lang="en-US" altLang="en-US"/>
              <a:pPr>
                <a:defRPr/>
              </a:pPr>
              <a:t>‹#›</a:t>
            </a:fld>
            <a:endParaRPr lang="en-US" altLang="en-US"/>
          </a:p>
        </p:txBody>
      </p:sp>
    </p:spTree>
    <p:extLst>
      <p:ext uri="{BB962C8B-B14F-4D97-AF65-F5344CB8AC3E}">
        <p14:creationId xmlns:p14="http://schemas.microsoft.com/office/powerpoint/2010/main" val="1144261452"/>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059195A7-FB04-490F-AA1F-6DF1B2C612A7}"/>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E25D7A28-B34F-4F5D-930F-FCC6EE3D93C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0ACC4C84-A4DD-4458-AF6E-34B2AA3B0FD0}"/>
              </a:ext>
            </a:extLst>
          </p:cNvPr>
          <p:cNvSpPr>
            <a:spLocks noGrp="1"/>
          </p:cNvSpPr>
          <p:nvPr>
            <p:ph type="sldNum" sz="quarter" idx="12"/>
          </p:nvPr>
        </p:nvSpPr>
        <p:spPr/>
        <p:txBody>
          <a:bodyPr/>
          <a:lstStyle>
            <a:lvl1pPr>
              <a:defRPr/>
            </a:lvl1pPr>
          </a:lstStyle>
          <a:p>
            <a:pPr>
              <a:defRPr/>
            </a:pPr>
            <a:fld id="{7F27420F-324A-4498-A0E7-DB995A293293}" type="slidenum">
              <a:rPr lang="en-US" altLang="en-US"/>
              <a:pPr>
                <a:defRPr/>
              </a:pPr>
              <a:t>‹#›</a:t>
            </a:fld>
            <a:endParaRPr lang="en-US" altLang="en-US"/>
          </a:p>
        </p:txBody>
      </p:sp>
    </p:spTree>
    <p:extLst>
      <p:ext uri="{BB962C8B-B14F-4D97-AF65-F5344CB8AC3E}">
        <p14:creationId xmlns:p14="http://schemas.microsoft.com/office/powerpoint/2010/main" val="3103149144"/>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D6DA6404-AE7E-45B1-BE15-F6E165FBA5CB}"/>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F5A500D1-E697-4DE7-A55B-9DCCDAF238F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2B27F1A2-CB33-4CB7-9A26-6AAC56A5D419}"/>
              </a:ext>
            </a:extLst>
          </p:cNvPr>
          <p:cNvSpPr>
            <a:spLocks noGrp="1"/>
          </p:cNvSpPr>
          <p:nvPr>
            <p:ph type="sldNum" sz="quarter" idx="12"/>
          </p:nvPr>
        </p:nvSpPr>
        <p:spPr/>
        <p:txBody>
          <a:bodyPr/>
          <a:lstStyle>
            <a:lvl1pPr>
              <a:defRPr smtClean="0"/>
            </a:lvl1pPr>
          </a:lstStyle>
          <a:p>
            <a:pPr>
              <a:defRPr/>
            </a:pPr>
            <a:fld id="{B929855B-5BEF-4901-8392-C8217DC4E18A}" type="slidenum">
              <a:rPr lang="en-US" altLang="en-US"/>
              <a:pPr>
                <a:defRPr/>
              </a:pPr>
              <a:t>‹#›</a:t>
            </a:fld>
            <a:endParaRPr lang="en-US" altLang="en-US"/>
          </a:p>
        </p:txBody>
      </p:sp>
    </p:spTree>
    <p:extLst>
      <p:ext uri="{BB962C8B-B14F-4D97-AF65-F5344CB8AC3E}">
        <p14:creationId xmlns:p14="http://schemas.microsoft.com/office/powerpoint/2010/main" val="2535437060"/>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8A3349B2-08C0-490F-BE48-6E7A125A1598}"/>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10402059-366F-4C65-9053-7F010934367A}"/>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7BBCEE0F-1299-4DF3-83C2-6E6F9037F8B7}"/>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7ABFC96D-40D5-4FC6-8E28-A220F3A6FEF1}"/>
              </a:ext>
            </a:extLst>
          </p:cNvPr>
          <p:cNvSpPr>
            <a:spLocks noGrp="1"/>
          </p:cNvSpPr>
          <p:nvPr>
            <p:ph type="sldNum" sz="quarter" idx="12"/>
          </p:nvPr>
        </p:nvSpPr>
        <p:spPr/>
        <p:txBody>
          <a:bodyPr/>
          <a:lstStyle>
            <a:lvl1pPr>
              <a:defRPr smtClean="0"/>
            </a:lvl1pPr>
          </a:lstStyle>
          <a:p>
            <a:pPr>
              <a:defRPr/>
            </a:pPr>
            <a:fld id="{7E879A14-D665-4F78-AFD3-EBF19F0AB0AF}" type="slidenum">
              <a:rPr lang="en-US" altLang="en-US"/>
              <a:pPr>
                <a:defRPr/>
              </a:pPr>
              <a:t>‹#›</a:t>
            </a:fld>
            <a:endParaRPr lang="en-US" altLang="en-US"/>
          </a:p>
        </p:txBody>
      </p:sp>
    </p:spTree>
    <p:extLst>
      <p:ext uri="{BB962C8B-B14F-4D97-AF65-F5344CB8AC3E}">
        <p14:creationId xmlns:p14="http://schemas.microsoft.com/office/powerpoint/2010/main" val="628198246"/>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DA7DF078-ED68-48F5-83B8-122480C65492}"/>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82E4928F-224A-4054-BC37-54CBD419D26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49E09C24-8C28-47A0-8A44-17D6F199B74E}"/>
              </a:ext>
            </a:extLst>
          </p:cNvPr>
          <p:cNvSpPr>
            <a:spLocks noGrp="1"/>
          </p:cNvSpPr>
          <p:nvPr>
            <p:ph type="sldNum" sz="quarter" idx="12"/>
          </p:nvPr>
        </p:nvSpPr>
        <p:spPr/>
        <p:txBody>
          <a:bodyPr/>
          <a:lstStyle>
            <a:lvl1pPr>
              <a:defRPr smtClean="0"/>
            </a:lvl1pPr>
          </a:lstStyle>
          <a:p>
            <a:pPr>
              <a:defRPr/>
            </a:pPr>
            <a:fld id="{358359BD-A797-44E7-B7B0-416720EEF93C}" type="slidenum">
              <a:rPr lang="en-US" altLang="en-US"/>
              <a:pPr>
                <a:defRPr/>
              </a:pPr>
              <a:t>‹#›</a:t>
            </a:fld>
            <a:endParaRPr lang="en-US" altLang="en-US"/>
          </a:p>
        </p:txBody>
      </p:sp>
    </p:spTree>
    <p:extLst>
      <p:ext uri="{BB962C8B-B14F-4D97-AF65-F5344CB8AC3E}">
        <p14:creationId xmlns:p14="http://schemas.microsoft.com/office/powerpoint/2010/main" val="3330386337"/>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C0B8CB6D-B9F0-4B9C-9DF7-96AC0A0BF639}"/>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6877B9F8-4CFE-4F2C-B9C8-80968E90D42B}"/>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F72F0DBB-692A-4A4B-8A4F-53CB90B98881}"/>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62CF011E-25F7-44AE-BE03-19DBA77F3942}"/>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1C29D5D6-98F0-4A07-AB33-FD8C8CF8F3ED}"/>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0C9BAC91-1EB6-4EE1-985E-80EE51EF7DE6}"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C97D9665-610C-425D-99EE-7D1AB428D5DA}"/>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53DC3FF3-1FB7-4A7E-96F1-898A3F7C15AD}"/>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30F0B7D8-4FDA-4209-81AD-36CBAC8ED6F2}"/>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5006" r:id="rId1"/>
    <p:sldLayoutId id="2147485007" r:id="rId2"/>
    <p:sldLayoutId id="2147485008" r:id="rId3"/>
    <p:sldLayoutId id="2147485003" r:id="rId4"/>
    <p:sldLayoutId id="2147485009" r:id="rId5"/>
    <p:sldLayoutId id="2147485004" r:id="rId6"/>
    <p:sldLayoutId id="2147485010" r:id="rId7"/>
    <p:sldLayoutId id="2147485011" r:id="rId8"/>
    <p:sldLayoutId id="2147485012" r:id="rId9"/>
    <p:sldLayoutId id="2147485005" r:id="rId10"/>
    <p:sldLayoutId id="2147485013"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583F4ECF-868E-45DE-84A1-1716360D91F1}"/>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How  do  you get  the  peace of  </a:t>
            </a:r>
            <a:r>
              <a:rPr lang="en-US" sz="6600" b="1" dirty="0" err="1">
                <a:solidFill>
                  <a:srgbClr val="002060"/>
                </a:solidFill>
                <a:effectLst>
                  <a:outerShdw blurRad="38100" dist="38100" dir="2700000" algn="tl">
                    <a:srgbClr val="000000">
                      <a:alpha val="43137"/>
                    </a:srgbClr>
                  </a:outerShdw>
                </a:effectLst>
              </a:rPr>
              <a:t>christ</a:t>
            </a:r>
            <a:r>
              <a:rPr lang="en-US" sz="6600" b="1" dirty="0">
                <a:solidFill>
                  <a:srgbClr val="002060"/>
                </a:solidFill>
                <a:effectLst>
                  <a:outerShdw blurRad="38100" dist="38100" dir="2700000" algn="tl">
                    <a:srgbClr val="000000">
                      <a:alpha val="43137"/>
                    </a:srgbClr>
                  </a:outerShdw>
                </a:effectLst>
              </a:rPr>
              <a:t>?</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3F3FFC0-DD31-4071-BEEA-B184C4AFA69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F91C8A9-6C24-416B-AED7-A785D44975DE}"/>
              </a:ext>
            </a:extLst>
          </p:cNvPr>
          <p:cNvSpPr>
            <a:spLocks noGrp="1" noChangeArrowheads="1"/>
          </p:cNvSpPr>
          <p:nvPr>
            <p:ph idx="1"/>
          </p:nvPr>
        </p:nvSpPr>
        <p:spPr>
          <a:xfrm>
            <a:off x="457200" y="12954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How do you become God’s chosen person?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Understand the </a:t>
            </a:r>
            <a:r>
              <a:rPr lang="en-US" sz="4400" b="1" u="sng" dirty="0">
                <a:solidFill>
                  <a:srgbClr val="990033"/>
                </a:solidFill>
                <a:effectLst>
                  <a:outerShdw blurRad="38100" dist="38100" dir="2700000" algn="tl">
                    <a:srgbClr val="000000">
                      <a:alpha val="43137"/>
                    </a:srgbClr>
                  </a:outerShdw>
                </a:effectLst>
                <a:latin typeface="Arial Narrow" pitchFamily="34" charset="0"/>
              </a:rPr>
              <a:t>gospel</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D7BBF653-A257-4E42-B6F7-2F60720FC85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AD3241B-CF34-4F16-8155-C479ED95BDF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307A50D-6B29-4C74-8B70-DBE8F8A8D1E9}"/>
              </a:ext>
            </a:extLst>
          </p:cNvPr>
          <p:cNvSpPr>
            <a:spLocks noGrp="1" noChangeArrowheads="1"/>
          </p:cNvSpPr>
          <p:nvPr>
            <p:ph idx="1"/>
          </p:nvPr>
        </p:nvSpPr>
        <p:spPr>
          <a:xfrm>
            <a:off x="457200" y="12954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How do you become God’s chosen person?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Understand the </a:t>
            </a:r>
            <a:r>
              <a:rPr lang="en-US" sz="4400" b="1" u="sng" dirty="0">
                <a:solidFill>
                  <a:srgbClr val="990033"/>
                </a:solidFill>
                <a:effectLst>
                  <a:outerShdw blurRad="38100" dist="38100" dir="2700000" algn="tl">
                    <a:srgbClr val="000000">
                      <a:alpha val="43137"/>
                    </a:srgbClr>
                  </a:outerShdw>
                </a:effectLst>
                <a:latin typeface="Arial Narrow" pitchFamily="34" charset="0"/>
              </a:rPr>
              <a:t>gospel</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Make the right </a:t>
            </a:r>
            <a:r>
              <a:rPr lang="en-US" sz="4400" b="1" u="sng" dirty="0">
                <a:solidFill>
                  <a:srgbClr val="990033"/>
                </a:solidFill>
                <a:effectLst>
                  <a:outerShdw blurRad="38100" dist="38100" dir="2700000" algn="tl">
                    <a:srgbClr val="000000">
                      <a:alpha val="43137"/>
                    </a:srgbClr>
                  </a:outerShdw>
                </a:effectLst>
                <a:latin typeface="Arial Narrow" pitchFamily="34" charset="0"/>
              </a:rPr>
              <a:t>choice</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CA7494FD-5197-4348-B439-10665EA73FE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7294CEB-747E-4887-8073-F3044AD2BE0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C6CBE56-F5D5-4391-B1D5-8599979E9AD4}"/>
              </a:ext>
            </a:extLst>
          </p:cNvPr>
          <p:cNvSpPr>
            <a:spLocks noGrp="1" noChangeArrowheads="1"/>
          </p:cNvSpPr>
          <p:nvPr>
            <p:ph idx="1"/>
          </p:nvPr>
        </p:nvSpPr>
        <p:spPr>
          <a:xfrm>
            <a:off x="457200" y="12954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How do you become God’s chosen person?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Understand the </a:t>
            </a:r>
            <a:r>
              <a:rPr lang="en-US" sz="4400" b="1" u="sng" dirty="0">
                <a:solidFill>
                  <a:srgbClr val="990033"/>
                </a:solidFill>
                <a:effectLst>
                  <a:outerShdw blurRad="38100" dist="38100" dir="2700000" algn="tl">
                    <a:srgbClr val="000000">
                      <a:alpha val="43137"/>
                    </a:srgbClr>
                  </a:outerShdw>
                </a:effectLst>
                <a:latin typeface="Arial Narrow" pitchFamily="34" charset="0"/>
              </a:rPr>
              <a:t>gospel</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Make the right </a:t>
            </a:r>
            <a:r>
              <a:rPr lang="en-US" sz="4400" b="1" u="sng" dirty="0">
                <a:solidFill>
                  <a:srgbClr val="990033"/>
                </a:solidFill>
                <a:effectLst>
                  <a:outerShdw blurRad="38100" dist="38100" dir="2700000" algn="tl">
                    <a:srgbClr val="000000">
                      <a:alpha val="43137"/>
                    </a:srgbClr>
                  </a:outerShdw>
                </a:effectLst>
                <a:latin typeface="Arial Narrow" pitchFamily="34" charset="0"/>
              </a:rPr>
              <a:t>choice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Accept Jesus as </a:t>
            </a:r>
            <a:r>
              <a:rPr lang="en-US" sz="4400" b="1" u="sng" dirty="0">
                <a:solidFill>
                  <a:srgbClr val="990033"/>
                </a:solidFill>
                <a:effectLst>
                  <a:outerShdw blurRad="38100" dist="38100" dir="2700000" algn="tl">
                    <a:srgbClr val="000000">
                      <a:alpha val="43137"/>
                    </a:srgbClr>
                  </a:outerShdw>
                </a:effectLst>
                <a:latin typeface="Arial Narrow" pitchFamily="34" charset="0"/>
              </a:rPr>
              <a:t>Lord</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1BAC2D7C-3377-4692-A0D5-3B6714B3784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A5B6B85-D178-4996-ACD5-9AFF0BD9E5E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93FA9AE-422D-46EF-9B5B-FB4331BEB66F}"/>
              </a:ext>
            </a:extLst>
          </p:cNvPr>
          <p:cNvSpPr>
            <a:spLocks noGrp="1" noChangeArrowheads="1"/>
          </p:cNvSpPr>
          <p:nvPr>
            <p:ph idx="1"/>
          </p:nvPr>
        </p:nvSpPr>
        <p:spPr>
          <a:xfrm>
            <a:off x="457200" y="12954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How do you become God’s chosen person?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Understand the </a:t>
            </a:r>
            <a:r>
              <a:rPr lang="en-US" sz="4400" b="1" u="sng" dirty="0">
                <a:solidFill>
                  <a:srgbClr val="990033"/>
                </a:solidFill>
                <a:effectLst>
                  <a:outerShdw blurRad="38100" dist="38100" dir="2700000" algn="tl">
                    <a:srgbClr val="000000">
                      <a:alpha val="43137"/>
                    </a:srgbClr>
                  </a:outerShdw>
                </a:effectLst>
                <a:latin typeface="Arial Narrow" pitchFamily="34" charset="0"/>
              </a:rPr>
              <a:t>gospel</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Make the right </a:t>
            </a:r>
            <a:r>
              <a:rPr lang="en-US" sz="4400" b="1" u="sng" dirty="0">
                <a:solidFill>
                  <a:srgbClr val="990033"/>
                </a:solidFill>
                <a:effectLst>
                  <a:outerShdw blurRad="38100" dist="38100" dir="2700000" algn="tl">
                    <a:srgbClr val="000000">
                      <a:alpha val="43137"/>
                    </a:srgbClr>
                  </a:outerShdw>
                </a:effectLst>
                <a:latin typeface="Arial Narrow" pitchFamily="34" charset="0"/>
              </a:rPr>
              <a:t>choice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Accept Jesus as </a:t>
            </a:r>
            <a:r>
              <a:rPr lang="en-US" sz="4400" b="1" u="sng" dirty="0">
                <a:solidFill>
                  <a:srgbClr val="990033"/>
                </a:solidFill>
                <a:effectLst>
                  <a:outerShdw blurRad="38100" dist="38100" dir="2700000" algn="tl">
                    <a:srgbClr val="000000">
                      <a:alpha val="43137"/>
                    </a:srgbClr>
                  </a:outerShdw>
                </a:effectLst>
                <a:latin typeface="Arial Narrow" pitchFamily="34" charset="0"/>
              </a:rPr>
              <a:t>Lord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It’s like the commitment of marriage!</a:t>
            </a:r>
            <a:endParaRPr lang="en-US" sz="2800" b="1" dirty="0">
              <a:solidFill>
                <a:srgbClr val="0066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597AD726-CE60-49FE-9AD7-75C059533D6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C0DA9D7-2077-44DC-AC53-C1B79A81BB8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5EE64A9-D2FF-4A47-8410-415DD369DBB6}"/>
              </a:ext>
            </a:extLst>
          </p:cNvPr>
          <p:cNvSpPr>
            <a:spLocks noGrp="1" noChangeArrowheads="1"/>
          </p:cNvSpPr>
          <p:nvPr>
            <p:ph idx="1"/>
          </p:nvPr>
        </p:nvSpPr>
        <p:spPr>
          <a:xfrm>
            <a:off x="457200" y="12954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does God feel about you?</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1C1E90D3-309A-4EFA-BC8C-D43EC082FF5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2F64F86-AD0C-4D36-B530-6B1F5FC7362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678912C-E01E-44C3-BBD9-9648D498D8D1}"/>
              </a:ext>
            </a:extLst>
          </p:cNvPr>
          <p:cNvSpPr>
            <a:spLocks noGrp="1" noChangeArrowheads="1"/>
          </p:cNvSpPr>
          <p:nvPr>
            <p:ph idx="1"/>
          </p:nvPr>
        </p:nvSpPr>
        <p:spPr>
          <a:xfrm>
            <a:off x="457200" y="1295400"/>
            <a:ext cx="8229600" cy="5257800"/>
          </a:xfrm>
        </p:spPr>
        <p:txBody>
          <a:bodyPr>
            <a:no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B. How does God feel about you?</a:t>
            </a:r>
          </a:p>
          <a:p>
            <a:pPr marL="609600" indent="-609600" algn="ctr"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You are . . .</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Chosen</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a favorite, selected 	from a group of items, “elect”.</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ἐκλεκτός</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4EE0831A-1417-4669-AE74-2B25A180807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D201047-E1A5-4F1A-B942-1FAC711B950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44489CA-3BE4-4A1C-B029-CE98CF71E231}"/>
              </a:ext>
            </a:extLst>
          </p:cNvPr>
          <p:cNvSpPr>
            <a:spLocks noGrp="1" noChangeArrowheads="1"/>
          </p:cNvSpPr>
          <p:nvPr>
            <p:ph idx="1"/>
          </p:nvPr>
        </p:nvSpPr>
        <p:spPr>
          <a:xfrm>
            <a:off x="457200" y="1295400"/>
            <a:ext cx="8229600" cy="5257800"/>
          </a:xfrm>
        </p:spPr>
        <p:txBody>
          <a:bodyPr>
            <a:no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1:5 - he predestined us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be adopted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as his sons through Jesus Christ, in accordance with his pleasure and will.</a:t>
            </a:r>
          </a:p>
        </p:txBody>
      </p:sp>
      <p:sp>
        <p:nvSpPr>
          <p:cNvPr id="4" name="Rectangle 3">
            <a:extLst>
              <a:ext uri="{FF2B5EF4-FFF2-40B4-BE49-F238E27FC236}">
                <a16:creationId xmlns:a16="http://schemas.microsoft.com/office/drawing/2014/main" id="{04DD0C0F-C643-4E43-887D-845D7850F00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17932FB-A0F4-432D-9A7A-8B20084B5D0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DDA9E03-23BA-4625-B7C7-9E32C86DFD36}"/>
              </a:ext>
            </a:extLst>
          </p:cNvPr>
          <p:cNvSpPr>
            <a:spLocks noGrp="1" noChangeArrowheads="1"/>
          </p:cNvSpPr>
          <p:nvPr>
            <p:ph idx="1"/>
          </p:nvPr>
        </p:nvSpPr>
        <p:spPr>
          <a:xfrm>
            <a:off x="457200" y="1295400"/>
            <a:ext cx="8229600" cy="5257800"/>
          </a:xfrm>
        </p:spPr>
        <p:txBody>
          <a:bodyPr>
            <a:no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1:5 - he predestined us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be adopted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as his sons through Jesus Christ, in accordance with his pleasure and will.</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2:10 - For we are God’s workmanship, created in Christ Jesus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do good works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which God prepared in advance for us to do.</a:t>
            </a:r>
          </a:p>
        </p:txBody>
      </p:sp>
      <p:sp>
        <p:nvSpPr>
          <p:cNvPr id="4" name="Rectangle 3">
            <a:extLst>
              <a:ext uri="{FF2B5EF4-FFF2-40B4-BE49-F238E27FC236}">
                <a16:creationId xmlns:a16="http://schemas.microsoft.com/office/drawing/2014/main" id="{4B375EC9-E822-4D98-9964-7B5FDC47D30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7B4E418-46F4-454D-8FFF-BC343A64B97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0DFA0B6-2B2A-4766-9DD7-A5C2102F6117}"/>
              </a:ext>
            </a:extLst>
          </p:cNvPr>
          <p:cNvSpPr>
            <a:spLocks noGrp="1" noChangeArrowheads="1"/>
          </p:cNvSpPr>
          <p:nvPr>
            <p:ph idx="1"/>
          </p:nvPr>
        </p:nvSpPr>
        <p:spPr>
          <a:xfrm>
            <a:off x="457200" y="1295400"/>
            <a:ext cx="8229600" cy="5257800"/>
          </a:xfrm>
        </p:spPr>
        <p:txBody>
          <a:bodyPr>
            <a:no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1:5 - he predestined us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be adopted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as his sons through Jesus Christ, in accordance with his pleasure and will.</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2:10 - For we are God’s workmanship, created in Christ Jesus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do good works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which God prepared in advance for us to do.</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8:29 - </a:t>
            </a:r>
            <a:r>
              <a:rPr lang="en-US" sz="2800" baseline="30000" dirty="0">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those God foreknew he also predestined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be conformed to the likeness of his Son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that he might be the firstborn among many brothers.</a:t>
            </a:r>
          </a:p>
        </p:txBody>
      </p:sp>
      <p:sp>
        <p:nvSpPr>
          <p:cNvPr id="4" name="Rectangle 3">
            <a:extLst>
              <a:ext uri="{FF2B5EF4-FFF2-40B4-BE49-F238E27FC236}">
                <a16:creationId xmlns:a16="http://schemas.microsoft.com/office/drawing/2014/main" id="{11833A09-236F-469A-B373-8593547EBF8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FEACDB-A04F-47BA-BBA6-A8CCAE4882A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53CE5DD-4E23-427E-81CD-E97582AFECEF}"/>
              </a:ext>
            </a:extLst>
          </p:cNvPr>
          <p:cNvSpPr>
            <a:spLocks noGrp="1" noChangeArrowheads="1"/>
          </p:cNvSpPr>
          <p:nvPr>
            <p:ph idx="1"/>
          </p:nvPr>
        </p:nvSpPr>
        <p:spPr>
          <a:xfrm>
            <a:off x="457200" y="1295400"/>
            <a:ext cx="8229600" cy="5257800"/>
          </a:xfrm>
        </p:spPr>
        <p:txBody>
          <a:bodyPr>
            <a:no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B. How does God feel about you?</a:t>
            </a:r>
          </a:p>
          <a:p>
            <a:pPr marL="609600" indent="-609600" algn="ctr"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You are . . .</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2.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Holy</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set apart.</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ἅγιος</a:t>
            </a:r>
            <a:endParaRPr lang="en-US" altLang="en-US" sz="2800" b="1">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CF04FD33-7B6E-4B0C-B585-EC539FA2929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4683065-490E-4A2E-8052-D2C4CB177DB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85DACA7-6E5D-4918-8A29-4AE236F63B20}"/>
              </a:ext>
            </a:extLst>
          </p:cNvPr>
          <p:cNvSpPr>
            <a:spLocks noGrp="1" noChangeArrowheads="1"/>
          </p:cNvSpPr>
          <p:nvPr>
            <p:ph idx="1"/>
          </p:nvPr>
        </p:nvSpPr>
        <p:spPr>
          <a:xfrm>
            <a:off x="457200" y="1066800"/>
            <a:ext cx="8229600" cy="57912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Philippians 4:7 - And the peace of God, which transcends all understanding, will guard your hearts and your minds in Christ Jesus.</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C0A98CC-2D4F-4676-8963-92005C00D96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B845605-5DF1-4E52-8D9D-3760D7847B38}"/>
              </a:ext>
            </a:extLst>
          </p:cNvPr>
          <p:cNvSpPr>
            <a:spLocks noGrp="1" noChangeArrowheads="1"/>
          </p:cNvSpPr>
          <p:nvPr>
            <p:ph idx="1"/>
          </p:nvPr>
        </p:nvSpPr>
        <p:spPr>
          <a:xfrm>
            <a:off x="457200" y="1295400"/>
            <a:ext cx="8229600" cy="5257800"/>
          </a:xfrm>
        </p:spPr>
        <p:txBody>
          <a:bodyPr>
            <a:no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B. How does God feel about you?</a:t>
            </a:r>
          </a:p>
          <a:p>
            <a:pPr marL="609600" indent="-609600" algn="ctr"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You are . . .</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3.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Dearly loved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the love that 	gives because the need is there.</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ἀγαπάω</a:t>
            </a:r>
            <a:endParaRPr lang="en-US" altLang="en-US" sz="2800" b="1">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0E7122A0-BA20-4334-8E16-F210B35D498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4CC0350-A607-485F-8B75-ABA4D6B3A4F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07DFF76-4D6F-4CF1-BB99-BC0DAB0A7E29}"/>
              </a:ext>
            </a:extLst>
          </p:cNvPr>
          <p:cNvSpPr>
            <a:spLocks noGrp="1" noChangeArrowheads="1"/>
          </p:cNvSpPr>
          <p:nvPr>
            <p:ph idx="1"/>
          </p:nvPr>
        </p:nvSpPr>
        <p:spPr>
          <a:xfrm>
            <a:off x="457200" y="12954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God chooses you by </a:t>
            </a:r>
            <a:r>
              <a:rPr lang="en-US" sz="4400" b="1" u="sng" dirty="0">
                <a:solidFill>
                  <a:srgbClr val="990033"/>
                </a:solidFill>
                <a:effectLst>
                  <a:outerShdw blurRad="38100" dist="38100" dir="2700000" algn="tl">
                    <a:srgbClr val="000000">
                      <a:alpha val="43137"/>
                    </a:srgbClr>
                  </a:outerShdw>
                </a:effectLst>
                <a:latin typeface="Arial Narrow" pitchFamily="34" charset="0"/>
              </a:rPr>
              <a:t>calling</a:t>
            </a:r>
            <a:r>
              <a:rPr lang="en-US" sz="4400" b="1" dirty="0">
                <a:solidFill>
                  <a:srgbClr val="990033"/>
                </a:solidFill>
                <a:effectLst>
                  <a:outerShdw blurRad="38100" dist="38100" dir="2700000" algn="tl">
                    <a:srgbClr val="000000">
                      <a:alpha val="43137"/>
                    </a:srgbClr>
                  </a:outerShdw>
                </a:effectLst>
                <a:latin typeface="Arial Narrow" pitchFamily="34" charset="0"/>
              </a:rPr>
              <a:t>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3:15 - Let the peace of Christ rule in your hearts, since as members of one body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were called to peace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be thankful.</a:t>
            </a:r>
          </a:p>
        </p:txBody>
      </p:sp>
      <p:sp>
        <p:nvSpPr>
          <p:cNvPr id="4" name="Rectangle 3">
            <a:extLst>
              <a:ext uri="{FF2B5EF4-FFF2-40B4-BE49-F238E27FC236}">
                <a16:creationId xmlns:a16="http://schemas.microsoft.com/office/drawing/2014/main" id="{D7345814-6E61-4749-83D3-D4EC656D783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7AA0E9F-1E11-4166-9FB2-24C83D27B38F}"/>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42FF19C-E337-4BBC-8A8F-6B9DF6A64C1F}"/>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By Becoming God’s Chosen 	Person </a:t>
            </a:r>
            <a:r>
              <a:rPr lang="en-US" sz="2800" b="1" dirty="0">
                <a:solidFill>
                  <a:schemeClr val="bg1">
                    <a:lumMod val="65000"/>
                  </a:schemeClr>
                </a:solidFill>
                <a:effectLst>
                  <a:outerShdw blurRad="38100" dist="38100" dir="2700000" algn="tl">
                    <a:srgbClr val="000000">
                      <a:alpha val="43137"/>
                    </a:srgbClr>
                  </a:outerShdw>
                </a:effectLst>
                <a:latin typeface="Arial Narrow" pitchFamily="34" charset="0"/>
              </a:rPr>
              <a:t>- v12 &amp; 15</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By Developing the Lord’s 	Character </a:t>
            </a:r>
            <a:r>
              <a:rPr lang="en-US" sz="2800" b="1" dirty="0">
                <a:solidFill>
                  <a:srgbClr val="002060"/>
                </a:solidFill>
                <a:effectLst>
                  <a:outerShdw blurRad="38100" dist="38100" dir="2700000" algn="tl">
                    <a:srgbClr val="000000">
                      <a:alpha val="43137"/>
                    </a:srgbClr>
                  </a:outerShdw>
                </a:effectLst>
                <a:latin typeface="Arial Narrow" pitchFamily="34" charset="0"/>
              </a:rPr>
              <a:t>- v12-14</a:t>
            </a:r>
            <a:r>
              <a:rPr lang="en-US" sz="4400" b="1" dirty="0">
                <a:solidFill>
                  <a:srgbClr val="002060"/>
                </a:solidFill>
                <a:effectLst>
                  <a:outerShdw blurRad="38100" dist="38100" dir="2700000" algn="tl">
                    <a:srgbClr val="000000">
                      <a:alpha val="43137"/>
                    </a:srgbClr>
                  </a:outerShdw>
                </a:effectLst>
                <a:latin typeface="Arial Narrow" pitchFamily="34" charset="0"/>
              </a:rPr>
              <a:t>.</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9A5DB5E-E956-49EA-9870-F0F8AC3F573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690129C-57BE-4562-8263-4D44A14FDF8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a:t>
            </a:r>
            <a:r>
              <a:rPr lang="en-US" sz="4400" b="1" u="sng" dirty="0">
                <a:solidFill>
                  <a:srgbClr val="990033"/>
                </a:solidFill>
                <a:effectLst>
                  <a:outerShdw blurRad="38100" dist="38100" dir="2700000" algn="tl">
                    <a:srgbClr val="000000">
                      <a:alpha val="43137"/>
                    </a:srgbClr>
                  </a:outerShdw>
                </a:effectLst>
                <a:latin typeface="Arial Narrow" pitchFamily="34" charset="0"/>
              </a:rPr>
              <a:t>Fruit</a:t>
            </a:r>
            <a:r>
              <a:rPr lang="en-US" sz="4400" b="1" dirty="0">
                <a:solidFill>
                  <a:srgbClr val="990033"/>
                </a:solidFill>
                <a:effectLst>
                  <a:outerShdw blurRad="38100" dist="38100" dir="2700000" algn="tl">
                    <a:srgbClr val="000000">
                      <a:alpha val="43137"/>
                    </a:srgbClr>
                  </a:outerShdw>
                </a:effectLst>
                <a:latin typeface="Arial Narrow" pitchFamily="34" charset="0"/>
              </a:rPr>
              <a:t> of the Spirit is God’s character.</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Galatians 5:22-23 - But the fruit of the Spirit is love, joy, peace, patience, kindness, goodness, faithfulness,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gentleness and self-control.</a:t>
            </a:r>
          </a:p>
        </p:txBody>
      </p:sp>
      <p:sp>
        <p:nvSpPr>
          <p:cNvPr id="4" name="Rectangle 3">
            <a:extLst>
              <a:ext uri="{FF2B5EF4-FFF2-40B4-BE49-F238E27FC236}">
                <a16:creationId xmlns:a16="http://schemas.microsoft.com/office/drawing/2014/main" id="{8C34771D-29F9-47D7-AF8D-3CCBA69BC56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By Developing the Lord’s Character.</a:t>
            </a:r>
            <a:endParaRPr lang="en-US"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D0F43E8-854E-4594-8BB9-4F644B83A79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A420066-D96D-41B2-8F03-34AFBEA46155}"/>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lnSpc>
                <a:spcPct val="90000"/>
              </a:lnSpc>
              <a:buFont typeface="Wingdings 2" panose="05020102010507070707" pitchFamily="18" charset="2"/>
              <a:buNone/>
            </a:pP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Galatians 5:22-23 - But the fruit of the Spirit is love, joy, peace, patience, kindness, goodness, faithfulness, </a:t>
            </a:r>
            <a:r>
              <a:rPr lang="en-US" altLang="en-US" sz="2200" b="1" baseline="30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gentleness and self-control.</a:t>
            </a:r>
          </a:p>
          <a:p>
            <a:pPr marL="609600" indent="-609600" algn="just">
              <a:lnSpc>
                <a:spcPct val="90000"/>
              </a:lnSpc>
              <a:buFont typeface="Wingdings 2" panose="05020102010507070707" pitchFamily="18" charset="2"/>
              <a:buNone/>
            </a:pP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Colossians 3:12-15 - Therefore, as God’s chosen people, holy and dearly loved, clothe yourselves with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compassion</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kindness, humility, gentleness and patience. Bear with each other and forgive whatever grievances you may have against one another. Forgive as the Lord forgave you. And over all these virtues put on love, which binds them all together in perfect unity. </a:t>
            </a:r>
            <a:r>
              <a:rPr lang="en-US" altLang="en-US" sz="2200" b="1" baseline="30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Let the peace of Christ rule in your hearts, since as members of one body you were called to peace. And be thankful.</a:t>
            </a:r>
          </a:p>
          <a:p>
            <a:pPr marL="609600" indent="-609600" algn="just">
              <a:lnSpc>
                <a:spcPct val="90000"/>
              </a:lnSpc>
              <a:buFont typeface="Wingdings 2" panose="05020102010507070707" pitchFamily="18" charset="2"/>
              <a:buNone/>
            </a:pP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1. </a:t>
            </a:r>
            <a:r>
              <a:rPr lang="en-US" altLang="en-US" sz="3300" b="1">
                <a:solidFill>
                  <a:srgbClr val="006600"/>
                </a:solidFill>
                <a:effectLst>
                  <a:outerShdw blurRad="38100" dist="38100" dir="2700000" algn="tl">
                    <a:srgbClr val="000000">
                      <a:alpha val="43137"/>
                    </a:srgbClr>
                  </a:outerShdw>
                </a:effectLst>
                <a:latin typeface="Arial Narrow" panose="020B0606020202030204" pitchFamily="34" charset="0"/>
              </a:rPr>
              <a:t>Compassion</a:t>
            </a: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33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 inward parts of the body, 	seat of the emotions.</a:t>
            </a:r>
          </a:p>
          <a:p>
            <a:pPr marL="609600" indent="-609600" algn="just">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σπλάγχνον</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6035E5D3-600F-40D3-9B1C-5259558439E5}"/>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By Developing the Lord’s Character.</a:t>
            </a:r>
            <a:endParaRPr lang="en-US"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E81821B-D764-4950-B00A-37D2A9F53D5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BB73642-9F16-489E-9428-1A72622D3C28}"/>
              </a:ext>
            </a:extLst>
          </p:cNvPr>
          <p:cNvSpPr>
            <a:spLocks noGrp="1" noChangeArrowheads="1"/>
          </p:cNvSpPr>
          <p:nvPr>
            <p:ph idx="1"/>
          </p:nvPr>
        </p:nvSpPr>
        <p:spPr>
          <a:xfrm>
            <a:off x="457200" y="1066800"/>
            <a:ext cx="8229600" cy="5410200"/>
          </a:xfrm>
        </p:spPr>
        <p:txBody>
          <a:bodyPr>
            <a:normAutofit/>
          </a:bodyPr>
          <a:lstStyle/>
          <a:p>
            <a:pPr marL="609600" indent="-609600" algn="just" eaLnBrk="1" hangingPunct="1">
              <a:lnSpc>
                <a:spcPct val="90000"/>
              </a:lnSpc>
              <a:buFont typeface="Wingdings 2" panose="05020102010507070707" pitchFamily="18" charset="2"/>
              <a:buNone/>
            </a:pP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Galatians 5:22-23 - But the fruit of the Spirit is love, joy, peace, patience, kindness, goodness, faithfulness, </a:t>
            </a:r>
            <a:r>
              <a:rPr lang="en-US" altLang="en-US" sz="2200" b="1" baseline="30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gentleness and self-control.</a:t>
            </a:r>
          </a:p>
          <a:p>
            <a:pPr marL="609600" indent="-609600" algn="just">
              <a:lnSpc>
                <a:spcPct val="90000"/>
              </a:lnSpc>
              <a:buFont typeface="Wingdings 2" panose="05020102010507070707" pitchFamily="18" charset="2"/>
              <a:buNone/>
            </a:pP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Colossians 3:12-15 - Therefore, as God’s chosen people, holy and dearly loved, clothe yourselves with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compassion</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kindness,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humility</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gentleness and patience. Bear with each other and forgive whatever grievances you may have against one another. Forgive as the Lord forgave you. And over all these virtues put on love, which binds them all together in perfect unity. </a:t>
            </a:r>
            <a:r>
              <a:rPr lang="en-US" altLang="en-US" sz="2200" b="1" baseline="30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Let the peace of Christ rule in your hearts, since as members of one body you were called to peace. And be thankful.</a:t>
            </a:r>
          </a:p>
          <a:p>
            <a:pPr marL="609600" indent="-609600" algn="just">
              <a:lnSpc>
                <a:spcPct val="90000"/>
              </a:lnSpc>
              <a:buFont typeface="Wingdings 2" panose="05020102010507070707" pitchFamily="18" charset="2"/>
              <a:buNone/>
            </a:pP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2. </a:t>
            </a:r>
            <a:r>
              <a:rPr lang="en-US" altLang="en-US" sz="3300" b="1">
                <a:solidFill>
                  <a:srgbClr val="006600"/>
                </a:solidFill>
                <a:effectLst>
                  <a:outerShdw blurRad="38100" dist="38100" dir="2700000" algn="tl">
                    <a:srgbClr val="000000">
                      <a:alpha val="43137"/>
                    </a:srgbClr>
                  </a:outerShdw>
                </a:effectLst>
                <a:latin typeface="Arial Narrow" panose="020B0606020202030204" pitchFamily="34" charset="0"/>
              </a:rPr>
              <a:t>Humility</a:t>
            </a: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33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 excellence, uprightness.</a:t>
            </a:r>
          </a:p>
          <a:p>
            <a:pPr marL="609600" indent="-609600" algn="just">
              <a:lnSpc>
                <a:spcPct val="90000"/>
              </a:lnSpc>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ταπεινοφροσύνη</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0EE0AF71-0EEF-45B4-AA48-A2A7DCEB5AD7}"/>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By Developing the Lord’s Character.</a:t>
            </a:r>
            <a:endParaRPr lang="en-US"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FE81D98-8027-4414-BB1F-0EC9677D634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A7E974E-A2FE-4402-9F3F-3CCB53E866D4}"/>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lnSpc>
                <a:spcPct val="90000"/>
              </a:lnSpc>
              <a:buFont typeface="Wingdings 2" panose="05020102010507070707" pitchFamily="18" charset="2"/>
              <a:buNone/>
            </a:pP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Galatians 5:22-23 - But the fruit of the Spirit is love, joy, peace, patience, kindness, goodness, faithfulness, </a:t>
            </a:r>
            <a:r>
              <a:rPr lang="en-US" altLang="en-US" sz="2200" b="1" baseline="30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gentleness and self-control.</a:t>
            </a:r>
          </a:p>
          <a:p>
            <a:pPr marL="609600" indent="-609600" algn="just">
              <a:lnSpc>
                <a:spcPct val="90000"/>
              </a:lnSpc>
              <a:buFont typeface="Wingdings 2" panose="05020102010507070707" pitchFamily="18" charset="2"/>
              <a:buNone/>
            </a:pP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Colossians 3:12-15 - Therefore, as God’s chosen people, holy and dearly loved, clothe yourselves with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compassion</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kindness,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humility</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gentleness and patience.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Bear with each other</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forgive whatever grievances you may have against one another. Forgive as the Lord forgave you. And over all these virtues put on love, which binds them all together in perfect unity. </a:t>
            </a:r>
            <a:r>
              <a:rPr lang="en-US" altLang="en-US" sz="2200" b="1" baseline="30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Let the peace of Christ rule in your hearts, since as members of one body you were called to peace. And be thankful.</a:t>
            </a:r>
          </a:p>
          <a:p>
            <a:pPr marL="609600" indent="-609600" algn="just">
              <a:lnSpc>
                <a:spcPct val="90000"/>
              </a:lnSpc>
              <a:buFont typeface="Wingdings 2" panose="05020102010507070707" pitchFamily="18" charset="2"/>
              <a:buNone/>
            </a:pP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3. </a:t>
            </a:r>
            <a:r>
              <a:rPr lang="en-US" altLang="en-US" sz="3300" b="1">
                <a:solidFill>
                  <a:srgbClr val="006600"/>
                </a:solidFill>
                <a:effectLst>
                  <a:outerShdw blurRad="38100" dist="38100" dir="2700000" algn="tl">
                    <a:srgbClr val="000000">
                      <a:alpha val="43137"/>
                    </a:srgbClr>
                  </a:outerShdw>
                </a:effectLst>
                <a:latin typeface="Arial Narrow" panose="020B0606020202030204" pitchFamily="34" charset="0"/>
              </a:rPr>
              <a:t>Bear with each other</a:t>
            </a: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33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 hear, listen to 	willingly, endure.</a:t>
            </a:r>
          </a:p>
          <a:p>
            <a:pPr marL="609600" indent="-609600" algn="just">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ἀνέχομαι</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48041491-1A21-4D1B-8725-38F89D4248C2}"/>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By Developing the Lord’s Character.</a:t>
            </a:r>
            <a:endParaRPr lang="en-US" dirty="0"/>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E6EDD3E-9167-46BE-BD6C-A04507405D2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B0911A8-92E2-4055-9229-D9E55B7505A7}"/>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lnSpc>
                <a:spcPct val="90000"/>
              </a:lnSpc>
              <a:buFont typeface="Wingdings 2" panose="05020102010507070707" pitchFamily="18" charset="2"/>
              <a:buNone/>
            </a:pP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Galatians 5:22-23 - But the fruit of the Spirit is love, joy, peace, patience, kindness, goodness, faithfulness, </a:t>
            </a:r>
            <a:r>
              <a:rPr lang="en-US" altLang="en-US" sz="2200" b="1" baseline="30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gentleness and self-control.</a:t>
            </a:r>
          </a:p>
          <a:p>
            <a:pPr marL="609600" indent="-609600" algn="just">
              <a:lnSpc>
                <a:spcPct val="90000"/>
              </a:lnSpc>
              <a:buFont typeface="Wingdings 2" panose="05020102010507070707" pitchFamily="18" charset="2"/>
              <a:buNone/>
            </a:pP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Colossians 3:12-15 - Therefore, as God’s chosen people, holy and dearly loved, clothe yourselves with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compassion</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kindness,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humility</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gentleness and patience.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Bear with each other</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forgive</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whatever grievances you may have against one another.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Forgive</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as the Lord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forgave</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you. And over all these virtues put on love, which binds them all together in perfect unity. </a:t>
            </a:r>
            <a:r>
              <a:rPr lang="en-US" altLang="en-US" sz="2200" b="1" baseline="30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Let the peace of Christ rule in your hearts, since as members of one body you were called to peace. And be thankful.</a:t>
            </a:r>
          </a:p>
          <a:p>
            <a:pPr marL="609600" indent="-609600" algn="just">
              <a:lnSpc>
                <a:spcPct val="90000"/>
              </a:lnSpc>
              <a:buFont typeface="Wingdings 2" panose="05020102010507070707" pitchFamily="18" charset="2"/>
              <a:buNone/>
            </a:pP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4. </a:t>
            </a:r>
            <a:r>
              <a:rPr lang="en-US" altLang="en-US" sz="3300" b="1">
                <a:solidFill>
                  <a:srgbClr val="006600"/>
                </a:solidFill>
                <a:effectLst>
                  <a:outerShdw blurRad="38100" dist="38100" dir="2700000" algn="tl">
                    <a:srgbClr val="000000">
                      <a:alpha val="43137"/>
                    </a:srgbClr>
                  </a:outerShdw>
                </a:effectLst>
                <a:latin typeface="Arial Narrow" panose="020B0606020202030204" pitchFamily="34" charset="0"/>
              </a:rPr>
              <a:t>Forgiveness</a:t>
            </a: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33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3300" b="1">
                <a:solidFill>
                  <a:srgbClr val="990033"/>
                </a:solidFill>
                <a:effectLst>
                  <a:outerShdw blurRad="38100" dist="38100" dir="2700000" algn="tl">
                    <a:srgbClr val="000000">
                      <a:alpha val="43137"/>
                    </a:srgbClr>
                  </a:outerShdw>
                </a:effectLst>
                <a:latin typeface="Arial Narrow" panose="020B0606020202030204" pitchFamily="34" charset="0"/>
              </a:rPr>
              <a:t> = to grant a favor.</a:t>
            </a:r>
          </a:p>
          <a:p>
            <a:pPr marL="609600" indent="-609600" algn="just">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χαρίζομαι</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265313BB-86D2-46DB-98BC-73FB3F17CA2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By Developing the Lord’s Character.</a:t>
            </a:r>
            <a:endParaRPr lang="en-US" dirty="0"/>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ABE1F3D-BDC4-4DEC-B443-7E935B2B7B74}"/>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6B51966-99C1-4888-AA3E-4559D12404AD}"/>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lnSpc>
                <a:spcPct val="90000"/>
              </a:lnSpc>
              <a:buFont typeface="Wingdings 2" panose="05020102010507070707" pitchFamily="18" charset="2"/>
              <a:buNone/>
            </a:pP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Galatians 5:22-23 - But the fruit of the Spirit is love, joy, peace, patience, kindness, goodness, faithfulness, </a:t>
            </a:r>
            <a:r>
              <a:rPr lang="en-US" altLang="en-US" sz="2200" b="1" baseline="30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gentleness and self-control.</a:t>
            </a:r>
          </a:p>
          <a:p>
            <a:pPr marL="609600" indent="-609600" algn="just">
              <a:lnSpc>
                <a:spcPct val="90000"/>
              </a:lnSpc>
              <a:buFont typeface="Wingdings 2" panose="05020102010507070707" pitchFamily="18" charset="2"/>
              <a:buNone/>
            </a:pP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Colossians 3:12-15 - Therefore, as God’s chosen people, holy and dearly loved, clothe yourselves with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compassion</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kindness,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humility</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gentleness and patience.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Bear with each other</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forgive</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whatever grievances you may have against one another.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Forgive</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as the Lord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forgave</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you. And over all these virtues put on love, which binds them all together in perfect unity. </a:t>
            </a:r>
            <a:r>
              <a:rPr lang="en-US" altLang="en-US" sz="2200" b="1" baseline="30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Let the peace of Christ rule in your hearts, since as members of one body you were called to peace. </a:t>
            </a:r>
            <a:r>
              <a:rPr lang="en-US" altLang="en-US" sz="22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And be thankful</a:t>
            </a:r>
            <a:r>
              <a:rPr lang="en-US" altLang="en-US" sz="22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609600" indent="-609600" algn="just">
              <a:lnSpc>
                <a:spcPct val="90000"/>
              </a:lnSpc>
              <a:buFont typeface="Wingdings 2" panose="05020102010507070707" pitchFamily="18" charset="2"/>
              <a:buNone/>
            </a:pPr>
            <a:r>
              <a:rPr lang="en-US" altLang="en-US" sz="3600" b="1">
                <a:solidFill>
                  <a:srgbClr val="990033"/>
                </a:solidFill>
                <a:effectLst>
                  <a:outerShdw blurRad="38100" dist="38100" dir="2700000" algn="tl">
                    <a:srgbClr val="000000">
                      <a:alpha val="43137"/>
                    </a:srgbClr>
                  </a:outerShdw>
                </a:effectLst>
                <a:latin typeface="Arial Narrow" panose="020B0606020202030204" pitchFamily="34" charset="0"/>
              </a:rPr>
              <a:t>	5. </a:t>
            </a:r>
            <a:r>
              <a:rPr lang="en-US" altLang="en-US" sz="3600" b="1">
                <a:solidFill>
                  <a:srgbClr val="006600"/>
                </a:solidFill>
                <a:effectLst>
                  <a:outerShdw blurRad="38100" dist="38100" dir="2700000" algn="tl">
                    <a:srgbClr val="000000">
                      <a:alpha val="43137"/>
                    </a:srgbClr>
                  </a:outerShdw>
                </a:effectLst>
                <a:latin typeface="Arial Narrow" panose="020B0606020202030204" pitchFamily="34" charset="0"/>
              </a:rPr>
              <a:t>Thankfulness</a:t>
            </a:r>
            <a:r>
              <a:rPr lang="en-US" altLang="en-US" sz="36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36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3600" b="1">
                <a:solidFill>
                  <a:srgbClr val="990033"/>
                </a:solidFill>
                <a:effectLst>
                  <a:outerShdw blurRad="38100" dist="38100" dir="2700000" algn="tl">
                    <a:srgbClr val="000000">
                      <a:alpha val="43137"/>
                    </a:srgbClr>
                  </a:outerShdw>
                </a:effectLst>
                <a:latin typeface="Arial Narrow" panose="020B0606020202030204" pitchFamily="34" charset="0"/>
              </a:rPr>
              <a:t> = be grateful.</a:t>
            </a:r>
          </a:p>
          <a:p>
            <a:pPr marL="609600" indent="-609600" algn="just">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εὐχαριστέω</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516A88C3-9996-462A-9E81-53CE55CA9B9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By Developing the Lord’s Character.</a:t>
            </a:r>
            <a:endParaRPr lang="en-US" dirty="0"/>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528A2E0-8F04-4513-A35C-FB7473DB53C1}"/>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955926-B40C-4B00-AA90-CCC482E2DF0C}"/>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How do you begin to develop this 	fruit?</a:t>
            </a:r>
          </a:p>
          <a:p>
            <a:pPr algn="jus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algn="ctr">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By becoming more &amp; more</a:t>
            </a:r>
          </a:p>
          <a:p>
            <a:pPr algn="ctr">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Christ-like!</a:t>
            </a:r>
          </a:p>
        </p:txBody>
      </p:sp>
      <p:sp>
        <p:nvSpPr>
          <p:cNvPr id="4" name="Rectangle 3">
            <a:extLst>
              <a:ext uri="{FF2B5EF4-FFF2-40B4-BE49-F238E27FC236}">
                <a16:creationId xmlns:a16="http://schemas.microsoft.com/office/drawing/2014/main" id="{D24F56D3-6D81-40E9-804E-5824A4F78D5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By Developing the Lord’s Character.</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5716138-B7A6-4192-992B-F1D756828F8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2AAAF45-D83E-4833-A9A1-C38EE423827F}"/>
              </a:ext>
            </a:extLst>
          </p:cNvPr>
          <p:cNvSpPr>
            <a:spLocks noGrp="1" noChangeArrowheads="1"/>
          </p:cNvSpPr>
          <p:nvPr>
            <p:ph idx="1"/>
          </p:nvPr>
        </p:nvSpPr>
        <p:spPr>
          <a:xfrm>
            <a:off x="457200" y="1066800"/>
            <a:ext cx="8229600" cy="57912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Philippians 4:7 - And the peace of God, which transcends all understanding, will guard your hearts and your minds in Christ Jesus.</a:t>
            </a: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14:27 - </a:t>
            </a:r>
            <a:r>
              <a:rPr lang="en-US" sz="2800" baseline="30000" dirty="0">
                <a:latin typeface="Arial" pitchFamily="34" charset="0"/>
                <a:cs typeface="Arial" pitchFamily="34" charset="0"/>
              </a:rPr>
              <a:t>﻿</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Peace I leave with you; my peace I give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 do not give to you as the world gives. Do not let your hearts be troubled and do not be afraid.</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E192C7-E9DE-43B0-9132-5576E2F17194}"/>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40EBF9A-D114-4DCD-9075-6867510C66CF}"/>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By Becoming God’s Chosen 	Person - v12 &amp; 15.</a:t>
            </a: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By Developing the Lord’s 	Character - v12-14.</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By Allowing the Word of Christ 	to Dwell in You Richly - v16.</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2C8C2B2-06B2-4BE1-813F-C66A4B19738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43902A-FB01-43C6-BC4B-40A8E14BEC6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Step 1: Be </a:t>
            </a:r>
            <a:r>
              <a:rPr lang="en-US" sz="4400" b="1" u="sng" dirty="0" err="1">
                <a:solidFill>
                  <a:srgbClr val="990033"/>
                </a:solidFill>
                <a:effectLst>
                  <a:outerShdw blurRad="38100" dist="38100" dir="2700000" algn="tl">
                    <a:srgbClr val="000000">
                      <a:alpha val="43137"/>
                    </a:srgbClr>
                  </a:outerShdw>
                </a:effectLst>
                <a:latin typeface="Arial Narrow" pitchFamily="34" charset="0"/>
              </a:rPr>
              <a:t>discipled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28:19-20 - Therefore go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make disciples of all nations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baptizing them in the name of the Father and of the Son and of the Holy Spirit,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and teaching them to obey everything I have commanded you. And surely I am with you always, to the very end of the age.</a:t>
            </a:r>
          </a:p>
        </p:txBody>
      </p:sp>
      <p:sp>
        <p:nvSpPr>
          <p:cNvPr id="4" name="Rectangle 3">
            <a:extLst>
              <a:ext uri="{FF2B5EF4-FFF2-40B4-BE49-F238E27FC236}">
                <a16:creationId xmlns:a16="http://schemas.microsoft.com/office/drawing/2014/main" id="{C054AABC-B2DB-407D-BD39-BAAB18AA64E3}"/>
              </a:ext>
            </a:extLst>
          </p:cNvPr>
          <p:cNvSpPr/>
          <p:nvPr/>
        </p:nvSpPr>
        <p:spPr>
          <a:xfrm>
            <a:off x="609600" y="152400"/>
            <a:ext cx="80772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By Allowing the Word of Christ to Dwell in You Richly. </a:t>
            </a:r>
            <a:endParaRPr lang="en-US" dirty="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12B233F-05E8-4156-B3A0-6E988AF45FB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0846EF1-7F50-47D5-B987-68AC837A8C0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Step 2: Hear, read &amp; </a:t>
            </a:r>
            <a:r>
              <a:rPr lang="en-US" sz="4400" b="1" u="sng" dirty="0">
                <a:solidFill>
                  <a:srgbClr val="990033"/>
                </a:solidFill>
                <a:effectLst>
                  <a:outerShdw blurRad="38100" dist="38100" dir="2700000" algn="tl">
                    <a:srgbClr val="000000">
                      <a:alpha val="43137"/>
                    </a:srgbClr>
                  </a:outerShdw>
                </a:effectLst>
                <a:latin typeface="Arial Narrow" pitchFamily="34" charset="0"/>
              </a:rPr>
              <a:t>meditate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119:11 -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have hidden your word in my heart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that I might not sin against you.</a:t>
            </a:r>
          </a:p>
        </p:txBody>
      </p:sp>
      <p:sp>
        <p:nvSpPr>
          <p:cNvPr id="4" name="Rectangle 3">
            <a:extLst>
              <a:ext uri="{FF2B5EF4-FFF2-40B4-BE49-F238E27FC236}">
                <a16:creationId xmlns:a16="http://schemas.microsoft.com/office/drawing/2014/main" id="{80E99882-F4E7-4F6D-B607-06FB81743D54}"/>
              </a:ext>
            </a:extLst>
          </p:cNvPr>
          <p:cNvSpPr/>
          <p:nvPr/>
        </p:nvSpPr>
        <p:spPr>
          <a:xfrm>
            <a:off x="609600" y="152400"/>
            <a:ext cx="80772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By Allowing the Word of Christ to Dwell in You Richly. </a:t>
            </a:r>
            <a:endParaRPr lang="en-US" dirty="0"/>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61F8804-8094-42BA-B0B0-52DC984FF54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C8FDEC3-A032-47BB-A387-69890E60E42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Step 2: Hear, read &amp; </a:t>
            </a:r>
            <a:r>
              <a:rPr lang="en-US" sz="4400" b="1" u="sng" dirty="0">
                <a:solidFill>
                  <a:srgbClr val="990033"/>
                </a:solidFill>
                <a:effectLst>
                  <a:outerShdw blurRad="38100" dist="38100" dir="2700000" algn="tl">
                    <a:srgbClr val="000000">
                      <a:alpha val="43137"/>
                    </a:srgbClr>
                  </a:outerShdw>
                </a:effectLst>
                <a:latin typeface="Arial Narrow" pitchFamily="34" charset="0"/>
              </a:rPr>
              <a:t>meditate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119:11 -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have hidden your word in my heart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that I might not sin against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119:16 - I delight in your decrees;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will not neglect your word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FE4BDE8D-2496-409F-9646-B0A6965A55AF}"/>
              </a:ext>
            </a:extLst>
          </p:cNvPr>
          <p:cNvSpPr/>
          <p:nvPr/>
        </p:nvSpPr>
        <p:spPr>
          <a:xfrm>
            <a:off x="609600" y="152400"/>
            <a:ext cx="80772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By Allowing the Word of Christ to Dwell in You Richly. </a:t>
            </a:r>
            <a:endParaRPr lang="en-US" dirty="0"/>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3E89FE8-D11D-4C5F-A096-E6E34BE6829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99D4102-05D1-4535-9436-7E319767652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Step 2: Hear, read &amp; </a:t>
            </a:r>
            <a:r>
              <a:rPr lang="en-US" sz="4400" b="1" u="sng" dirty="0">
                <a:solidFill>
                  <a:srgbClr val="990033"/>
                </a:solidFill>
                <a:effectLst>
                  <a:outerShdw blurRad="38100" dist="38100" dir="2700000" algn="tl">
                    <a:srgbClr val="000000">
                      <a:alpha val="43137"/>
                    </a:srgbClr>
                  </a:outerShdw>
                </a:effectLst>
                <a:latin typeface="Arial Narrow" pitchFamily="34" charset="0"/>
              </a:rPr>
              <a:t>meditate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119:11 -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have hidden your word in my heart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that I might not sin against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Psalm 119:16 - I delight in your decrees;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will not neglect your word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Palm 119: 67 - Before I was afflicted I went astray, but now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obey your word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AC96E2B3-598D-4142-8490-7173C62EFE5D}"/>
              </a:ext>
            </a:extLst>
          </p:cNvPr>
          <p:cNvSpPr/>
          <p:nvPr/>
        </p:nvSpPr>
        <p:spPr>
          <a:xfrm>
            <a:off x="609600" y="152400"/>
            <a:ext cx="80772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By Allowing the Word of Christ to Dwell in You Richly. </a:t>
            </a:r>
            <a:endParaRPr lang="en-US" dirty="0"/>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06C62D-BD4E-4DF6-966B-F9EABAF4A48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9AA0D38-4464-4C68-B9BF-476C632B362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Step 3: </a:t>
            </a:r>
            <a:r>
              <a:rPr lang="en-US" sz="4400" b="1" u="sng" dirty="0">
                <a:solidFill>
                  <a:srgbClr val="990033"/>
                </a:solidFill>
                <a:effectLst>
                  <a:outerShdw blurRad="38100" dist="38100" dir="2700000" algn="tl">
                    <a:srgbClr val="000000">
                      <a:alpha val="43137"/>
                    </a:srgbClr>
                  </a:outerShdw>
                </a:effectLst>
                <a:latin typeface="Arial Narrow" pitchFamily="34" charset="0"/>
              </a:rPr>
              <a:t>Teach</a:t>
            </a:r>
            <a:r>
              <a:rPr lang="en-US" sz="4400" b="1" dirty="0">
                <a:solidFill>
                  <a:srgbClr val="990033"/>
                </a:solidFill>
                <a:effectLst>
                  <a:outerShdw blurRad="38100" dist="38100" dir="2700000" algn="tl">
                    <a:srgbClr val="000000">
                      <a:alpha val="43137"/>
                    </a:srgbClr>
                  </a:outerShdw>
                </a:effectLst>
                <a:latin typeface="Arial Narrow" pitchFamily="34" charset="0"/>
              </a:rPr>
              <a:t> it.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3:16 - Let the word of Christ dwell in you richly as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teach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admonish one another with all wisdom, and as you sing psalms, hymns and spiritual songs with gratitude in your hearts to God.</a:t>
            </a:r>
          </a:p>
        </p:txBody>
      </p:sp>
      <p:sp>
        <p:nvSpPr>
          <p:cNvPr id="4" name="Rectangle 3">
            <a:extLst>
              <a:ext uri="{FF2B5EF4-FFF2-40B4-BE49-F238E27FC236}">
                <a16:creationId xmlns:a16="http://schemas.microsoft.com/office/drawing/2014/main" id="{8029D11E-F1C1-4F50-AF41-F28C3FB9E234}"/>
              </a:ext>
            </a:extLst>
          </p:cNvPr>
          <p:cNvSpPr/>
          <p:nvPr/>
        </p:nvSpPr>
        <p:spPr>
          <a:xfrm>
            <a:off x="609600" y="152400"/>
            <a:ext cx="80772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By Allowing the Word of Christ to Dwell in You Richly. </a:t>
            </a:r>
            <a:endParaRPr lang="en-US" dirty="0"/>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7466AB8-6DD6-40C0-82AC-231877802BC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80AA74A-5DB0-49F2-9EAF-BEDF8DD8DD21}"/>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D.  Step 4: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Admonish</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it.</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Colossians 3:16 - Let the word of Christ dwell in you richly as you teach and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admonish one another</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with all wisdom, and as you sing psalms, hymns and spiritual songs with gratitude in your hearts to God.</a:t>
            </a:r>
          </a:p>
          <a:p>
            <a:pPr marL="609600" indent="-609600" algn="just" eaLnBrk="1" hangingPunct="1">
              <a:buFont typeface="Wingdings 2" panose="05020102010507070707" pitchFamily="18" charset="2"/>
              <a:buNone/>
            </a:pPr>
            <a:endPar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endParaRPr>
          </a:p>
          <a:p>
            <a:pPr marL="609600" indent="-609600" algn="just" eaLnBrk="1" hangingPunct="1">
              <a:buFont typeface="Wingdings 2" panose="05020102010507070707" pitchFamily="18" charset="2"/>
              <a:buNone/>
            </a:pP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Admonish</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 *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gently correct, per-suade.</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νουθετέω</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81675F67-4EBC-4642-8FAF-D4553C8C6C76}"/>
              </a:ext>
            </a:extLst>
          </p:cNvPr>
          <p:cNvSpPr/>
          <p:nvPr/>
        </p:nvSpPr>
        <p:spPr>
          <a:xfrm>
            <a:off x="609600" y="152400"/>
            <a:ext cx="80772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By Allowing the Word of Christ to Dwell in You Richly. </a:t>
            </a:r>
            <a:endParaRPr lang="en-US" dirty="0"/>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CEDF37F-DEAE-4B84-8867-A76A66DBD0E2}"/>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0732BA-FE62-475D-8A42-F828B4F3332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E.  Step 5: </a:t>
            </a:r>
            <a:r>
              <a:rPr lang="en-US" sz="4400" b="1" u="sng" dirty="0">
                <a:solidFill>
                  <a:srgbClr val="990033"/>
                </a:solidFill>
                <a:effectLst>
                  <a:outerShdw blurRad="38100" dist="38100" dir="2700000" algn="tl">
                    <a:srgbClr val="000000">
                      <a:alpha val="43137"/>
                    </a:srgbClr>
                  </a:outerShdw>
                </a:effectLst>
                <a:latin typeface="Arial Narrow" pitchFamily="34" charset="0"/>
              </a:rPr>
              <a:t>Sing</a:t>
            </a:r>
            <a:r>
              <a:rPr lang="en-US" sz="4400" b="1" dirty="0">
                <a:solidFill>
                  <a:srgbClr val="990033"/>
                </a:solidFill>
                <a:effectLst>
                  <a:outerShdw blurRad="38100" dist="38100" dir="2700000" algn="tl">
                    <a:srgbClr val="000000">
                      <a:alpha val="43137"/>
                    </a:srgbClr>
                  </a:outerShdw>
                </a:effectLst>
                <a:latin typeface="Arial Narrow" pitchFamily="34" charset="0"/>
              </a:rPr>
              <a:t> it.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3:16 - Let the word of Christ dwell in you richly as you teach and admonish one another with all wisdom, and as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sing psalms, hymns and spiritual songs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with gratitude in your hearts to God.</a:t>
            </a:r>
          </a:p>
        </p:txBody>
      </p:sp>
      <p:sp>
        <p:nvSpPr>
          <p:cNvPr id="4" name="Rectangle 3">
            <a:extLst>
              <a:ext uri="{FF2B5EF4-FFF2-40B4-BE49-F238E27FC236}">
                <a16:creationId xmlns:a16="http://schemas.microsoft.com/office/drawing/2014/main" id="{080FD595-8ED0-4B2B-BA8B-8602759602FE}"/>
              </a:ext>
            </a:extLst>
          </p:cNvPr>
          <p:cNvSpPr/>
          <p:nvPr/>
        </p:nvSpPr>
        <p:spPr>
          <a:xfrm>
            <a:off x="609600" y="152400"/>
            <a:ext cx="80772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By Allowing the Word of Christ to Dwell in You Richly. </a:t>
            </a:r>
            <a:endParaRPr lang="en-US" dirty="0"/>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9E97FC1-62FF-4152-9E4D-8F83B0BD8E5B}"/>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D7E1F21-7F30-45F7-B1B3-864B3367F101}"/>
              </a:ext>
            </a:extLst>
          </p:cNvPr>
          <p:cNvSpPr>
            <a:spLocks noGrp="1" noChangeArrowheads="1"/>
          </p:cNvSpPr>
          <p:nvPr>
            <p:ph idx="1"/>
          </p:nvPr>
        </p:nvSpPr>
        <p:spPr>
          <a:xfrm>
            <a:off x="457200" y="1066800"/>
            <a:ext cx="8229600" cy="5791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By Becoming God’s Chosen 	Person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v12 &amp; 15</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By Developing the Lord’s 	Character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v12-14</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III.   By Allowing the Word of Christ 	to Dwell in You Richly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v16</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IV.  	By Representing the Lord in 		Your Life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v17</a:t>
            </a:r>
            <a:r>
              <a:rPr lang="en-US" sz="4400" b="1" dirty="0">
                <a:solidFill>
                  <a:srgbClr val="002060"/>
                </a:solidFill>
                <a:effectLst>
                  <a:outerShdw blurRad="38100" dist="38100" dir="2700000" algn="tl">
                    <a:srgbClr val="000000">
                      <a:alpha val="43137"/>
                    </a:srgbClr>
                  </a:outerShdw>
                </a:effectLst>
                <a:latin typeface="Arial Narrow" pitchFamily="34" charset="0"/>
              </a:rPr>
              <a:t>.</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8DE6C5-2200-4204-BFB3-B498E505BE8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119007B-C518-403A-B355-F4FE6D240B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Paul considered himself an 	</a:t>
            </a:r>
            <a:r>
              <a:rPr lang="en-US" sz="4400" b="1" u="sng" dirty="0">
                <a:solidFill>
                  <a:srgbClr val="990033"/>
                </a:solidFill>
                <a:effectLst>
                  <a:outerShdw blurRad="38100" dist="38100" dir="2700000" algn="tl">
                    <a:srgbClr val="000000">
                      <a:alpha val="43137"/>
                    </a:srgbClr>
                  </a:outerShdw>
                </a:effectLst>
                <a:latin typeface="Arial Narrow" pitchFamily="34" charset="0"/>
              </a:rPr>
              <a:t>ambassador</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6:20 - for which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am an ambassador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chains. Pray that I may declare it fearlessly, as I should. </a:t>
            </a:r>
          </a:p>
        </p:txBody>
      </p:sp>
      <p:sp>
        <p:nvSpPr>
          <p:cNvPr id="4" name="Rectangle 3">
            <a:extLst>
              <a:ext uri="{FF2B5EF4-FFF2-40B4-BE49-F238E27FC236}">
                <a16:creationId xmlns:a16="http://schemas.microsoft.com/office/drawing/2014/main" id="{257221DC-81CD-4BC8-8499-389393FDE6D8}"/>
              </a:ext>
            </a:extLst>
          </p:cNvPr>
          <p:cNvSpPr/>
          <p:nvPr/>
        </p:nvSpPr>
        <p:spPr>
          <a:xfrm>
            <a:off x="1447800" y="152400"/>
            <a:ext cx="72390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By Representing the Lord in Your Life. </a:t>
            </a:r>
            <a:endParaRPr lang="en-US"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7F8CA73-54C4-4D12-A3DB-B63B5ED610D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F71B7D0-8F2E-45D8-960F-8EFCA428D72C}"/>
              </a:ext>
            </a:extLst>
          </p:cNvPr>
          <p:cNvSpPr>
            <a:spLocks noGrp="1" noChangeArrowheads="1"/>
          </p:cNvSpPr>
          <p:nvPr>
            <p:ph idx="1"/>
          </p:nvPr>
        </p:nvSpPr>
        <p:spPr>
          <a:xfrm>
            <a:off x="457200" y="1066800"/>
            <a:ext cx="8229600" cy="57912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Philippians 4:7 - And the peace of God, which transcends all understanding, will guard your hearts and your minds in Christ Jesus.</a:t>
            </a: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14:27 - </a:t>
            </a:r>
            <a:r>
              <a:rPr lang="en-US" sz="2800" baseline="30000" dirty="0">
                <a:latin typeface="Arial" pitchFamily="34" charset="0"/>
                <a:cs typeface="Arial" pitchFamily="34" charset="0"/>
              </a:rPr>
              <a:t>﻿</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Peace I leave with you; my peace I give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 do not give to you as the world gives. Do not let your hearts be troubled and do not be afraid.</a:t>
            </a: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3:15 -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Let the peace of Christ rule in your hearts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since as members of one body you were called to peace.</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E1E8C40-A81D-437B-AC71-791C76F41BB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7A31428-DA13-4735-9121-93597B48B01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Paul considers you an 	</a:t>
            </a:r>
            <a:r>
              <a:rPr lang="en-US" sz="4400" b="1" u="sng" dirty="0">
                <a:solidFill>
                  <a:srgbClr val="990033"/>
                </a:solidFill>
                <a:effectLst>
                  <a:outerShdw blurRad="38100" dist="38100" dir="2700000" algn="tl">
                    <a:srgbClr val="000000">
                      <a:alpha val="43137"/>
                    </a:srgbClr>
                  </a:outerShdw>
                </a:effectLst>
                <a:latin typeface="Arial Narrow" pitchFamily="34" charset="0"/>
              </a:rPr>
              <a:t>ambassador</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Corinthians 5:20 -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are therefore Christ’s ambassadors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as though God were making his appeal through us.</a:t>
            </a:r>
          </a:p>
        </p:txBody>
      </p:sp>
      <p:sp>
        <p:nvSpPr>
          <p:cNvPr id="4" name="Rectangle 3">
            <a:extLst>
              <a:ext uri="{FF2B5EF4-FFF2-40B4-BE49-F238E27FC236}">
                <a16:creationId xmlns:a16="http://schemas.microsoft.com/office/drawing/2014/main" id="{2D7FA06E-962D-4DC4-8C07-7BC038761652}"/>
              </a:ext>
            </a:extLst>
          </p:cNvPr>
          <p:cNvSpPr/>
          <p:nvPr/>
        </p:nvSpPr>
        <p:spPr>
          <a:xfrm>
            <a:off x="1447800" y="152400"/>
            <a:ext cx="72390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By Representing the Lord in Your Life. </a:t>
            </a:r>
            <a:endParaRPr lang="en-US" dirty="0"/>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E17BC93-95B1-4839-A7EF-D62A9F59F844}"/>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1E80C69-1312-41FB-9E3B-F86E1BF569F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what does an ambassador 	do?</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97E2BB52-581B-42BD-BBF5-8990357CAE21}"/>
              </a:ext>
            </a:extLst>
          </p:cNvPr>
          <p:cNvSpPr/>
          <p:nvPr/>
        </p:nvSpPr>
        <p:spPr>
          <a:xfrm>
            <a:off x="1447800" y="152400"/>
            <a:ext cx="72390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By Representing the Lord in Your Life. </a:t>
            </a:r>
            <a:endParaRPr lang="en-US" dirty="0"/>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5595C80-342C-45F9-958E-DD233A8DB6C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D985870-E587-4D0C-8271-55FEC6EC59C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what does an ambassador 	do?</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 national </a:t>
            </a:r>
            <a:r>
              <a:rPr lang="en-US" sz="4400" b="1">
                <a:solidFill>
                  <a:srgbClr val="990033"/>
                </a:solidFill>
                <a:effectLst>
                  <a:outerShdw blurRad="38100" dist="38100" dir="2700000" algn="tl">
                    <a:srgbClr val="000000">
                      <a:alpha val="43137"/>
                    </a:srgbClr>
                  </a:outerShdw>
                </a:effectLst>
                <a:latin typeface="Arial Narrow" pitchFamily="34" charset="0"/>
              </a:rPr>
              <a:t>ambassador repre-	sents </a:t>
            </a:r>
            <a:r>
              <a:rPr lang="en-US" sz="4400" b="1" u="sng" dirty="0">
                <a:solidFill>
                  <a:srgbClr val="990033"/>
                </a:solidFill>
                <a:effectLst>
                  <a:outerShdw blurRad="38100" dist="38100" dir="2700000" algn="tl">
                    <a:srgbClr val="000000">
                      <a:alpha val="43137"/>
                    </a:srgbClr>
                  </a:outerShdw>
                </a:effectLst>
                <a:latin typeface="Arial Narrow" pitchFamily="34" charset="0"/>
              </a:rPr>
              <a:t>his government</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CEE3F7AE-1909-4DE9-BC23-A8BBDAE7DDF9}"/>
              </a:ext>
            </a:extLst>
          </p:cNvPr>
          <p:cNvSpPr/>
          <p:nvPr/>
        </p:nvSpPr>
        <p:spPr>
          <a:xfrm>
            <a:off x="1447800" y="152400"/>
            <a:ext cx="72390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By Representing the Lord in Your Life. </a:t>
            </a:r>
            <a:endParaRPr lang="en-US" dirty="0"/>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B0A7399-DAC1-4108-8406-29491FBDFFC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B9B800B-0694-4F5A-B7F8-6C1ECB67E78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So - what does an ambassador 	do?</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 national </a:t>
            </a:r>
            <a:r>
              <a:rPr lang="en-US" sz="4400" b="1">
                <a:solidFill>
                  <a:srgbClr val="990033"/>
                </a:solidFill>
                <a:effectLst>
                  <a:outerShdw blurRad="38100" dist="38100" dir="2700000" algn="tl">
                    <a:srgbClr val="000000">
                      <a:alpha val="43137"/>
                    </a:srgbClr>
                  </a:outerShdw>
                </a:effectLst>
                <a:latin typeface="Arial Narrow" pitchFamily="34" charset="0"/>
              </a:rPr>
              <a:t>ambassador repre-	sents </a:t>
            </a:r>
            <a:r>
              <a:rPr lang="en-US" sz="4400" b="1" u="sng" dirty="0">
                <a:solidFill>
                  <a:srgbClr val="990033"/>
                </a:solidFill>
                <a:effectLst>
                  <a:outerShdw blurRad="38100" dist="38100" dir="2700000" algn="tl">
                    <a:srgbClr val="000000">
                      <a:alpha val="43137"/>
                    </a:srgbClr>
                  </a:outerShdw>
                </a:effectLst>
                <a:latin typeface="Arial Narrow" pitchFamily="34" charset="0"/>
              </a:rPr>
              <a:t>his government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 Christian </a:t>
            </a:r>
            <a:r>
              <a:rPr lang="en-US" sz="4400" b="1">
                <a:solidFill>
                  <a:srgbClr val="990033"/>
                </a:solidFill>
                <a:effectLst>
                  <a:outerShdw blurRad="38100" dist="38100" dir="2700000" algn="tl">
                    <a:srgbClr val="000000">
                      <a:alpha val="43137"/>
                    </a:srgbClr>
                  </a:outerShdw>
                </a:effectLst>
                <a:latin typeface="Arial Narrow" pitchFamily="34" charset="0"/>
              </a:rPr>
              <a:t>ambassador repre-	sents </a:t>
            </a:r>
            <a:r>
              <a:rPr lang="en-US" sz="4400" b="1" u="sng" dirty="0">
                <a:solidFill>
                  <a:srgbClr val="990033"/>
                </a:solidFill>
                <a:effectLst>
                  <a:outerShdw blurRad="38100" dist="38100" dir="2700000" algn="tl">
                    <a:srgbClr val="000000">
                      <a:alpha val="43137"/>
                    </a:srgbClr>
                  </a:outerShdw>
                </a:effectLst>
                <a:latin typeface="Arial Narrow" pitchFamily="34" charset="0"/>
              </a:rPr>
              <a:t>Jesus</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C4A9DCE-DF47-4414-A202-66FC0033EB04}"/>
              </a:ext>
            </a:extLst>
          </p:cNvPr>
          <p:cNvSpPr/>
          <p:nvPr/>
        </p:nvSpPr>
        <p:spPr>
          <a:xfrm>
            <a:off x="1447800" y="152400"/>
            <a:ext cx="72390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By Representing the Lord in Your Life. </a:t>
            </a:r>
            <a:endParaRPr lang="en-US" dirty="0"/>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5F8511-AD7F-4B01-8C21-1F58F74AE593}"/>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99FF909-916E-4E8E-BA78-B87597B3231E}"/>
              </a:ext>
            </a:extLst>
          </p:cNvPr>
          <p:cNvSpPr>
            <a:spLocks noGrp="1" noChangeArrowheads="1"/>
          </p:cNvSpPr>
          <p:nvPr>
            <p:ph idx="1"/>
          </p:nvPr>
        </p:nvSpPr>
        <p:spPr>
          <a:xfrm>
            <a:off x="457200" y="1066800"/>
            <a:ext cx="8229600" cy="53340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How do you get the peace of Christ?</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326D0AE-452E-4A5A-9398-F81DC6D4E21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CF5090D-EDE9-4804-9AE1-2C30760CBA5A}"/>
              </a:ext>
            </a:extLst>
          </p:cNvPr>
          <p:cNvSpPr>
            <a:spLocks noGrp="1" noChangeArrowheads="1"/>
          </p:cNvSpPr>
          <p:nvPr>
            <p:ph idx="1"/>
          </p:nvPr>
        </p:nvSpPr>
        <p:spPr>
          <a:xfrm>
            <a:off x="457200" y="12954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How do you get the peace of Christ?</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963508-58D7-45AA-8E20-B4531B38EF7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1A9DF3-9BD3-4F7D-9152-C348BA928C2B}"/>
              </a:ext>
            </a:extLst>
          </p:cNvPr>
          <p:cNvSpPr>
            <a:spLocks noGrp="1" noChangeArrowheads="1"/>
          </p:cNvSpPr>
          <p:nvPr>
            <p:ph idx="1"/>
          </p:nvPr>
        </p:nvSpPr>
        <p:spPr>
          <a:xfrm>
            <a:off x="457200" y="1066800"/>
            <a:ext cx="8229600" cy="57912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3:12-14</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Therefore, as God’s chosen people, holy and dearly loved, clothe yourselves with compassion, kindness, humility, gentleness and patience. Bear with each other and forgive whatever grievances you may have against one another. Forgive as the Lord forgave you. And over all these virtues put on love, which binds them all together in perfect unity. </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66F16FC-B4DC-4181-8041-E2A412FC3E1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AA57FEB-F55E-4831-9E31-543A65C026AC}"/>
              </a:ext>
            </a:extLst>
          </p:cNvPr>
          <p:cNvSpPr>
            <a:spLocks noGrp="1" noChangeArrowheads="1"/>
          </p:cNvSpPr>
          <p:nvPr>
            <p:ph idx="1"/>
          </p:nvPr>
        </p:nvSpPr>
        <p:spPr>
          <a:xfrm>
            <a:off x="457200" y="1066800"/>
            <a:ext cx="8229600" cy="57912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3:15-17</a:t>
            </a:r>
          </a:p>
          <a:p>
            <a:pPr algn="just">
              <a:buFont typeface="Wingdings 2" panose="05020102010507070707" pitchFamily="18" charset="2"/>
              <a:buNone/>
              <a:defRPr/>
            </a:pPr>
            <a:r>
              <a:rPr lang="en-US" sz="2800" baseline="30000" dirty="0">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Let the peace of Christ rule in your hearts, since as members of one body you were called to peace. And be thankful. Let the word of Christ dwell in you richly as you teach and admonish one another with all wisdom, and as you sing psalms, hymns and spiritual songs with gratitude in your hearts to God. And whatever you do, whether in word or deed, do it all in the name of the Lord Jesus, giving thanks to God the Father through him. </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7E3023F-4A24-424E-9992-B145C3281850}"/>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B87DEBA-A89B-4E0F-BD7F-0F5BCF0C1CD2}"/>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By Becoming God’s Chosen 	Person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v12 &amp; 15.</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1B7D595-EA8B-4F05-BD06-C336617636E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DA73731-C1A3-468D-A8B8-5A96C127CB0B}"/>
              </a:ext>
            </a:extLst>
          </p:cNvPr>
          <p:cNvSpPr>
            <a:spLocks noGrp="1" noChangeArrowheads="1"/>
          </p:cNvSpPr>
          <p:nvPr>
            <p:ph idx="1"/>
          </p:nvPr>
        </p:nvSpPr>
        <p:spPr>
          <a:xfrm>
            <a:off x="457200" y="1295400"/>
            <a:ext cx="8229600" cy="52578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How do you become God’s chosen person?</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3:12a - Therefore, as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God’s chosen people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a:t>
            </a:r>
          </a:p>
        </p:txBody>
      </p:sp>
      <p:sp>
        <p:nvSpPr>
          <p:cNvPr id="4" name="Rectangle 3">
            <a:extLst>
              <a:ext uri="{FF2B5EF4-FFF2-40B4-BE49-F238E27FC236}">
                <a16:creationId xmlns:a16="http://schemas.microsoft.com/office/drawing/2014/main" id="{FEF663A1-017C-49CE-A09C-2A0A6FAA9CC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By Becoming God’s Chosen Person.</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26454</TotalTime>
  <Words>2574</Words>
  <Application>Microsoft Office PowerPoint</Application>
  <PresentationFormat>On-screen Show (4:3)</PresentationFormat>
  <Paragraphs>254</Paragraphs>
  <Slides>44</Slides>
  <Notes>44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44</vt:i4>
      </vt:variant>
    </vt:vector>
  </HeadingPairs>
  <TitlesOfParts>
    <vt:vector size="53" baseType="lpstr">
      <vt:lpstr>Arial</vt:lpstr>
      <vt:lpstr>Arial Narrow</vt:lpstr>
      <vt:lpstr>Calibri</vt:lpstr>
      <vt:lpstr>Franklin Gothic Medium</vt:lpstr>
      <vt:lpstr>Lucida Sans Unicode</vt:lpstr>
      <vt:lpstr>Segoe UI Symbol</vt:lpstr>
      <vt:lpstr>Times New Roman</vt:lpstr>
      <vt:lpstr>Wingdings 2</vt:lpstr>
      <vt:lpstr>Trek</vt:lpstr>
      <vt:lpstr>How  do  you get  the  peace of  christ?</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1421</cp:revision>
  <dcterms:created xsi:type="dcterms:W3CDTF">2005-04-23T22:37:40Z</dcterms:created>
  <dcterms:modified xsi:type="dcterms:W3CDTF">2024-07-02T19:52:39Z</dcterms:modified>
</cp:coreProperties>
</file>