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398" r:id="rId2"/>
    <p:sldId id="1469" r:id="rId3"/>
    <p:sldId id="925" r:id="rId4"/>
    <p:sldId id="1470" r:id="rId5"/>
    <p:sldId id="1270" r:id="rId6"/>
    <p:sldId id="1465" r:id="rId7"/>
    <p:sldId id="1471" r:id="rId8"/>
    <p:sldId id="1472" r:id="rId9"/>
    <p:sldId id="1474" r:id="rId10"/>
    <p:sldId id="1475" r:id="rId11"/>
    <p:sldId id="1476" r:id="rId12"/>
    <p:sldId id="1500" r:id="rId13"/>
    <p:sldId id="1478" r:id="rId14"/>
    <p:sldId id="1479" r:id="rId15"/>
    <p:sldId id="1480" r:id="rId16"/>
    <p:sldId id="1482" r:id="rId17"/>
    <p:sldId id="1499" r:id="rId18"/>
    <p:sldId id="1483" r:id="rId19"/>
    <p:sldId id="1484" r:id="rId20"/>
    <p:sldId id="1501" r:id="rId21"/>
    <p:sldId id="1502" r:id="rId22"/>
    <p:sldId id="1486" r:id="rId23"/>
    <p:sldId id="1487" r:id="rId24"/>
    <p:sldId id="1488" r:id="rId25"/>
    <p:sldId id="1489" r:id="rId26"/>
    <p:sldId id="1490" r:id="rId27"/>
    <p:sldId id="1491" r:id="rId28"/>
    <p:sldId id="1492" r:id="rId29"/>
    <p:sldId id="1493" r:id="rId30"/>
    <p:sldId id="1494" r:id="rId31"/>
    <p:sldId id="1495" r:id="rId32"/>
    <p:sldId id="1496" r:id="rId33"/>
    <p:sldId id="1497" r:id="rId34"/>
    <p:sldId id="1498" r:id="rId35"/>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3365A828-9E5E-41CD-9A51-3ABD15BAE35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896C58E1-7354-498E-A1CB-C0EB337274BA}"/>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98CF9316-A5A8-4D27-801E-6BA4872130ED}"/>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395E995B-7E6B-47A8-AFBE-3324605924A9}"/>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3C9909DC-D824-46F8-AD93-751529197ED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2137CF-2DE0-480C-8A39-66C21218923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E96B66E-9CAC-498D-B99B-051C3930EDC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67902E85-BE9B-46D3-8D48-CEE4374CE983}" type="datetimeFigureOut">
              <a:rPr lang="en-US"/>
              <a:pPr>
                <a:defRPr/>
              </a:pPr>
              <a:t>7/2/2024</a:t>
            </a:fld>
            <a:endParaRPr lang="en-US" dirty="0"/>
          </a:p>
        </p:txBody>
      </p:sp>
      <p:sp>
        <p:nvSpPr>
          <p:cNvPr id="4" name="Slide Image Placeholder 3">
            <a:extLst>
              <a:ext uri="{FF2B5EF4-FFF2-40B4-BE49-F238E27FC236}">
                <a16:creationId xmlns:a16="http://schemas.microsoft.com/office/drawing/2014/main" id="{4C90A6A1-59C7-4F4C-B524-A98143D46C3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05A30B3-B517-439C-98B7-798097DF994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EE48DFE-257F-4461-ABB6-AAC9C04B0A7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5F141085-B083-444F-BA32-D167AA368B6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CEC5A9C-7D0D-4B93-ACC7-9AB2408FE9A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5E4A7D4-9002-4031-B9FD-250454C003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A624C5CB-501E-42E5-82EC-D442FD0692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EDBB2B96-85D9-4281-9A76-C42DA43B10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BB68AF-543B-4293-88A2-AD2796C1ABB4}"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CA803A6-B9E2-4AB2-BA41-B7C8D79FE4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392533D-C19A-4101-8C33-A34E386812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30740A67-C682-403D-81A4-ED4F7D5A1B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1DE817-3E3F-4B53-A72A-057A9C63733A}"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ADFEF38-5992-4A41-B322-DFB8282EFB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CF04AD2-BBC3-4D0B-A4E2-86C5700E0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B6CEA1BF-AE45-4215-A960-1AAB7EEA75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CBD603-7B61-4B84-84FF-BC084B24FACF}"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ADFEF38-5992-4A41-B322-DFB8282EFB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CF04AD2-BBC3-4D0B-A4E2-86C5700E0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B6CEA1BF-AE45-4215-A960-1AAB7EEA75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CBD603-7B61-4B84-84FF-BC084B24FACF}"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546388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C2FC3D0-6944-4031-9F67-0BEE8629F0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C7348C0B-2295-4ACA-ADF8-090EB26047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21CB9CA6-44C1-46B8-AFA2-E5AB7A28D3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24BB21-6EA5-4FE9-997F-9A37E31AE7B8}"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D8356205-CD95-425F-B5D0-1593E2518E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1629ABB-5D7C-408F-8961-96EA3685FB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555B8D2F-8148-4711-877F-4F6A233009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335D32-EB9D-457D-BF8A-331B203DA3FA}"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53A720E-CA4C-4025-9E01-3326111998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FABFFF41-B912-4ED2-AA5F-AA4EE24EC3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ABF742A9-61DC-4935-BCD9-957646E9F2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C67AD1-D5E3-49EE-B343-215CAD156BD6}"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C3541704-33C1-4789-8E0A-2510BCD1C6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44FA8B4-1BB1-4660-B085-83FB8E1117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662C683E-B028-4351-92E9-93156FB480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1E879B-118B-4570-A375-2E2E45835CB6}"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A8943E2-5BEF-439B-B705-AF1663E29F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144EA396-DE6A-4172-9997-D44DE91118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B59E773D-498E-4D4B-89D3-1412BA7C3F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AA2DEF-D410-45BB-9428-CC1DC68E2626}"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CB8EE638-C6E4-4F1B-BE43-CE9E7576BD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F4BD1124-D958-4291-8CD7-7D1830D050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8B4A1E82-3E08-497F-9DA5-1A2B8E648D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A71AA4-711D-4590-9B2E-126E243488FE}"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0B53CAD-BC10-4373-8A58-56070315C0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4E2EC6DA-AB16-45AF-B07A-200BF9327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68D0B35-FF86-4E9B-8594-4E6114C356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CD7758-9BE4-4DD3-9A7C-8530CEBD45C2}"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81AB40F-AA5F-49BA-9A4A-C36A691B29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74E73388-7DD6-4A79-955D-DA0ED6C31A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B641925D-D675-460D-A1D4-A0477170B0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715F50-6A1D-46C0-B4D1-076C9A31468F}"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0B53CAD-BC10-4373-8A58-56070315C0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4E2EC6DA-AB16-45AF-B07A-200BF9327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68D0B35-FF86-4E9B-8594-4E6114C356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CD7758-9BE4-4DD3-9A7C-8530CEBD45C2}"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7682485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0B53CAD-BC10-4373-8A58-56070315C0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4E2EC6DA-AB16-45AF-B07A-200BF9327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68D0B35-FF86-4E9B-8594-4E6114C356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CD7758-9BE4-4DD3-9A7C-8530CEBD45C2}"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91243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8C31AA7-8853-4ABD-B1A4-7D080E1CA9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C2E3D7D7-6B1A-4FB8-BB8F-73B5BE8BBA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8E3CFDDA-5FB8-4EF6-86CA-4ADC0C8BEF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5BF775-AEFE-489E-AAA1-BD192E153AA4}"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5A9ACB9-D968-4064-9AA5-5B90177652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F78CF21F-F88B-4655-BA8C-12E43993FC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01701E08-08ED-428D-AA11-AD395C6354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BC3CD8-F922-4C86-A007-21187C4091F6}"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C3857B2-657E-472A-8734-8CF3F7CB6A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47F05F35-8A68-470B-85B0-B5AEB03CDB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70523952-EE23-4745-A62A-E56A37318F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BF1581-061B-4215-8635-73034E79CB88}"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A5EABAB7-AEA4-408A-B199-75213E0B92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E4F1CA13-0F15-48B8-872E-9F05772D73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B022952E-611C-420F-BB5E-53291FE6F5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803F9A-827B-44D3-9E66-733E0E642A60}"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D7FAA7AB-D9F8-4C66-ABDA-6D62AEB150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E7344DCD-09D0-4596-9815-D088927899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DAF2D10A-690C-4F16-82A7-FE37792168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2E9F02-CA78-4A25-96B2-EFD18BBC0DA8}"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5527F700-9C46-47D7-B0FB-80AE35B9B9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6D62F1F-6D85-4B10-87EC-72F9CA12C2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691C21C1-0474-404D-961C-D82147494C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63449-75E0-473E-B074-F745F8B806A8}"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947272C-ED10-4E15-9B84-2E2637B5A7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8EF0D9A3-190D-4332-A417-3154B2B912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9A86E623-9067-43AD-84A7-EC3F7F0913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B372BC-7182-471E-83E5-B2B75854A980}"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B2678971-A7C9-4DE7-9452-A70529689E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960E29F-8634-4B46-B562-E76A5AEB94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83170479-1482-4F30-A20F-5DD9AAFB4F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E3A8A9-FE5B-4F6A-BD88-59EF1A405EDC}"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FFA91CB-8A7E-41C1-84A1-CAEDE38D17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7DAB739-8772-40E8-B636-5A17D47441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DAF8E31-0E7C-4D87-8158-ED2CE1F3F0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5C3925-A62D-4F2C-9093-4BD56867604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7CE1AA0-BEA0-4556-A4FE-A1D43AF2CA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4B89F64D-4F7D-4ABF-88B2-9B3B70D521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FA9C51F1-633A-4150-8CBB-182E09C8AF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D898D3-B417-4CDF-8243-0AF3C1101FA0}"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7B3CD36A-B069-4E9A-930F-0EDF368845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D0614058-4689-46D8-BC4B-96BEDD5930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4FE215B2-72FB-4113-8935-8877347B55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786681-B9A7-4B28-9FC2-E8C683E33B99}"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33D372A-60FA-4942-A9A2-51CF62EFCD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00930E1C-32DE-4E07-8699-7AEBA5D903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3B6EFFFA-C847-4B79-8ABE-0648609EED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88AFEC-B1F0-43FC-9A73-F8E9F7413C81}"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DF64C2A-B5A1-4192-8428-9422325396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0EC5DAB-5646-4486-8B2F-FA823C3F4D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F327EA0A-96D1-4655-A7AF-6412ABA36B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C21909-59F3-4F3D-B6C8-5A6445C1ED84}"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0EE7AF2F-E2A5-4F77-AF83-143BF053D7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A387AADB-6981-4269-8FA0-A95FD066B6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0A663458-CF3C-4CA3-9610-297C0E118B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D67814-A5E7-45C9-AF7E-E67983D98B6A}"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4EA676E-DA96-4392-AC61-9DF4CFBF9B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FDA7E545-4FD0-40E0-A29A-5466CF45CD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134B5DD8-D8DC-4D8D-A056-888CB33442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9B3E89-56AC-4FC3-8466-22856A5734F4}"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EA53844-7141-42DF-A156-B5B3F81041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276C2A18-94AE-42AA-8636-436FA8F44E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2294AACE-61EB-4C43-8ED9-BF53121783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A89B62-66A3-4F83-9D74-7FBBF01DFE14}"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17960F1-D7AA-47BE-A43F-6FE0091484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30F3ADB-12AD-420B-B742-27E9BBF8EE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17938BF3-35FE-42E2-93F6-3258AA098E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96C22D-D6C6-4BEC-A0AF-9049F3A95E28}"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9807B09-EDFA-4ABB-8170-E2F4B775F4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2942B671-17BB-4CA6-B495-3AC560D4FD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DD6B939B-83B5-4B31-8237-C8B712245E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4A005D-E2F1-4A8A-A829-83B37F094B23}"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EC329EA-97C9-4992-9F17-691A7BB557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ED3D0F5-CC77-4148-BEEE-94C35BF45D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A8F1B6C0-1F94-45ED-BDD8-C5820EA70E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5AC323-A12D-4313-80E9-DE459D25F8AB}"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A9C6024-4D7D-4552-B388-55D29D4CA0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0F6BC09-C2BF-4193-9EA8-5F51992719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74F286A8-151A-40E1-B7EA-04E5BEEC82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D6B9E4-0B23-4BFE-BE22-69A0FCA0F5BE}"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2469C4B-DBDC-4BA6-942A-E4FD77B72CBF}"/>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AC6457B1-4A72-4F4D-BC12-E2B561C86574}"/>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98D5023C-3D0D-4AB6-BBA4-74BC544E1D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30EFBA44-48F9-4C02-B8B8-66A2E3F92E18}"/>
              </a:ext>
            </a:extLst>
          </p:cNvPr>
          <p:cNvSpPr>
            <a:spLocks noGrp="1"/>
          </p:cNvSpPr>
          <p:nvPr>
            <p:ph type="sldNum" sz="quarter" idx="12"/>
          </p:nvPr>
        </p:nvSpPr>
        <p:spPr>
          <a:xfrm>
            <a:off x="8229600" y="6473825"/>
            <a:ext cx="758825" cy="247650"/>
          </a:xfrm>
        </p:spPr>
        <p:txBody>
          <a:bodyPr/>
          <a:lstStyle>
            <a:lvl1pPr>
              <a:defRPr smtClean="0"/>
            </a:lvl1pPr>
          </a:lstStyle>
          <a:p>
            <a:pPr>
              <a:defRPr/>
            </a:pPr>
            <a:fld id="{35918BE3-D248-4BCE-AF87-7A503D5BA02E}" type="slidenum">
              <a:rPr lang="en-US" altLang="en-US"/>
              <a:pPr>
                <a:defRPr/>
              </a:pPr>
              <a:t>‹#›</a:t>
            </a:fld>
            <a:endParaRPr lang="en-US" altLang="en-US"/>
          </a:p>
        </p:txBody>
      </p:sp>
    </p:spTree>
    <p:extLst>
      <p:ext uri="{BB962C8B-B14F-4D97-AF65-F5344CB8AC3E}">
        <p14:creationId xmlns:p14="http://schemas.microsoft.com/office/powerpoint/2010/main" val="28398725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E4469CFF-69C8-43CE-B51D-6DFE9CCFBD99}"/>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DA731C5E-EED6-40F0-A30D-3720E1E179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4ADF0002-29A9-4AB4-ADA9-06C475553740}"/>
              </a:ext>
            </a:extLst>
          </p:cNvPr>
          <p:cNvSpPr>
            <a:spLocks noGrp="1"/>
          </p:cNvSpPr>
          <p:nvPr>
            <p:ph type="sldNum" sz="quarter" idx="12"/>
          </p:nvPr>
        </p:nvSpPr>
        <p:spPr/>
        <p:txBody>
          <a:bodyPr/>
          <a:lstStyle>
            <a:lvl1pPr>
              <a:defRPr/>
            </a:lvl1pPr>
          </a:lstStyle>
          <a:p>
            <a:pPr>
              <a:defRPr/>
            </a:pPr>
            <a:fld id="{CF88154A-EF77-4C37-8676-7847D204D4AC}" type="slidenum">
              <a:rPr lang="en-US" altLang="en-US"/>
              <a:pPr>
                <a:defRPr/>
              </a:pPr>
              <a:t>‹#›</a:t>
            </a:fld>
            <a:endParaRPr lang="en-US" altLang="en-US"/>
          </a:p>
        </p:txBody>
      </p:sp>
    </p:spTree>
    <p:extLst>
      <p:ext uri="{BB962C8B-B14F-4D97-AF65-F5344CB8AC3E}">
        <p14:creationId xmlns:p14="http://schemas.microsoft.com/office/powerpoint/2010/main" val="594250360"/>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9D025-745C-4251-A46D-95F05643597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85079FA-ED34-4D48-AD31-CA6BC6B001A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A7F443F-4CB5-4C60-B656-7932D9E0AAA0}"/>
              </a:ext>
            </a:extLst>
          </p:cNvPr>
          <p:cNvSpPr>
            <a:spLocks noGrp="1"/>
          </p:cNvSpPr>
          <p:nvPr>
            <p:ph type="sldNum" sz="quarter" idx="12"/>
          </p:nvPr>
        </p:nvSpPr>
        <p:spPr/>
        <p:txBody>
          <a:bodyPr/>
          <a:lstStyle>
            <a:lvl1pPr>
              <a:defRPr smtClean="0"/>
            </a:lvl1pPr>
          </a:lstStyle>
          <a:p>
            <a:pPr>
              <a:defRPr/>
            </a:pPr>
            <a:fld id="{CF0CEC36-1BD2-4EAA-993C-D04C788400D5}" type="slidenum">
              <a:rPr lang="en-US" altLang="en-US"/>
              <a:pPr>
                <a:defRPr/>
              </a:pPr>
              <a:t>‹#›</a:t>
            </a:fld>
            <a:endParaRPr lang="en-US" altLang="en-US"/>
          </a:p>
        </p:txBody>
      </p:sp>
    </p:spTree>
    <p:extLst>
      <p:ext uri="{BB962C8B-B14F-4D97-AF65-F5344CB8AC3E}">
        <p14:creationId xmlns:p14="http://schemas.microsoft.com/office/powerpoint/2010/main" val="9551040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D8E2AA7F-42FA-42AF-BC25-0D03324B4CAB}"/>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9AFEB161-92FE-4B5B-B481-0FE33E679453}"/>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A96C96DC-75EA-4063-BD26-4C1AD3D4569A}"/>
              </a:ext>
            </a:extLst>
          </p:cNvPr>
          <p:cNvSpPr>
            <a:spLocks noGrp="1"/>
          </p:cNvSpPr>
          <p:nvPr>
            <p:ph type="sldNum" sz="quarter" idx="12"/>
          </p:nvPr>
        </p:nvSpPr>
        <p:spPr>
          <a:xfrm>
            <a:off x="8229600" y="6473825"/>
            <a:ext cx="758825" cy="247650"/>
          </a:xfrm>
        </p:spPr>
        <p:txBody>
          <a:bodyPr/>
          <a:lstStyle>
            <a:lvl1pPr>
              <a:defRPr smtClean="0"/>
            </a:lvl1pPr>
          </a:lstStyle>
          <a:p>
            <a:pPr>
              <a:defRPr/>
            </a:pPr>
            <a:fld id="{137E4913-90E4-4638-9B3B-E8DCF8C164BA}" type="slidenum">
              <a:rPr lang="en-US" altLang="en-US"/>
              <a:pPr>
                <a:defRPr/>
              </a:pPr>
              <a:t>‹#›</a:t>
            </a:fld>
            <a:endParaRPr lang="en-US" altLang="en-US"/>
          </a:p>
        </p:txBody>
      </p:sp>
    </p:spTree>
    <p:extLst>
      <p:ext uri="{BB962C8B-B14F-4D97-AF65-F5344CB8AC3E}">
        <p14:creationId xmlns:p14="http://schemas.microsoft.com/office/powerpoint/2010/main" val="129545392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86559D50-476F-400B-B5B8-9BAAD6E7C46C}"/>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B3986CCB-36BA-42BD-8117-5F8DC57EDB83}"/>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BA40484-E88E-455A-8E3A-D611E7AA5CD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E20401A7-6792-4D54-A460-1CE546CCB259}"/>
              </a:ext>
            </a:extLst>
          </p:cNvPr>
          <p:cNvSpPr>
            <a:spLocks noGrp="1"/>
          </p:cNvSpPr>
          <p:nvPr>
            <p:ph type="sldNum" sz="quarter" idx="12"/>
          </p:nvPr>
        </p:nvSpPr>
        <p:spPr/>
        <p:txBody>
          <a:bodyPr/>
          <a:lstStyle>
            <a:lvl1pPr>
              <a:defRPr smtClean="0"/>
            </a:lvl1pPr>
          </a:lstStyle>
          <a:p>
            <a:pPr>
              <a:defRPr/>
            </a:pPr>
            <a:fld id="{A89726E6-074C-462B-8233-EDD25C283B37}" type="slidenum">
              <a:rPr lang="en-US" altLang="en-US"/>
              <a:pPr>
                <a:defRPr/>
              </a:pPr>
              <a:t>‹#›</a:t>
            </a:fld>
            <a:endParaRPr lang="en-US" altLang="en-US"/>
          </a:p>
        </p:txBody>
      </p:sp>
    </p:spTree>
    <p:extLst>
      <p:ext uri="{BB962C8B-B14F-4D97-AF65-F5344CB8AC3E}">
        <p14:creationId xmlns:p14="http://schemas.microsoft.com/office/powerpoint/2010/main" val="3777818625"/>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6AFF202-FE47-48F3-A2B6-DD019F44365C}"/>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0322384B-D5B2-4AF5-B974-02B4993FDB4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691F182A-0AAC-46F5-AE46-99671B7F43B9}"/>
              </a:ext>
            </a:extLst>
          </p:cNvPr>
          <p:cNvSpPr>
            <a:spLocks noGrp="1"/>
          </p:cNvSpPr>
          <p:nvPr>
            <p:ph type="sldNum" sz="quarter" idx="12"/>
          </p:nvPr>
        </p:nvSpPr>
        <p:spPr/>
        <p:txBody>
          <a:bodyPr/>
          <a:lstStyle>
            <a:lvl1pPr>
              <a:defRPr/>
            </a:lvl1pPr>
          </a:lstStyle>
          <a:p>
            <a:pPr>
              <a:defRPr/>
            </a:pPr>
            <a:fld id="{DA3417C4-540E-412C-BDCA-3C7A4534961B}" type="slidenum">
              <a:rPr lang="en-US" altLang="en-US"/>
              <a:pPr>
                <a:defRPr/>
              </a:pPr>
              <a:t>‹#›</a:t>
            </a:fld>
            <a:endParaRPr lang="en-US" altLang="en-US"/>
          </a:p>
        </p:txBody>
      </p:sp>
    </p:spTree>
    <p:extLst>
      <p:ext uri="{BB962C8B-B14F-4D97-AF65-F5344CB8AC3E}">
        <p14:creationId xmlns:p14="http://schemas.microsoft.com/office/powerpoint/2010/main" val="80856968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3DBDC41-7EC9-4196-96B2-0753742A36E6}"/>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194F29B5-C83A-450E-826E-F342C867CD6E}"/>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ECFD62E4-A7E7-4D3F-854B-8B5CE1105171}"/>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9378E89-CB14-4651-9C08-B2810ABA1344}"/>
              </a:ext>
            </a:extLst>
          </p:cNvPr>
          <p:cNvSpPr>
            <a:spLocks noGrp="1"/>
          </p:cNvSpPr>
          <p:nvPr>
            <p:ph type="sldNum" sz="quarter" idx="12"/>
          </p:nvPr>
        </p:nvSpPr>
        <p:spPr>
          <a:xfrm>
            <a:off x="8229600" y="6477000"/>
            <a:ext cx="762000" cy="247650"/>
          </a:xfrm>
        </p:spPr>
        <p:txBody>
          <a:bodyPr/>
          <a:lstStyle>
            <a:lvl1pPr>
              <a:defRPr smtClean="0"/>
            </a:lvl1pPr>
          </a:lstStyle>
          <a:p>
            <a:pPr>
              <a:defRPr/>
            </a:pPr>
            <a:fld id="{AD4EDD2F-0C6E-46F3-99AC-1A191BC4E8B0}" type="slidenum">
              <a:rPr lang="en-US" altLang="en-US"/>
              <a:pPr>
                <a:defRPr/>
              </a:pPr>
              <a:t>‹#›</a:t>
            </a:fld>
            <a:endParaRPr lang="en-US" altLang="en-US"/>
          </a:p>
        </p:txBody>
      </p:sp>
    </p:spTree>
    <p:extLst>
      <p:ext uri="{BB962C8B-B14F-4D97-AF65-F5344CB8AC3E}">
        <p14:creationId xmlns:p14="http://schemas.microsoft.com/office/powerpoint/2010/main" val="162031176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FA7358EE-0CD9-4802-A51C-ADA85CC5FB62}"/>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85D05865-7E2A-4B0D-8806-DA63B7A4B48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05C55493-D016-497C-B5E0-579A5FCF5F39}"/>
              </a:ext>
            </a:extLst>
          </p:cNvPr>
          <p:cNvSpPr>
            <a:spLocks noGrp="1"/>
          </p:cNvSpPr>
          <p:nvPr>
            <p:ph type="sldNum" sz="quarter" idx="12"/>
          </p:nvPr>
        </p:nvSpPr>
        <p:spPr/>
        <p:txBody>
          <a:bodyPr/>
          <a:lstStyle>
            <a:lvl1pPr>
              <a:defRPr/>
            </a:lvl1pPr>
          </a:lstStyle>
          <a:p>
            <a:pPr>
              <a:defRPr/>
            </a:pPr>
            <a:fld id="{F03687F0-4EC9-4B7F-B61A-FA7CFFBC837A}" type="slidenum">
              <a:rPr lang="en-US" altLang="en-US"/>
              <a:pPr>
                <a:defRPr/>
              </a:pPr>
              <a:t>‹#›</a:t>
            </a:fld>
            <a:endParaRPr lang="en-US" altLang="en-US"/>
          </a:p>
        </p:txBody>
      </p:sp>
    </p:spTree>
    <p:extLst>
      <p:ext uri="{BB962C8B-B14F-4D97-AF65-F5344CB8AC3E}">
        <p14:creationId xmlns:p14="http://schemas.microsoft.com/office/powerpoint/2010/main" val="426902078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954955D3-F636-4688-AA3B-ABAF35989EA5}"/>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6D5E6FDF-34DB-4260-9858-595BFBDA592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35F13E9F-EC72-4F09-A36C-114F62F0616F}"/>
              </a:ext>
            </a:extLst>
          </p:cNvPr>
          <p:cNvSpPr>
            <a:spLocks noGrp="1"/>
          </p:cNvSpPr>
          <p:nvPr>
            <p:ph type="sldNum" sz="quarter" idx="12"/>
          </p:nvPr>
        </p:nvSpPr>
        <p:spPr/>
        <p:txBody>
          <a:bodyPr/>
          <a:lstStyle>
            <a:lvl1pPr>
              <a:defRPr smtClean="0"/>
            </a:lvl1pPr>
          </a:lstStyle>
          <a:p>
            <a:pPr>
              <a:defRPr/>
            </a:pPr>
            <a:fld id="{22F814A4-4105-4942-90DC-B6AE96B95E34}" type="slidenum">
              <a:rPr lang="en-US" altLang="en-US"/>
              <a:pPr>
                <a:defRPr/>
              </a:pPr>
              <a:t>‹#›</a:t>
            </a:fld>
            <a:endParaRPr lang="en-US" altLang="en-US"/>
          </a:p>
        </p:txBody>
      </p:sp>
    </p:spTree>
    <p:extLst>
      <p:ext uri="{BB962C8B-B14F-4D97-AF65-F5344CB8AC3E}">
        <p14:creationId xmlns:p14="http://schemas.microsoft.com/office/powerpoint/2010/main" val="311790794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90FD4ED8-D6B0-46A8-9C32-C1D4844922C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4699D290-80CD-40A6-847B-088058C3669F}"/>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F3D5B79B-80DC-40DF-860B-B484A378745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B898CD0-C38A-4AEF-A136-3111EB1E3689}"/>
              </a:ext>
            </a:extLst>
          </p:cNvPr>
          <p:cNvSpPr>
            <a:spLocks noGrp="1"/>
          </p:cNvSpPr>
          <p:nvPr>
            <p:ph type="sldNum" sz="quarter" idx="12"/>
          </p:nvPr>
        </p:nvSpPr>
        <p:spPr/>
        <p:txBody>
          <a:bodyPr/>
          <a:lstStyle>
            <a:lvl1pPr>
              <a:defRPr smtClean="0"/>
            </a:lvl1pPr>
          </a:lstStyle>
          <a:p>
            <a:pPr>
              <a:defRPr/>
            </a:pPr>
            <a:fld id="{A00F0E08-DC54-4E88-91C9-350A97C83F00}" type="slidenum">
              <a:rPr lang="en-US" altLang="en-US"/>
              <a:pPr>
                <a:defRPr/>
              </a:pPr>
              <a:t>‹#›</a:t>
            </a:fld>
            <a:endParaRPr lang="en-US" altLang="en-US"/>
          </a:p>
        </p:txBody>
      </p:sp>
    </p:spTree>
    <p:extLst>
      <p:ext uri="{BB962C8B-B14F-4D97-AF65-F5344CB8AC3E}">
        <p14:creationId xmlns:p14="http://schemas.microsoft.com/office/powerpoint/2010/main" val="201123231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E54D00CA-7B73-4221-9645-CD834CDD3C3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A57EE23-D52B-407B-AB92-DAFBBF1F3A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F2309252-0806-4ED9-95D2-DC172BAC012A}"/>
              </a:ext>
            </a:extLst>
          </p:cNvPr>
          <p:cNvSpPr>
            <a:spLocks noGrp="1"/>
          </p:cNvSpPr>
          <p:nvPr>
            <p:ph type="sldNum" sz="quarter" idx="12"/>
          </p:nvPr>
        </p:nvSpPr>
        <p:spPr/>
        <p:txBody>
          <a:bodyPr/>
          <a:lstStyle>
            <a:lvl1pPr>
              <a:defRPr smtClean="0"/>
            </a:lvl1pPr>
          </a:lstStyle>
          <a:p>
            <a:pPr>
              <a:defRPr/>
            </a:pPr>
            <a:fld id="{20FB0221-4DF3-44BD-83E4-DB8BAAB797C6}" type="slidenum">
              <a:rPr lang="en-US" altLang="en-US"/>
              <a:pPr>
                <a:defRPr/>
              </a:pPr>
              <a:t>‹#›</a:t>
            </a:fld>
            <a:endParaRPr lang="en-US" altLang="en-US"/>
          </a:p>
        </p:txBody>
      </p:sp>
    </p:spTree>
    <p:extLst>
      <p:ext uri="{BB962C8B-B14F-4D97-AF65-F5344CB8AC3E}">
        <p14:creationId xmlns:p14="http://schemas.microsoft.com/office/powerpoint/2010/main" val="402758060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BC987393-401E-4C3B-B184-3B8469933DE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827A8D3E-DABC-410D-800A-6DFE123E5502}"/>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5B3E365-0103-4A75-BC38-4C84F84AA177}"/>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E6BF7909-5718-430A-8FA4-C5629A8C2DD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7F02AC28-0FE3-46AE-B9C4-D376D27B97A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C39188FB-CC1A-46C6-B10B-F19BAFCBC48D}"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FC8D5774-E4D1-408E-B0C5-51E653B0B934}"/>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61273316-80A3-48A3-AC1D-3DB2B20B1A9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53504FBC-BED9-4EA4-8BE5-84E249E7A4DA}"/>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854" r:id="rId1"/>
    <p:sldLayoutId id="2147484855" r:id="rId2"/>
    <p:sldLayoutId id="2147484856" r:id="rId3"/>
    <p:sldLayoutId id="2147484851" r:id="rId4"/>
    <p:sldLayoutId id="2147484857" r:id="rId5"/>
    <p:sldLayoutId id="2147484852" r:id="rId6"/>
    <p:sldLayoutId id="2147484858" r:id="rId7"/>
    <p:sldLayoutId id="2147484859" r:id="rId8"/>
    <p:sldLayoutId id="2147484860" r:id="rId9"/>
    <p:sldLayoutId id="2147484853" r:id="rId10"/>
    <p:sldLayoutId id="2147484861"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2.wdp"/></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1E9C1B66-FB0E-47D4-ADCE-3E152783EF12}"/>
              </a:ext>
            </a:extLst>
          </p:cNvPr>
          <p:cNvSpPr>
            <a:spLocks noGrp="1" noChangeArrowheads="1"/>
          </p:cNvSpPr>
          <p:nvPr>
            <p:ph type="title"/>
          </p:nvPr>
        </p:nvSpPr>
        <p:spPr>
          <a:xfrm>
            <a:off x="228600" y="1143000"/>
            <a:ext cx="8610600" cy="57150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Can  You  Be  So Heavenly  Minded That  You’re  No Earthly  Good?</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1DF6F7-9494-4357-A461-399EB52859F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BA0383F-A655-4FB6-8CE2-D8A1141AAE81}"/>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Since, then, you have been raised with Christ, set your hearts on things above, where Christ is seated at the right hand of God.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Set your minds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things above, not on earthly things. – v1-2</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Set your minds</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to think, 	exercise your mind.</a:t>
            </a: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φρονέω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A19845DC-93DD-4488-9D0A-2B8542936AB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Does It Mean to Focus?</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7C3222-484B-44B9-8F95-CDD221A714E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2AFC5B-33A7-4F23-9BF3-AB196092E56F}"/>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Since, then, you have been raised with Christ,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set your hearts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things above, where Christ is seated at the right hand of God. Set your minds on things above, not on earthly things. – v1-2</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Set your hearts</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to look for 	passionately, earnestly covet.</a:t>
            </a:r>
          </a:p>
          <a:p>
            <a:pP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ζητέω</a:t>
            </a: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140A815C-21BC-413E-8196-15070FAEBD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Does It Mean to Focus?</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7C3222-484B-44B9-8F95-CDD221A714E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2AFC5B-33A7-4F23-9BF3-AB196092E56F}"/>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Since, then, you have been raised with Christ, set your hearts on things above, where Christ is seated at the right hand of God. Set your minds on things above, not on earthly things. – v1-2</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It means focusing on His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authority</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p>
          <a:p>
            <a:pP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buFont typeface="Wingdings 2" panose="05020102010507070707" pitchFamily="18" charset="2"/>
              <a:buNone/>
            </a:pP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140A815C-21BC-413E-8196-15070FAEBD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Does It Mean to Focus?</a:t>
            </a:r>
            <a:endParaRPr lang="en-US" dirty="0"/>
          </a:p>
        </p:txBody>
      </p:sp>
    </p:spTree>
    <p:extLst>
      <p:ext uri="{BB962C8B-B14F-4D97-AF65-F5344CB8AC3E}">
        <p14:creationId xmlns:p14="http://schemas.microsoft.com/office/powerpoint/2010/main" val="1719629998"/>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EDA74FD-F44B-4C1B-BE39-93527698B16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958BAB5-7AA1-4405-8BB8-E8F16FFDB4F4}"/>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Since, then, you have been raised with Christ, set your hearts on things above, where Christ is seated at the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right hand of God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Set your minds on things above, not on earthly things. – v1-2</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Right hand of God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chief 	advisor. Lord Jesus is the CEO 	of heaven!</a:t>
            </a: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δεξι τ</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o</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ϋ θεώ</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8CB7BF77-D151-4D8C-B0FD-3A5E557BAC6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Does It Mean to Focus?</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6C6E6F-8794-4E71-9078-EE98B6112EB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104BAA-417D-44FE-A220-E3605A61C7D4}"/>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Since, then, you have been raised with Christ, set your hearts on things above, where Christ is seated at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right hand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Set your minds on things above, not on earthly things. – v1-2</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Focusing means being quick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obey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everything you know to be 	God’s will!</a:t>
            </a:r>
          </a:p>
        </p:txBody>
      </p:sp>
      <p:sp>
        <p:nvSpPr>
          <p:cNvPr id="4" name="Rectangle 3">
            <a:extLst>
              <a:ext uri="{FF2B5EF4-FFF2-40B4-BE49-F238E27FC236}">
                <a16:creationId xmlns:a16="http://schemas.microsoft.com/office/drawing/2014/main" id="{980F07AE-26F0-478D-B15A-52CDF1A2F8C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Does It Mean to Focus?</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60118E-2756-4EA6-81FE-AC57B4101C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BA24079-3372-4C73-A1F0-508AEA457F91}"/>
              </a:ext>
            </a:extLst>
          </p:cNvPr>
          <p:cNvSpPr>
            <a:spLocks noGrp="1" noChangeArrowheads="1"/>
          </p:cNvSpPr>
          <p:nvPr>
            <p:ph idx="1"/>
          </p:nvPr>
        </p:nvSpPr>
        <p:spPr>
          <a:xfrm>
            <a:off x="457200" y="1143000"/>
            <a:ext cx="8229600" cy="5410200"/>
          </a:xfrm>
        </p:spPr>
        <p:txBody>
          <a:bodyPr>
            <a:normAutofit/>
          </a:bodyPr>
          <a:lstStyle/>
          <a:p>
            <a:pPr marL="857250" indent="-85725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Does It Mean to Focus?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v1-2</a:t>
            </a:r>
          </a:p>
          <a:p>
            <a:pPr marL="857250" indent="-85725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How Do You Focus? </a:t>
            </a:r>
            <a:r>
              <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rPr>
              <a:t>- v3-8</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A5C6CB-1BBA-45DB-8ADB-3632A1EFC6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8295C09-E84D-40B9-9FEC-09BE275825C7}"/>
              </a:ext>
            </a:extLst>
          </p:cNvPr>
          <p:cNvSpPr>
            <a:spLocks noGrp="1" noChangeArrowheads="1"/>
          </p:cNvSpPr>
          <p:nvPr>
            <p:ph idx="1"/>
          </p:nvPr>
        </p:nvSpPr>
        <p:spPr>
          <a:xfrm>
            <a:off x="457200" y="1143000"/>
            <a:ext cx="8382000" cy="5410200"/>
          </a:xfrm>
        </p:spPr>
        <p:txBody>
          <a:bodyPr>
            <a:noAutofit/>
          </a:bodyPr>
          <a:lstStyle/>
          <a:p>
            <a:pPr marL="742950" indent="-74295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In order to live for Christ you have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your old life.</a:t>
            </a:r>
            <a:endPar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742950" indent="-742950"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318B68C-7AB1-4F02-A558-D1E83D884E1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38DE51-2D24-4986-A705-3B84336454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3C015F-E82D-43C9-9C07-F9D96A58C3B3}"/>
              </a:ext>
            </a:extLst>
          </p:cNvPr>
          <p:cNvSpPr>
            <a:spLocks noGrp="1" noChangeArrowheads="1"/>
          </p:cNvSpPr>
          <p:nvPr>
            <p:ph idx="1"/>
          </p:nvPr>
        </p:nvSpPr>
        <p:spPr>
          <a:xfrm>
            <a:off x="457200" y="1143000"/>
            <a:ext cx="8382000" cy="5410200"/>
          </a:xfrm>
        </p:spPr>
        <p:txBody>
          <a:bodyPr>
            <a:noAutofit/>
          </a:bodyPr>
          <a:lstStyle/>
          <a:p>
            <a:pPr marL="742950" indent="-74295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In order to live for Christ you have to die to your old life.</a:t>
            </a:r>
            <a:endPar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742950" indent="-74295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6:14 - May Ι never boast except in the cross of our Lord Jesus Christ, through which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world has been crucified to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to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51919DA-E07F-44E9-B5D6-87498A55B0E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3FB6582-8986-4126-AB5C-DE1170EF5F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AEB1AC-D421-492C-A139-405EE34E0088}"/>
              </a:ext>
            </a:extLst>
          </p:cNvPr>
          <p:cNvSpPr>
            <a:spLocks noGrp="1" noChangeArrowheads="1"/>
          </p:cNvSpPr>
          <p:nvPr>
            <p:ph idx="1"/>
          </p:nvPr>
        </p:nvSpPr>
        <p:spPr>
          <a:xfrm>
            <a:off x="0" y="1143000"/>
            <a:ext cx="8915400" cy="5715000"/>
          </a:xfrm>
        </p:spPr>
        <p:txBody>
          <a:bodyPr>
            <a:noAutofit/>
          </a:bodyPr>
          <a:lstStyle/>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6:3-8 - Or don't you know that all of us who were baptized into Christ Jesus were baptized into his death? We were therefore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buried with him through baptism into death</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in order that, just as Christ was raised from the dead through the glory of the Father,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too may live a new life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If we have been united with him like this in his death, we will certainly also be united with him in his resurrection. For we know that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our old self was crucified with him so that the body of sin might be done away with</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we should no longer be slaves to sin - because anyone who has died has been freed from sin. Now if we died with Christ, we believe that we will also live with him.</a:t>
            </a:r>
          </a:p>
        </p:txBody>
      </p:sp>
      <p:sp>
        <p:nvSpPr>
          <p:cNvPr id="4" name="Rectangle 3">
            <a:extLst>
              <a:ext uri="{FF2B5EF4-FFF2-40B4-BE49-F238E27FC236}">
                <a16:creationId xmlns:a16="http://schemas.microsoft.com/office/drawing/2014/main" id="{6D2D214A-D73E-436A-BFB2-F3C6AD2DA9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0FB96A-1DC2-40DB-9FD3-E788864331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190B37-D1B4-4638-9003-21EC6B1DB5AA}"/>
              </a:ext>
            </a:extLst>
          </p:cNvPr>
          <p:cNvSpPr>
            <a:spLocks noGrp="1" noChangeArrowheads="1"/>
          </p:cNvSpPr>
          <p:nvPr>
            <p:ph idx="1"/>
          </p:nvPr>
        </p:nvSpPr>
        <p:spPr>
          <a:xfrm>
            <a:off x="457200" y="1143000"/>
            <a:ext cx="8229600" cy="5410200"/>
          </a:xfrm>
        </p:spPr>
        <p:txBody>
          <a:bodyPr>
            <a:no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you died, and your life is now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hidden with Christ in God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v3</a:t>
            </a:r>
          </a:p>
          <a:p>
            <a:pPr algn="ctr">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Hidden  with  Christ  in  God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p>
          <a:p>
            <a:pPr algn="r">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God  is  the  file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cabinet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b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b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algn="ct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r">
              <a:buFont typeface="Wingdings 2" panose="05020102010507070707" pitchFamily="18" charset="2"/>
              <a:buNone/>
            </a:pP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κέκρυπται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σύν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τώ</a:t>
            </a:r>
            <a:b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b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Χριστos</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έν τώ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θεώ</a:t>
            </a:r>
            <a:endParaRPr lang="en-US" altLang="en-US" sz="28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55C3E2E3-7771-4599-8671-94397324F8F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pic>
        <p:nvPicPr>
          <p:cNvPr id="14" name="Picture 13" descr="Bisley Two Drawer Steel Home or Office Filing Cabinet, Cardinal Red (FILE2-RD)">
            <a:extLst>
              <a:ext uri="{FF2B5EF4-FFF2-40B4-BE49-F238E27FC236}">
                <a16:creationId xmlns:a16="http://schemas.microsoft.com/office/drawing/2014/main" id="{7400E793-124D-9F61-4885-F95B15578E6F}"/>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990600" y="3607837"/>
            <a:ext cx="3276600" cy="3276600"/>
          </a:xfrm>
          <a:prstGeom prst="rect">
            <a:avLst/>
          </a:prstGeom>
          <a:noFill/>
          <a:ln>
            <a:noFill/>
          </a:ln>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24BF6AF-9944-4F16-8311-55D89A1F5A8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68E899-C51E-4D5B-844D-A1FF8F6EE54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This statement is sometimes used for people . . .</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Who are involved in a cult or a 	very Fundamentalist Christian 	who is attempting to prove that 	he has all the right answers all 	the time.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0FB96A-1DC2-40DB-9FD3-E788864331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190B37-D1B4-4638-9003-21EC6B1DB5AA}"/>
              </a:ext>
            </a:extLst>
          </p:cNvPr>
          <p:cNvSpPr>
            <a:spLocks noGrp="1" noChangeArrowheads="1"/>
          </p:cNvSpPr>
          <p:nvPr>
            <p:ph idx="1"/>
          </p:nvPr>
        </p:nvSpPr>
        <p:spPr>
          <a:xfrm>
            <a:off x="457200" y="1143000"/>
            <a:ext cx="8229600" cy="5410200"/>
          </a:xfrm>
        </p:spPr>
        <p:txBody>
          <a:bodyPr>
            <a:no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you died, and your life is now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hidden with Christ in God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v3</a:t>
            </a:r>
          </a:p>
          <a:p>
            <a:pPr algn="ctr">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Hidden  with  Christ  in  God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algn="r">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Lord  Jesus  is  a  file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folder</a:t>
            </a:r>
            <a:b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b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algn="ct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r">
              <a:buFont typeface="Wingdings 2" panose="05020102010507070707" pitchFamily="18" charset="2"/>
              <a:buNone/>
            </a:pP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κέκρυπται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σύν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τώ</a:t>
            </a:r>
            <a:b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b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Χριστos</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έν τώ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θεώ</a:t>
            </a:r>
            <a:endParaRPr lang="en-US" altLang="en-US" sz="28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55C3E2E3-7771-4599-8671-94397324F8F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pic>
        <p:nvPicPr>
          <p:cNvPr id="2" name="Picture 1" descr="Blue Summit Supplies Ocean Tone Colored File Folders Letter Size, 1/3 Cut Top Tab File Folders, Assorted Blue and Green Colored, for Organizing and File Cabinet Storage, 100 Pack">
            <a:extLst>
              <a:ext uri="{FF2B5EF4-FFF2-40B4-BE49-F238E27FC236}">
                <a16:creationId xmlns:a16="http://schemas.microsoft.com/office/drawing/2014/main" id="{78CED9AC-F304-B265-81CC-069957060FF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914400" y="3834261"/>
            <a:ext cx="2819400" cy="2819400"/>
          </a:xfrm>
          <a:prstGeom prst="rect">
            <a:avLst/>
          </a:prstGeom>
          <a:noFill/>
          <a:ln>
            <a:noFill/>
          </a:ln>
        </p:spPr>
      </p:pic>
    </p:spTree>
    <p:extLst>
      <p:ext uri="{BB962C8B-B14F-4D97-AF65-F5344CB8AC3E}">
        <p14:creationId xmlns:p14="http://schemas.microsoft.com/office/powerpoint/2010/main" val="1199911587"/>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0FB96A-1DC2-40DB-9FD3-E788864331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190B37-D1B4-4638-9003-21EC6B1DB5AA}"/>
              </a:ext>
            </a:extLst>
          </p:cNvPr>
          <p:cNvSpPr>
            <a:spLocks noGrp="1" noChangeArrowheads="1"/>
          </p:cNvSpPr>
          <p:nvPr>
            <p:ph idx="1"/>
          </p:nvPr>
        </p:nvSpPr>
        <p:spPr>
          <a:xfrm>
            <a:off x="457200" y="1143000"/>
            <a:ext cx="8229600" cy="5410200"/>
          </a:xfrm>
        </p:spPr>
        <p:txBody>
          <a:bodyPr>
            <a:noAutofit/>
          </a:bodyPr>
          <a:lstStyle/>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you died, and your life is now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hidden with Christ in God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v3</a:t>
            </a:r>
          </a:p>
          <a:p>
            <a:pPr algn="ctr">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Hidden  with  Christ  in  God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algn="r">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you  are  the  </a:t>
            </a:r>
          </a:p>
          <a:p>
            <a:pPr algn="r">
              <a:buFont typeface="Wingdings 2" panose="05020102010507070707" pitchFamily="18" charset="2"/>
              <a:buNone/>
            </a:pP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document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inside!</a:t>
            </a:r>
          </a:p>
          <a:p>
            <a:pPr algn="ctr">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r">
              <a:buNone/>
            </a:pP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κέκρυπται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σύν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τώ</a:t>
            </a:r>
            <a:b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b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Χριστos</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έν τώ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θεώ</a:t>
            </a:r>
            <a:endParaRPr lang="en-US" altLang="en-US" sz="28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55C3E2E3-7771-4599-8671-94397324F8F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pic>
        <p:nvPicPr>
          <p:cNvPr id="2" name="Picture 1" descr="Slideshow background image">
            <a:extLst>
              <a:ext uri="{FF2B5EF4-FFF2-40B4-BE49-F238E27FC236}">
                <a16:creationId xmlns:a16="http://schemas.microsoft.com/office/drawing/2014/main" id="{99D1EFBF-A3E0-5229-D2E0-BC028452E37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276600"/>
            <a:ext cx="2409825" cy="2914650"/>
          </a:xfrm>
          <a:prstGeom prst="rect">
            <a:avLst/>
          </a:prstGeom>
          <a:noFill/>
          <a:ln>
            <a:noFill/>
          </a:ln>
        </p:spPr>
      </p:pic>
    </p:spTree>
    <p:extLst>
      <p:ext uri="{BB962C8B-B14F-4D97-AF65-F5344CB8AC3E}">
        <p14:creationId xmlns:p14="http://schemas.microsoft.com/office/powerpoint/2010/main" val="2991263758"/>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CD2BB2-E176-44C5-A336-7D9919BC77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6DF173-D473-4F3D-AA45-8D834A4B97AB}"/>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Dying to the old life means putting to death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attitudes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asso-ciated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with the old life.</a:t>
            </a: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to death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therefore, whatever belongs to your earthly nature: sexual immorality, impurity, lust, evil desires and greed, which is idolatry. – v5</a:t>
            </a:r>
          </a:p>
        </p:txBody>
      </p:sp>
      <p:sp>
        <p:nvSpPr>
          <p:cNvPr id="4" name="Rectangle 3">
            <a:extLst>
              <a:ext uri="{FF2B5EF4-FFF2-40B4-BE49-F238E27FC236}">
                <a16:creationId xmlns:a16="http://schemas.microsoft.com/office/drawing/2014/main" id="{372C4A6B-272E-4930-A29B-23C42443BB7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4CCCE4-59D4-46A2-97CF-EFDAF0A77A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4BD3D4-5179-4BB1-A50D-F465A868F4FA}"/>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Dying to the old life means putting to death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 old life.</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 to death, therefore, whatever belongs to your earthly nature: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sexual immorality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impurity, lust, evil desires and greed, which is idolatry. – v5</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Sexual immorality</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fornica-	tion.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πορνεία</a:t>
            </a: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070C7260-3FA0-4CC3-92F0-A852077BD1C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2CE35E-FB6F-4FBD-A545-9D3933EBD5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421129D-64E2-4F3D-BA89-25279CDE4D24}"/>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Dying to the old life means putting to death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 old life.</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 to death, therefore, whatever belongs to your earthly nature: sexual immorality,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impurity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lust, evil desires and greed, which is idolatry. – v5</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Impurity</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unclean, unclean 	thoughts.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ἀκᾰθαρσία</a:t>
            </a: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DC5ABF5C-37D6-48E7-9BA7-2F01FA10708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E8CF3F-B951-47DC-B86D-B6723D298C9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5AF99B-50C8-4958-8CD8-AD00DBA0125D}"/>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Dying to the old life means putting to death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 old life.</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 to death, therefore, whatever belongs to your earthly nature: sexual immorality, impurity,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lust</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evil desires and greed, which is idolatry. – v5</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Lust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affection for, a passion 	for something impure.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πάθος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78687840-854E-4E39-A634-72EFC39CBD4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9AD2F4-81FD-4007-8B50-13F8C8A6AD1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8A8F43-A35C-4F32-82A0-1B066C4615DB}"/>
              </a:ext>
            </a:extLst>
          </p:cNvPr>
          <p:cNvSpPr>
            <a:spLocks noGrp="1" noChangeArrowheads="1"/>
          </p:cNvSpPr>
          <p:nvPr>
            <p:ph idx="1"/>
          </p:nvPr>
        </p:nvSpPr>
        <p:spPr>
          <a:xfrm>
            <a:off x="457200" y="1143000"/>
            <a:ext cx="8229600" cy="54864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Dying to the old life means putting to death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 old life.</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 to death, therefore, whatever belongs to your earthly nature: sexual immorality, impurity, lust,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evil desires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greed, which is idolatry. – v5</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0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4. </a:t>
            </a:r>
            <a:r>
              <a:rPr lang="en-US" altLang="en-US" sz="40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Evil desires</a:t>
            </a:r>
            <a:r>
              <a:rPr lang="en-US" altLang="en-US" sz="40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0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0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0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 longing for some-	thing forbidden.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ἐπιθυμίαν κακήν</a:t>
            </a: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34B13892-4CC6-4252-878C-213117D4B6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343977-B5F3-4BAB-B804-5CE8C345C2D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52A196E-F1F1-42E8-8E22-BD6EDFBF20EA}"/>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Dying to the old life means putting to death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 old life.</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 to death, therefore, whatever belongs to your earthly nature: sexual immorality, impurity, lust, evil desires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greed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which is idolatry. – v5</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5.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Greed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covetousness, desire 	to have more.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πλεονεξίαν</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4B2A430C-92E1-4A51-BFDD-15D6F22ABC1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697852-D258-49AC-9220-B10DF36EF1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FDA43E-65C1-4F85-880B-D7A2CC11D5E1}"/>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Forsake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actions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associated with these life attitudes.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now you must rid yourselves of all such things as these: anger, rage, malice, slander, and filthy language from your lips. – v8</a:t>
            </a:r>
          </a:p>
        </p:txBody>
      </p:sp>
      <p:sp>
        <p:nvSpPr>
          <p:cNvPr id="4" name="Rectangle 3">
            <a:extLst>
              <a:ext uri="{FF2B5EF4-FFF2-40B4-BE49-F238E27FC236}">
                <a16:creationId xmlns:a16="http://schemas.microsoft.com/office/drawing/2014/main" id="{935ABF34-1462-4E78-B655-351926C696F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A540730-B49B-49B7-B752-DE0E9FB9732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80D152-0AE5-4A9E-A78F-260CD9349390}"/>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 Forsake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these life attitudes.</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now you must rid yourselves of all such things as these: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anger</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rage, malice, slander, and filthy language from your lips. – v8</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Anger</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desires that excite the 	mind, unrestrained, undis-	ciplined.</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ὀργή</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B6B79339-BEB6-4780-946E-3A237E477B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DEF8DE-3029-4D85-94E2-5D67FC270C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FB015A-9134-41A6-91A5-C2EB535429F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This statement is sometimes used for people . . .</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can quote the Bible for 	just about everything but who 	live inconsistent lives to back it 	up.</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53843B-341A-47CD-BAFE-CC1CEE12FD4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769E41-E4D6-4C42-BAA7-CA4A25D0C072}"/>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 Forsake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these life attitudes.</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now you must rid yourselves of all such things as these: anger,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rage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malice, slander, and filthy language from your lips. – v8</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Rage</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an anger that boils.</a:t>
            </a: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θῡμός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268CF137-B53B-4EB2-9460-E1D7B58ED7B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ABF7C96-6B67-4A65-8B5D-25901186B9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3EDE37-5A79-43D3-B6D4-04A38BAC1011}"/>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 Forsake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these life attitudes.</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now you must rid yourselves of all such things as these: anger, rage,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malice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slander, and filthy language from your lips. – v8</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Malice</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 desire to injure, a 	vicious character.</a:t>
            </a: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κᾰκία</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11E32C92-1A27-4668-87BD-CC37FCD3475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A84798-A14E-4C57-BD59-2B6A4AE776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226FAA-5EC6-49B8-8BE1-FD5B702B5C24}"/>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 Forsake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these life attitudes.</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now you must rid yourselves of all such things as these: anger, rage, malice,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slander</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filthy language from your lips. – v8</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4.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Slander</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“blasphemy”, 	speech that is intended to injure 	someone.     </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βλασφημία</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10990409-8107-4C5B-A988-8420CAF745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2A80DE9-3363-4576-A885-8645CFAB2A9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2E8A05-40C2-491B-B364-AFEF344DD88B}"/>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 Forsake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associated with these life attitudes.</a:t>
            </a: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now you must rid yourselves of all such things as these: anger, rage, malice, slander,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filthy language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from your lips. – v8</a:t>
            </a:r>
          </a:p>
          <a:p>
            <a:pPr algn="just">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5.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Filthy language</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obscenity, 	foul mouthed.              </a:t>
            </a:r>
          </a:p>
          <a:p>
            <a:pPr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28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αἰσχρολογία</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algn="just">
              <a:buFont typeface="Wingdings 2" panose="05020102010507070707" pitchFamily="18" charset="2"/>
              <a:buNone/>
            </a:pPr>
            <a:endPar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E2512ADA-EFC3-4B33-B2C7-0BCC7BA2DE3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You Focus?</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86ED07-2D94-4123-8D53-2DCCE260A1C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4DACB6-9EFA-421F-9ACE-6CC8AC85F851}"/>
              </a:ext>
            </a:extLst>
          </p:cNvPr>
          <p:cNvSpPr>
            <a:spLocks noGrp="1" noChangeArrowheads="1"/>
          </p:cNvSpPr>
          <p:nvPr>
            <p:ph idx="1"/>
          </p:nvPr>
        </p:nvSpPr>
        <p:spPr>
          <a:xfrm>
            <a:off x="457200" y="1143000"/>
            <a:ext cx="8229600" cy="5410200"/>
          </a:xfrm>
        </p:spPr>
        <p:txBody>
          <a:bodyPr>
            <a:normAutofit lnSpcReduction="10000"/>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Why focus on the Lord &amp;</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His benefits?</a:t>
            </a:r>
          </a:p>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Everything in this life 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temporary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Everything in heaven 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permanent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Focus on that which is from above!</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E3FBAD-748C-4F75-8742-7C8C35F7DCF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35D937-E89C-4109-9ED8-784EC325A26C}"/>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But is that what this is saying?</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9F5619F-F3FB-4447-8204-07F62748710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2487049-546D-4B18-A98A-9E064160F6BB}"/>
              </a:ext>
            </a:extLst>
          </p:cNvPr>
          <p:cNvSpPr>
            <a:spLocks noGrp="1" noChangeArrowheads="1"/>
          </p:cNvSpPr>
          <p:nvPr>
            <p:ph idx="1"/>
          </p:nvPr>
        </p:nvSpPr>
        <p:spPr>
          <a:xfrm>
            <a:off x="457200" y="1066800"/>
            <a:ext cx="8229600" cy="5791200"/>
          </a:xfrm>
        </p:spPr>
        <p:txBody>
          <a:bodyPr>
            <a:normAutofit/>
          </a:bodyPr>
          <a:lstStyle/>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Colossians 3:1-4</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Since, then, you have been raised with Christ, set your hearts on things above, where Christ is seated at the right hand of God. Set your minds on things above, not on earthly things. For you died, and your life is now hidden with Christ in God. When Christ, who is your life, appears, then you also will appear with him in glory.</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226D57-4C04-4EA4-A8A8-774984D968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0AC813-430B-4CF2-8F9B-1941814931BD}"/>
              </a:ext>
            </a:extLst>
          </p:cNvPr>
          <p:cNvSpPr>
            <a:spLocks noGrp="1" noChangeArrowheads="1"/>
          </p:cNvSpPr>
          <p:nvPr>
            <p:ph idx="1"/>
          </p:nvPr>
        </p:nvSpPr>
        <p:spPr>
          <a:xfrm>
            <a:off x="457200" y="1066800"/>
            <a:ext cx="8229600" cy="5791200"/>
          </a:xfrm>
        </p:spPr>
        <p:txBody>
          <a:bodyPr>
            <a:normAutofit/>
          </a:bodyPr>
          <a:lstStyle/>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Colossians 3:5-8</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Put to death, therefore, whatever belongs to your earthly nature: sexual immorality, impurity, lust, evil desires and greed, which is idolatry. Because of these, the wrath of God is coming. You used to walk in these ways, in the life you once lived. But now you must rid yourselves of all such things as these: anger, rage, malice, slander, and filthy language from your lips.</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06D8FD-DCE3-429F-8B98-AC6B25FD3F8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DDDBFF-7262-426C-B524-777D90A87E74}"/>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But is that what this is saying?</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Set your minds on things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above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not on earthly things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v2</a:t>
            </a:r>
          </a:p>
          <a:p>
            <a:pPr marL="609600" indent="-609600" algn="just" eaLnBrk="1" fontAlgn="auto" hangingPunct="1">
              <a:spcAft>
                <a:spcPts val="0"/>
              </a:spcAft>
              <a:buFont typeface="Wingdings 2" panose="05020102010507070707" pitchFamily="18" charset="2"/>
              <a:buNone/>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It’s a matter of focus</a:t>
            </a:r>
          </a:p>
          <a:p>
            <a:pPr marL="609600" indent="-609600" algn="ctr" eaLnBrk="1" fontAlgn="auto" hangingPunct="1">
              <a:spcAft>
                <a:spcPts val="0"/>
              </a:spcAft>
              <a:buFont typeface="Wingdings 2" panose="05020102010507070707" pitchFamily="18" charset="2"/>
              <a:buNone/>
              <a:defRPr/>
            </a:pPr>
            <a:r>
              <a:rPr lang="en-US" sz="4400" b="1" u="sng" dirty="0">
                <a:solidFill>
                  <a:srgbClr val="990033"/>
                </a:solidFill>
                <a:effectLst>
                  <a:outerShdw blurRad="38100" dist="38100" dir="2700000" algn="tl">
                    <a:srgbClr val="000000">
                      <a:alpha val="43137"/>
                    </a:srgbClr>
                  </a:outerShdw>
                </a:effectLst>
                <a:latin typeface="Arial Narrow" pitchFamily="34" charset="0"/>
              </a:rPr>
              <a:t>Eternal</a:t>
            </a:r>
            <a:r>
              <a:rPr lang="en-US" sz="4400" b="1" dirty="0">
                <a:solidFill>
                  <a:srgbClr val="990033"/>
                </a:solidFill>
                <a:effectLst>
                  <a:outerShdw blurRad="38100" dist="38100" dir="2700000" algn="tl">
                    <a:srgbClr val="000000">
                      <a:alpha val="43137"/>
                    </a:srgbClr>
                  </a:outerShdw>
                </a:effectLst>
                <a:latin typeface="Arial Narrow" pitchFamily="34" charset="0"/>
              </a:rPr>
              <a:t> life in </a:t>
            </a:r>
            <a:r>
              <a:rPr lang="en-US" sz="4400" b="1">
                <a:solidFill>
                  <a:srgbClr val="990033"/>
                </a:solidFill>
                <a:effectLst>
                  <a:outerShdw blurRad="38100" dist="38100" dir="2700000" algn="tl">
                    <a:srgbClr val="000000">
                      <a:alpha val="43137"/>
                    </a:srgbClr>
                  </a:outerShdw>
                </a:effectLst>
                <a:latin typeface="Arial Narrow" pitchFamily="34" charset="0"/>
              </a:rPr>
              <a:t>heaven!</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FBA0F5-6CCA-40FA-83B0-DBD9FC1B55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121B7A2-A6B2-45B3-A7C1-5738CC7FE5F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Does It Mean to Focus?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v1-2</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DA0EFE-1CDE-4CC9-982D-ECEC3957C0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35C8C1-DC08-4095-9D2A-BC1CA1D044B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 means putting effort into focusing on the Lord &amp; the </a:t>
            </a:r>
            <a:r>
              <a:rPr lang="en-US" sz="4400" b="1" u="sng" dirty="0">
                <a:solidFill>
                  <a:srgbClr val="990033"/>
                </a:solidFill>
                <a:effectLst>
                  <a:outerShdw blurRad="38100" dist="38100" dir="2700000" algn="tl">
                    <a:srgbClr val="000000">
                      <a:alpha val="43137"/>
                    </a:srgbClr>
                  </a:outerShdw>
                </a:effectLst>
                <a:latin typeface="Arial Narrow" pitchFamily="34" charset="0"/>
              </a:rPr>
              <a:t>benefits</a:t>
            </a:r>
            <a:r>
              <a:rPr lang="en-US" sz="4400" b="1" dirty="0">
                <a:solidFill>
                  <a:srgbClr val="990033"/>
                </a:solidFill>
                <a:effectLst>
                  <a:outerShdw blurRad="38100" dist="38100" dir="2700000" algn="tl">
                    <a:srgbClr val="000000">
                      <a:alpha val="43137"/>
                    </a:srgbClr>
                  </a:outerShdw>
                </a:effectLst>
                <a:latin typeface="Arial Narrow" pitchFamily="34" charset="0"/>
              </a:rPr>
              <a:t> He provides.</a:t>
            </a:r>
          </a:p>
        </p:txBody>
      </p:sp>
      <p:sp>
        <p:nvSpPr>
          <p:cNvPr id="4" name="Rectangle 3">
            <a:extLst>
              <a:ext uri="{FF2B5EF4-FFF2-40B4-BE49-F238E27FC236}">
                <a16:creationId xmlns:a16="http://schemas.microsoft.com/office/drawing/2014/main" id="{46F29710-6890-4614-8283-71D55945BE0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Does It Mean to Focus?</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23835</TotalTime>
  <Words>1963</Words>
  <Application>Microsoft Office PowerPoint</Application>
  <PresentationFormat>On-screen Show (4:3)</PresentationFormat>
  <Paragraphs>199</Paragraphs>
  <Slides>34</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Arial Narrow</vt:lpstr>
      <vt:lpstr>Calibri</vt:lpstr>
      <vt:lpstr>Franklin Gothic Medium</vt:lpstr>
      <vt:lpstr>Lucida Sans Unicode</vt:lpstr>
      <vt:lpstr>Segoe UI Symbol</vt:lpstr>
      <vt:lpstr>Times New Roman</vt:lpstr>
      <vt:lpstr>Wingdings 2</vt:lpstr>
      <vt:lpstr>Trek</vt:lpstr>
      <vt:lpstr>Can  You  Be  So Heavenly  Minded That  You’re  No Earthly  Good?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1422</cp:revision>
  <dcterms:created xsi:type="dcterms:W3CDTF">2005-04-23T22:37:40Z</dcterms:created>
  <dcterms:modified xsi:type="dcterms:W3CDTF">2024-07-02T20:12:54Z</dcterms:modified>
</cp:coreProperties>
</file>