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3"/>
  </p:notesMasterIdLst>
  <p:handoutMasterIdLst>
    <p:handoutMasterId r:id="rId44"/>
  </p:handoutMasterIdLst>
  <p:sldIdLst>
    <p:sldId id="398" r:id="rId2"/>
    <p:sldId id="1466" r:id="rId3"/>
    <p:sldId id="1270" r:id="rId4"/>
    <p:sldId id="1589" r:id="rId5"/>
    <p:sldId id="1421" r:id="rId6"/>
    <p:sldId id="1123" r:id="rId7"/>
    <p:sldId id="1503" r:id="rId8"/>
    <p:sldId id="1556" r:id="rId9"/>
    <p:sldId id="1557" r:id="rId10"/>
    <p:sldId id="1558" r:id="rId11"/>
    <p:sldId id="1559" r:id="rId12"/>
    <p:sldId id="1560" r:id="rId13"/>
    <p:sldId id="1587" r:id="rId14"/>
    <p:sldId id="1561" r:id="rId15"/>
    <p:sldId id="1562" r:id="rId16"/>
    <p:sldId id="1563" r:id="rId17"/>
    <p:sldId id="1564" r:id="rId18"/>
    <p:sldId id="1565" r:id="rId19"/>
    <p:sldId id="1566" r:id="rId20"/>
    <p:sldId id="1567" r:id="rId21"/>
    <p:sldId id="1568" r:id="rId22"/>
    <p:sldId id="1569" r:id="rId23"/>
    <p:sldId id="1570" r:id="rId24"/>
    <p:sldId id="1571" r:id="rId25"/>
    <p:sldId id="1588" r:id="rId26"/>
    <p:sldId id="1572" r:id="rId27"/>
    <p:sldId id="1551" r:id="rId28"/>
    <p:sldId id="1573" r:id="rId29"/>
    <p:sldId id="1574" r:id="rId30"/>
    <p:sldId id="1575" r:id="rId31"/>
    <p:sldId id="1576" r:id="rId32"/>
    <p:sldId id="1577" r:id="rId33"/>
    <p:sldId id="1578" r:id="rId34"/>
    <p:sldId id="1580" r:id="rId35"/>
    <p:sldId id="1581" r:id="rId36"/>
    <p:sldId id="1582" r:id="rId37"/>
    <p:sldId id="1583" r:id="rId38"/>
    <p:sldId id="1590" r:id="rId39"/>
    <p:sldId id="1585" r:id="rId40"/>
    <p:sldId id="1586" r:id="rId41"/>
    <p:sldId id="1384" r:id="rId42"/>
  </p:sldIdLst>
  <p:sldSz cx="9144000" cy="6858000" type="screen4x3"/>
  <p:notesSz cx="6858000" cy="91440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990033"/>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645" autoAdjust="0"/>
    <p:restoredTop sz="90401" autoAdjust="0"/>
  </p:normalViewPr>
  <p:slideViewPr>
    <p:cSldViewPr>
      <p:cViewPr varScale="1">
        <p:scale>
          <a:sx n="101" d="100"/>
          <a:sy n="101" d="100"/>
        </p:scale>
        <p:origin x="151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858A8F06-7B3E-4DBF-9C0C-9A39038A46D1}"/>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613D32F7-324D-4BEA-934B-004EBE5AE384}"/>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AF57D301-BBB7-43E0-8FC3-46F6E1AB577A}"/>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EF13AFB2-979A-4ECD-B6D1-D17E41F328C7}"/>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17B8265D-BBB9-488B-8738-17F0A0FB1BCE}"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E8B808C-1E00-408C-B3A3-65545D07A14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3421D7C-0ED4-4B73-9F96-0840AC03F54D}"/>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BE55D2F7-56D3-45E6-B682-8728F8024F72}" type="datetimeFigureOut">
              <a:rPr lang="en-US"/>
              <a:pPr>
                <a:defRPr/>
              </a:pPr>
              <a:t>7/2/2024</a:t>
            </a:fld>
            <a:endParaRPr lang="en-US" dirty="0"/>
          </a:p>
        </p:txBody>
      </p:sp>
      <p:sp>
        <p:nvSpPr>
          <p:cNvPr id="4" name="Slide Image Placeholder 3">
            <a:extLst>
              <a:ext uri="{FF2B5EF4-FFF2-40B4-BE49-F238E27FC236}">
                <a16:creationId xmlns:a16="http://schemas.microsoft.com/office/drawing/2014/main" id="{A63208BF-C4FC-4C61-9010-8A97D255EB0B}"/>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CD0AAE4C-7657-4F19-9231-2A203DD1D44B}"/>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F315018-BFF4-4D66-BAA6-64BC2301B0C4}"/>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69CEF60B-6ACE-485B-A579-B9AF3614854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BC1315A-594E-4931-A1F4-5F3ED572020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CDB11F4D-9C03-4B8D-8D3D-9985B28B6C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A9146A27-2D75-4F92-A0C0-3D1744A5DD3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078DB731-1D07-4C04-BB36-02A2385A15B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9D69BB4-2C7C-4F05-AE09-3C2FB3AB0336}"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D6370644-5EE5-4471-B65C-01295AE41B7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D2C5787B-1B92-4FA2-AA03-CAC9EFF33C7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FF9949B4-1D68-46F7-A921-3575B828CD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990AB49-06F3-4897-84E0-BE8910E63F76}"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23993B63-164D-4885-9DFD-249A23162AD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9EB6CBDC-B6B1-42AB-A343-B3A0EF6A0C0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4AB511EA-423B-4A7C-8D9C-8D328B27CE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49141C-7F39-4B37-BE0A-0133993092DD}"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AA2902C6-2158-4B00-8CBC-B0E86370CEF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75888750-65E0-418D-AC2C-4B969F0D1F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1F211D4F-943B-44C9-AC35-FD8E486D8A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8AD8058-A64D-4132-A228-DF99A7D36965}"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7F68BD0A-A4EA-4A16-82E4-C017BD75E1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1CB45B69-7295-464F-8253-B06AE3DD95C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033C7D9D-B21F-41F0-A752-8FFE7D35BE9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BF5225-A9ED-482E-A7BC-B8E64BBBBC71}"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C5DF7781-E64F-4455-8D08-CA82E4667E1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7C255324-572B-41CD-82DB-1594AA207B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BA059A97-E866-48C9-92D5-E7EE55C912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162B512-241B-4483-BDF3-089EA652C46A}"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AC2B574B-B2FE-4462-961D-6C9C21057F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E4D6B2C0-0FFC-4E67-96F7-78D82254E9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DEA3D652-2886-4D9E-B869-9E2AD337654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C12A3FD-30C9-48E0-8566-056ADE75096D}"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686A7801-8310-4057-8417-457DADD2AB5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81BA833B-DE6F-4DB9-8234-565D7918225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005E70D3-E956-4321-BB58-13907AB56B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B9F4076-C319-4523-92E1-CD1CB131EE37}"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80D053C6-9399-4D63-ADCD-F5B94A89EE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C5CBA973-DF16-4469-8FC5-907681C4383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8DD6CBF5-9B9C-44E1-8242-9868153F788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1D1E02D-E464-409F-AF79-075EB7AB9B83}"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C2FE7EB3-8928-4B83-B61D-2DDF027128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79DE25FA-4FE9-43D7-8D1E-F2DA19A2F68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BF669471-9A16-4249-973B-B5B2DC2FA34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96972A0-FF50-4725-A53B-FDFEBC0504F5}"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8065F739-8C6B-42B0-BB14-0C7D677C9D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1D2DF667-52E5-4E51-B8A8-A1BB1E8331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8941FF54-2FD6-4DD0-BA62-19C129096A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38F88FA-B9E4-4203-921F-2A3B5FB2BAEC}"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2D52F5CB-BCD5-4D06-934B-F0036FA0E83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5382958B-D557-49DD-8CF3-444C472D36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8DEC1A3F-0540-4EBB-AC9E-4280B6D010E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19FDB06-CC85-4475-8B59-718605A2BE9E}"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D4F758EE-8F8A-4846-A4EC-B1136265D4F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F5577C39-8BD7-4937-B0C9-612A92599B6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4E4509AA-F2E6-42AC-BCF4-19952EFFBB6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69A64C3-6973-4488-B20E-CB0F8D9E91F2}"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EA6C3235-F1AD-4229-B2ED-836493D6F34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AF029344-DFFA-4502-89F3-3A9E756BF3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364A0478-8FCA-47D8-A6F5-152BD3F3310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507D6F-7847-4EC5-92B8-AEBDA2AB7E37}"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0502B1B0-3B34-4E3B-B2B4-A3803FD2FE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11345DCA-3E87-42EA-87F0-EBB5672F87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0B4DFBE3-3D9A-4903-8ACB-1B18BC65A0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9E71726-2BAE-4211-B22C-092E6A6C04CA}"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DD8ECFB7-178C-43D8-85AE-7190BB794D4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4FD3E51B-849C-47A4-BA59-1AFDD4162B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F086BD70-60BF-42FB-A7E4-F2486951C40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4F49E13-F15D-4B62-9678-36918195194D}"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BBAB4D89-C82B-407D-9DB0-B0672683A9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F21D6784-B8F2-4462-8231-248A3C87C5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11C827B1-4EA8-4FB2-B5E3-411837A0BE8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EBF80BC-333B-43CE-BB49-12EC5AC94AC4}"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E2D0EBFD-D371-47BA-BF64-67AA7289C20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42AC739E-02DA-4624-8433-1813D77F118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8D6679B7-88B6-462F-9A12-E5B6B57F2F4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A2E3B9D-854F-431D-8EE6-3721F418C334}"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9443DC2F-FA81-4987-98CB-E998FD62103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D8777B2E-72FB-429D-8AA0-5ED1D6B26D4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1BE123FE-5E11-4714-A26C-FBB874950D2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BCD8609-BAB1-4F53-B31D-6EDD34EC0035}"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F8D768EB-0BD6-4EFB-A8AC-7818171DA44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B1EAC319-921A-435C-942B-EA70355231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1304FC8E-5045-469E-AF9F-11BE3B280CE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7B463A1-B604-4F30-98B9-90FDB73BD1F5}"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433EA533-D5EA-4EC1-B06C-54B73249CC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34159230-79C2-4F19-810D-DD5B7ABB16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B24BF48E-AF97-417D-B067-F394B8F4597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5691AF1-C1FC-45F6-B5EC-C89256B5DC8B}"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1A1C3EF2-1361-4C9A-87E4-B06B8FF0BD8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5633F069-15DF-4EC4-B9C1-0883CD1A83C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F1AACF46-0137-46A7-A5CB-C9EB3412559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86CF53-AD6B-4C48-B864-7D613FEF9E49}"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AADE6AEE-C869-4305-8D8F-8456F3505F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BA0BDAE7-A673-409A-B4DB-B20780617E2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FCB46328-5843-445F-A5CA-B62192C4E0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E15B596-2835-48FF-8AE3-BE7224611CDB}"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3E0848D7-9F98-4857-A8BF-1A34FFFCA7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15C616E9-D630-41A6-873F-21F6EFF9D2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ECEB0E0C-B09A-45B3-96C3-C0410F39D99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74546AC-2D04-4BA1-AECE-C62676EDFA40}"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B6CF8C51-2D17-4474-8A2B-368C1339B9D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53F0863A-842F-4546-AC0D-8174B6F282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109132F5-45DA-4BA2-9D33-204A1A8716F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FACF44E-1547-44DB-A6D8-1E18066904FD}"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AC038933-AA71-4C42-B114-F58DAB21B9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88F71E91-F476-480C-8751-777B12661B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A79D0EF8-E4A3-4364-8C54-53DF9C32DBE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B686B1A-2EF5-4E9D-9C9E-0B8FA49AE05A}"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96F35B9C-02D3-4A56-876D-DE83835A698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61A65E49-6256-4F63-9BA9-D9038784572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C79DD441-4E9B-4144-BE1B-32908BA340B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DBC1413-F315-4337-9E76-3F5BC7145D67}"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7E672080-DD92-4398-B1C3-BFD3531F9FE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E80BC962-8139-492F-945A-742259E4522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8522FF68-0A30-4081-9EA2-A27A404D7C0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830A3B5-F71E-4AB2-9A39-3A3D09ABF401}"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06467B15-B516-4510-9F83-2BA33FF7AF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5CA3FC1C-7C1D-4C37-9950-D873B6307C0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8C8D0B06-CC9F-4502-A8BA-53E15EAEFAF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E7C67B9-104D-494F-954A-65E605FA0B8F}"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D87072C1-FC87-4BD6-AE1F-65D699C3BA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D06BBB06-EDCE-42A0-9CBE-8C89411B99C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ED6B60EF-035E-4956-A420-2800BBC2044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05DFD9D-7436-4B3F-8909-4A9B283982E1}"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F2F82A2C-B7C2-4D3F-9B1C-00A147413D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76676FB5-CEAA-4A2F-B626-7B6FA6A7EE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8DB86C92-8298-4703-B7D0-103FF83574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045F1B-A0BC-4ABC-B09D-3C718E317713}"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11965675-40E6-4494-B364-085D7BC8057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CAD5DCB7-2ADA-4A73-A613-038C8B4979C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3D50DD15-3757-4968-9C46-0EE04D9D13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8C61EE6-B577-46F1-8C69-8036AD908237}"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66E9E2B5-8D37-47DD-AF0C-CF7B669C4B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183A9930-83C4-4CE2-969C-2C96199CE1C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900133E0-4DFC-4EF8-BEE9-43C270BA746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3BF85B2-31D2-4E0A-AF48-B39D7E3DE10E}"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CFA9C6F0-9733-44FA-AD50-61ED3930F25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C5531A67-B773-4412-86BD-7D555175CF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F945CB8C-1A42-4E82-9ABD-186C8854556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490B32D-B2AC-48F6-B714-5CFA43CEB1AA}"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BB9E16EF-A6CF-4331-9436-6959714B1F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331790C7-B838-42EF-939F-CE6AA54FF9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04DBDBD2-1CD0-4B42-A096-E60A1B7F5AE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1DF6878-0EDE-435E-AD36-CFB9BF1E1D2A}"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11030FCB-4F06-4471-BC31-389B98997F2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9E4A0C4D-21E1-4076-9749-5FE4EBAE86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a:extLst>
              <a:ext uri="{FF2B5EF4-FFF2-40B4-BE49-F238E27FC236}">
                <a16:creationId xmlns:a16="http://schemas.microsoft.com/office/drawing/2014/main" id="{81863C33-C99E-4C22-98D2-762EF09F955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BBF0BAA-1DB2-4ADC-9EE4-D7A174C68454}" type="slidenum">
              <a:rPr lang="en-US" altLang="en-US">
                <a:solidFill>
                  <a:srgbClr val="990033"/>
                </a:solidFill>
                <a:latin typeface="Arial Narrow" panose="020B0606020202030204" pitchFamily="34" charset="0"/>
              </a:rPr>
              <a:pPr>
                <a:spcBef>
                  <a:spcPct val="0"/>
                </a:spcBef>
              </a:pPr>
              <a:t>41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7B1F97CC-3F3F-4E85-B1DA-0F900771FE6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A6360310-852C-4F7D-A0F2-B577D9A5DBD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19375512-EE43-444D-BD6C-6DFD49E6850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B12F6AF-226A-480B-A928-EFB40E5117CC}"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FC4B9A6F-6523-41F1-B8F9-3C1CF0F4AB1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1236BD15-D700-4C26-B534-A0E30A1EA55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31CA8237-D428-4B67-BB0C-64D9ADB2F6C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9CD8938-2447-4FBB-9675-9FF5EE086C76}"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8737B899-B3BE-4C26-A426-A4357316265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CD93C812-15CE-4E42-9E1B-D7A8CB5D20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283A7FFD-38CB-466C-A89C-4A0569D2AD1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E4D5E51-E5D9-400C-A876-3D54E33B183C}"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8872C827-CD3D-4956-8024-8F32F08F9D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87402F19-271A-4719-885A-FBD390DC08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C4EBE484-7953-41F4-B80C-C70C63DB2FE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B498BE3-0CAA-4656-911C-C5AA22223A89}"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A5CAE7A7-D268-4556-B855-6077765138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9CDEAA39-B5A2-4F20-AFF9-920A967A15A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D35E8C09-36D4-41FA-8DE2-CBE5B8115AF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7AD7861-1BFB-4A9D-8B3F-1874D26474F8}"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AF0F46E4-2331-4473-88FC-0B2ADB239311}"/>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EE18A93C-210F-41EA-BE18-719D9AEF89B8}"/>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EEEC4E05-4E8F-4404-8A1E-17FF2651AAC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148F9EC4-20EE-419F-8B64-9BC00E33F7D4}"/>
              </a:ext>
            </a:extLst>
          </p:cNvPr>
          <p:cNvSpPr>
            <a:spLocks noGrp="1"/>
          </p:cNvSpPr>
          <p:nvPr>
            <p:ph type="sldNum" sz="quarter" idx="12"/>
          </p:nvPr>
        </p:nvSpPr>
        <p:spPr>
          <a:xfrm>
            <a:off x="8229600" y="6473825"/>
            <a:ext cx="758825" cy="247650"/>
          </a:xfrm>
        </p:spPr>
        <p:txBody>
          <a:bodyPr/>
          <a:lstStyle>
            <a:lvl1pPr>
              <a:defRPr smtClean="0"/>
            </a:lvl1pPr>
          </a:lstStyle>
          <a:p>
            <a:pPr>
              <a:defRPr/>
            </a:pPr>
            <a:fld id="{C2DDE2DC-BC95-4D75-811C-9BC17AE267BB}" type="slidenum">
              <a:rPr lang="en-US" altLang="en-US"/>
              <a:pPr>
                <a:defRPr/>
              </a:pPr>
              <a:t>‹#›</a:t>
            </a:fld>
            <a:endParaRPr lang="en-US" altLang="en-US"/>
          </a:p>
        </p:txBody>
      </p:sp>
    </p:spTree>
    <p:extLst>
      <p:ext uri="{BB962C8B-B14F-4D97-AF65-F5344CB8AC3E}">
        <p14:creationId xmlns:p14="http://schemas.microsoft.com/office/powerpoint/2010/main" val="418236112"/>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57602C12-1103-4FEF-A57E-9EC241A3A811}"/>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F8E5B7FA-6185-4F29-9343-0F0F0DA7564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25F6688E-0E6A-47EE-959D-CE705FD53F54}"/>
              </a:ext>
            </a:extLst>
          </p:cNvPr>
          <p:cNvSpPr>
            <a:spLocks noGrp="1"/>
          </p:cNvSpPr>
          <p:nvPr>
            <p:ph type="sldNum" sz="quarter" idx="12"/>
          </p:nvPr>
        </p:nvSpPr>
        <p:spPr/>
        <p:txBody>
          <a:bodyPr/>
          <a:lstStyle>
            <a:lvl1pPr>
              <a:defRPr/>
            </a:lvl1pPr>
          </a:lstStyle>
          <a:p>
            <a:pPr>
              <a:defRPr/>
            </a:pPr>
            <a:fld id="{3B5DE69B-DAD1-4954-8749-A2D905A7EEF1}" type="slidenum">
              <a:rPr lang="en-US" altLang="en-US"/>
              <a:pPr>
                <a:defRPr/>
              </a:pPr>
              <a:t>‹#›</a:t>
            </a:fld>
            <a:endParaRPr lang="en-US" altLang="en-US"/>
          </a:p>
        </p:txBody>
      </p:sp>
    </p:spTree>
    <p:extLst>
      <p:ext uri="{BB962C8B-B14F-4D97-AF65-F5344CB8AC3E}">
        <p14:creationId xmlns:p14="http://schemas.microsoft.com/office/powerpoint/2010/main" val="4074511425"/>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459905-EFB3-4CD8-918E-E0806FA7F299}"/>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76E24059-BC52-4B83-80C5-F1D3980F307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0C84F57-E094-42DF-A574-5602C5B29625}"/>
              </a:ext>
            </a:extLst>
          </p:cNvPr>
          <p:cNvSpPr>
            <a:spLocks noGrp="1"/>
          </p:cNvSpPr>
          <p:nvPr>
            <p:ph type="sldNum" sz="quarter" idx="12"/>
          </p:nvPr>
        </p:nvSpPr>
        <p:spPr/>
        <p:txBody>
          <a:bodyPr/>
          <a:lstStyle>
            <a:lvl1pPr>
              <a:defRPr smtClean="0"/>
            </a:lvl1pPr>
          </a:lstStyle>
          <a:p>
            <a:pPr>
              <a:defRPr/>
            </a:pPr>
            <a:fld id="{7519AA90-0F8B-4A29-A261-EAB3F5D03697}" type="slidenum">
              <a:rPr lang="en-US" altLang="en-US"/>
              <a:pPr>
                <a:defRPr/>
              </a:pPr>
              <a:t>‹#›</a:t>
            </a:fld>
            <a:endParaRPr lang="en-US" altLang="en-US"/>
          </a:p>
        </p:txBody>
      </p:sp>
    </p:spTree>
    <p:extLst>
      <p:ext uri="{BB962C8B-B14F-4D97-AF65-F5344CB8AC3E}">
        <p14:creationId xmlns:p14="http://schemas.microsoft.com/office/powerpoint/2010/main" val="1849095424"/>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437F767A-267B-4771-9C63-E15B18A1B45D}"/>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C07E945D-316A-4D30-81FC-F32A5C116D6E}"/>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74746550-8E84-4B44-B838-D29F6A40D724}"/>
              </a:ext>
            </a:extLst>
          </p:cNvPr>
          <p:cNvSpPr>
            <a:spLocks noGrp="1"/>
          </p:cNvSpPr>
          <p:nvPr>
            <p:ph type="sldNum" sz="quarter" idx="12"/>
          </p:nvPr>
        </p:nvSpPr>
        <p:spPr>
          <a:xfrm>
            <a:off x="8229600" y="6473825"/>
            <a:ext cx="758825" cy="247650"/>
          </a:xfrm>
        </p:spPr>
        <p:txBody>
          <a:bodyPr/>
          <a:lstStyle>
            <a:lvl1pPr>
              <a:defRPr smtClean="0"/>
            </a:lvl1pPr>
          </a:lstStyle>
          <a:p>
            <a:pPr>
              <a:defRPr/>
            </a:pPr>
            <a:fld id="{13AF6BAC-6FD5-4131-B310-C29D25A98F4C}" type="slidenum">
              <a:rPr lang="en-US" altLang="en-US"/>
              <a:pPr>
                <a:defRPr/>
              </a:pPr>
              <a:t>‹#›</a:t>
            </a:fld>
            <a:endParaRPr lang="en-US" altLang="en-US"/>
          </a:p>
        </p:txBody>
      </p:sp>
    </p:spTree>
    <p:extLst>
      <p:ext uri="{BB962C8B-B14F-4D97-AF65-F5344CB8AC3E}">
        <p14:creationId xmlns:p14="http://schemas.microsoft.com/office/powerpoint/2010/main" val="1269996845"/>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972D5D56-EEDB-49C0-95AE-EACCB235B4BC}"/>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52F424DD-EA48-44E3-9DC9-6F736C0EF64D}"/>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52034CE2-EBBF-4C49-9EA7-096D1012B30A}"/>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93DB9CBB-853C-44B9-8AD6-99C6A695204B}"/>
              </a:ext>
            </a:extLst>
          </p:cNvPr>
          <p:cNvSpPr>
            <a:spLocks noGrp="1"/>
          </p:cNvSpPr>
          <p:nvPr>
            <p:ph type="sldNum" sz="quarter" idx="12"/>
          </p:nvPr>
        </p:nvSpPr>
        <p:spPr/>
        <p:txBody>
          <a:bodyPr/>
          <a:lstStyle>
            <a:lvl1pPr>
              <a:defRPr smtClean="0"/>
            </a:lvl1pPr>
          </a:lstStyle>
          <a:p>
            <a:pPr>
              <a:defRPr/>
            </a:pPr>
            <a:fld id="{A9599F7C-DBC4-4B46-98DD-CE0F37BAB3FB}" type="slidenum">
              <a:rPr lang="en-US" altLang="en-US"/>
              <a:pPr>
                <a:defRPr/>
              </a:pPr>
              <a:t>‹#›</a:t>
            </a:fld>
            <a:endParaRPr lang="en-US" altLang="en-US"/>
          </a:p>
        </p:txBody>
      </p:sp>
    </p:spTree>
    <p:extLst>
      <p:ext uri="{BB962C8B-B14F-4D97-AF65-F5344CB8AC3E}">
        <p14:creationId xmlns:p14="http://schemas.microsoft.com/office/powerpoint/2010/main" val="3609359991"/>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E18829BF-9074-4B46-B0ED-62907CC58602}"/>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E7F3C347-63C5-4F14-9934-79A35B1200D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24D293C5-3F86-4C67-AC86-DC5286F178D5}"/>
              </a:ext>
            </a:extLst>
          </p:cNvPr>
          <p:cNvSpPr>
            <a:spLocks noGrp="1"/>
          </p:cNvSpPr>
          <p:nvPr>
            <p:ph type="sldNum" sz="quarter" idx="12"/>
          </p:nvPr>
        </p:nvSpPr>
        <p:spPr/>
        <p:txBody>
          <a:bodyPr/>
          <a:lstStyle>
            <a:lvl1pPr>
              <a:defRPr/>
            </a:lvl1pPr>
          </a:lstStyle>
          <a:p>
            <a:pPr>
              <a:defRPr/>
            </a:pPr>
            <a:fld id="{B88E14E7-C8A9-4FF8-85FF-6B1FDCF5ED5C}" type="slidenum">
              <a:rPr lang="en-US" altLang="en-US"/>
              <a:pPr>
                <a:defRPr/>
              </a:pPr>
              <a:t>‹#›</a:t>
            </a:fld>
            <a:endParaRPr lang="en-US" altLang="en-US"/>
          </a:p>
        </p:txBody>
      </p:sp>
    </p:spTree>
    <p:extLst>
      <p:ext uri="{BB962C8B-B14F-4D97-AF65-F5344CB8AC3E}">
        <p14:creationId xmlns:p14="http://schemas.microsoft.com/office/powerpoint/2010/main" val="434221465"/>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A65A146F-8A3E-40BA-A1AB-1B92E2DD6071}"/>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38C04186-6F31-4313-A924-BB8DC4BC42D8}"/>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361EE11C-C035-4594-BD57-E13E6428EE02}"/>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A0874AE5-8184-4A04-A61B-74A9CD9F5B74}"/>
              </a:ext>
            </a:extLst>
          </p:cNvPr>
          <p:cNvSpPr>
            <a:spLocks noGrp="1"/>
          </p:cNvSpPr>
          <p:nvPr>
            <p:ph type="sldNum" sz="quarter" idx="12"/>
          </p:nvPr>
        </p:nvSpPr>
        <p:spPr>
          <a:xfrm>
            <a:off x="8229600" y="6477000"/>
            <a:ext cx="762000" cy="247650"/>
          </a:xfrm>
        </p:spPr>
        <p:txBody>
          <a:bodyPr/>
          <a:lstStyle>
            <a:lvl1pPr>
              <a:defRPr smtClean="0"/>
            </a:lvl1pPr>
          </a:lstStyle>
          <a:p>
            <a:pPr>
              <a:defRPr/>
            </a:pPr>
            <a:fld id="{929C77F2-56AE-41E9-AF86-012D2C2C1BB4}" type="slidenum">
              <a:rPr lang="en-US" altLang="en-US"/>
              <a:pPr>
                <a:defRPr/>
              </a:pPr>
              <a:t>‹#›</a:t>
            </a:fld>
            <a:endParaRPr lang="en-US" altLang="en-US"/>
          </a:p>
        </p:txBody>
      </p:sp>
    </p:spTree>
    <p:extLst>
      <p:ext uri="{BB962C8B-B14F-4D97-AF65-F5344CB8AC3E}">
        <p14:creationId xmlns:p14="http://schemas.microsoft.com/office/powerpoint/2010/main" val="3545530531"/>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98512A0A-5381-4A3F-BFE2-D107D2FED279}"/>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98154D1B-4F7B-49F1-BBE4-6713CD99607B}"/>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54118099-DA54-4D2A-BF04-6D807432038D}"/>
              </a:ext>
            </a:extLst>
          </p:cNvPr>
          <p:cNvSpPr>
            <a:spLocks noGrp="1"/>
          </p:cNvSpPr>
          <p:nvPr>
            <p:ph type="sldNum" sz="quarter" idx="12"/>
          </p:nvPr>
        </p:nvSpPr>
        <p:spPr/>
        <p:txBody>
          <a:bodyPr/>
          <a:lstStyle>
            <a:lvl1pPr>
              <a:defRPr/>
            </a:lvl1pPr>
          </a:lstStyle>
          <a:p>
            <a:pPr>
              <a:defRPr/>
            </a:pPr>
            <a:fld id="{2AD96EF2-B87D-4C39-A48B-96F00600C955}" type="slidenum">
              <a:rPr lang="en-US" altLang="en-US"/>
              <a:pPr>
                <a:defRPr/>
              </a:pPr>
              <a:t>‹#›</a:t>
            </a:fld>
            <a:endParaRPr lang="en-US" altLang="en-US"/>
          </a:p>
        </p:txBody>
      </p:sp>
    </p:spTree>
    <p:extLst>
      <p:ext uri="{BB962C8B-B14F-4D97-AF65-F5344CB8AC3E}">
        <p14:creationId xmlns:p14="http://schemas.microsoft.com/office/powerpoint/2010/main" val="3083484860"/>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00ED8C99-B0AA-4834-AEE6-EB586A4C5691}"/>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A2976D2E-4FA7-4F0A-B69E-96E3BA1FB4A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8E380990-C1A8-4199-99BF-05B011B91489}"/>
              </a:ext>
            </a:extLst>
          </p:cNvPr>
          <p:cNvSpPr>
            <a:spLocks noGrp="1"/>
          </p:cNvSpPr>
          <p:nvPr>
            <p:ph type="sldNum" sz="quarter" idx="12"/>
          </p:nvPr>
        </p:nvSpPr>
        <p:spPr/>
        <p:txBody>
          <a:bodyPr/>
          <a:lstStyle>
            <a:lvl1pPr>
              <a:defRPr smtClean="0"/>
            </a:lvl1pPr>
          </a:lstStyle>
          <a:p>
            <a:pPr>
              <a:defRPr/>
            </a:pPr>
            <a:fld id="{08E7232D-BAFD-4BBB-B471-22EB094BA215}" type="slidenum">
              <a:rPr lang="en-US" altLang="en-US"/>
              <a:pPr>
                <a:defRPr/>
              </a:pPr>
              <a:t>‹#›</a:t>
            </a:fld>
            <a:endParaRPr lang="en-US" altLang="en-US"/>
          </a:p>
        </p:txBody>
      </p:sp>
    </p:spTree>
    <p:extLst>
      <p:ext uri="{BB962C8B-B14F-4D97-AF65-F5344CB8AC3E}">
        <p14:creationId xmlns:p14="http://schemas.microsoft.com/office/powerpoint/2010/main" val="2013583676"/>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1E5B27E7-1F2F-43D9-AE6C-D3C06612807A}"/>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040E585E-261C-45C9-AB52-595F55DADF18}"/>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54B7AE3E-C24A-436B-8562-1A884973FB36}"/>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65866796-CA86-48D3-98A9-803080100089}"/>
              </a:ext>
            </a:extLst>
          </p:cNvPr>
          <p:cNvSpPr>
            <a:spLocks noGrp="1"/>
          </p:cNvSpPr>
          <p:nvPr>
            <p:ph type="sldNum" sz="quarter" idx="12"/>
          </p:nvPr>
        </p:nvSpPr>
        <p:spPr/>
        <p:txBody>
          <a:bodyPr/>
          <a:lstStyle>
            <a:lvl1pPr>
              <a:defRPr smtClean="0"/>
            </a:lvl1pPr>
          </a:lstStyle>
          <a:p>
            <a:pPr>
              <a:defRPr/>
            </a:pPr>
            <a:fld id="{DB0DB561-3F83-49A3-B60F-7BB0511825EB}" type="slidenum">
              <a:rPr lang="en-US" altLang="en-US"/>
              <a:pPr>
                <a:defRPr/>
              </a:pPr>
              <a:t>‹#›</a:t>
            </a:fld>
            <a:endParaRPr lang="en-US" altLang="en-US"/>
          </a:p>
        </p:txBody>
      </p:sp>
    </p:spTree>
    <p:extLst>
      <p:ext uri="{BB962C8B-B14F-4D97-AF65-F5344CB8AC3E}">
        <p14:creationId xmlns:p14="http://schemas.microsoft.com/office/powerpoint/2010/main" val="171842285"/>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11EE62D8-F521-4857-AD5E-749829CB9BF5}"/>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DE02A6AC-CF39-4187-BC39-6349BE12E08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9ED89195-444A-4697-9BEA-09D99472AABE}"/>
              </a:ext>
            </a:extLst>
          </p:cNvPr>
          <p:cNvSpPr>
            <a:spLocks noGrp="1"/>
          </p:cNvSpPr>
          <p:nvPr>
            <p:ph type="sldNum" sz="quarter" idx="12"/>
          </p:nvPr>
        </p:nvSpPr>
        <p:spPr/>
        <p:txBody>
          <a:bodyPr/>
          <a:lstStyle>
            <a:lvl1pPr>
              <a:defRPr smtClean="0"/>
            </a:lvl1pPr>
          </a:lstStyle>
          <a:p>
            <a:pPr>
              <a:defRPr/>
            </a:pPr>
            <a:fld id="{2FC1956C-37D8-4783-AB05-2E12EBE7F0CA}" type="slidenum">
              <a:rPr lang="en-US" altLang="en-US"/>
              <a:pPr>
                <a:defRPr/>
              </a:pPr>
              <a:t>‹#›</a:t>
            </a:fld>
            <a:endParaRPr lang="en-US" altLang="en-US"/>
          </a:p>
        </p:txBody>
      </p:sp>
    </p:spTree>
    <p:extLst>
      <p:ext uri="{BB962C8B-B14F-4D97-AF65-F5344CB8AC3E}">
        <p14:creationId xmlns:p14="http://schemas.microsoft.com/office/powerpoint/2010/main" val="2642337351"/>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25C297F9-BBFF-4AB1-98BA-68822D6C37C2}"/>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5511BDAD-3957-4119-A8A9-4130E59BD046}"/>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0070C121-3510-4826-87A9-8EA91895937D}"/>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67031D6B-8279-43D0-BFFC-3B82ED57AD84}"/>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B3C51892-EFF5-4517-8CC1-AFA8B75ACF72}"/>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921996D3-F8EB-45FC-A3D6-A8610B0A2DCD}"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C6F63F77-670E-4992-884C-73E680982954}"/>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BA2D66D5-08D0-4B9E-8C48-930A99C0A558}"/>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B7100CC1-32F8-4DE5-8E3E-8BB46FCB2CA7}"/>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4930" r:id="rId1"/>
    <p:sldLayoutId id="2147484931" r:id="rId2"/>
    <p:sldLayoutId id="2147484932" r:id="rId3"/>
    <p:sldLayoutId id="2147484927" r:id="rId4"/>
    <p:sldLayoutId id="2147484933" r:id="rId5"/>
    <p:sldLayoutId id="2147484928" r:id="rId6"/>
    <p:sldLayoutId id="2147484934" r:id="rId7"/>
    <p:sldLayoutId id="2147484935" r:id="rId8"/>
    <p:sldLayoutId id="2147484936" r:id="rId9"/>
    <p:sldLayoutId id="2147484929" r:id="rId10"/>
    <p:sldLayoutId id="2147484937"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ECA09040-A0EF-4965-84BF-5D99CF7AFEA5}"/>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The implications  of </a:t>
            </a:r>
            <a:r>
              <a:rPr lang="en-US" sz="6600" b="1" dirty="0" err="1">
                <a:solidFill>
                  <a:srgbClr val="002060"/>
                </a:solidFill>
                <a:effectLst>
                  <a:outerShdw blurRad="38100" dist="38100" dir="2700000" algn="tl">
                    <a:srgbClr val="000000">
                      <a:alpha val="43137"/>
                    </a:srgbClr>
                  </a:outerShdw>
                </a:effectLst>
              </a:rPr>
              <a:t>christian</a:t>
            </a:r>
            <a:r>
              <a:rPr lang="en-US" sz="6600" b="1" dirty="0">
                <a:solidFill>
                  <a:srgbClr val="002060"/>
                </a:solidFill>
                <a:effectLst>
                  <a:outerShdw blurRad="38100" dist="38100" dir="2700000" algn="tl">
                    <a:srgbClr val="000000">
                      <a:alpha val="43137"/>
                    </a:srgbClr>
                  </a:outerShdw>
                </a:effectLst>
              </a:rPr>
              <a:t> baptism</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02B229C-9C84-4B6A-B21F-C4D7422CC91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577DCD4-7431-4884-914D-E3DF3B6834E7}"/>
              </a:ext>
            </a:extLst>
          </p:cNvPr>
          <p:cNvSpPr>
            <a:spLocks noGrp="1" noChangeArrowheads="1"/>
          </p:cNvSpPr>
          <p:nvPr>
            <p:ph idx="1"/>
          </p:nvPr>
        </p:nvSpPr>
        <p:spPr>
          <a:xfrm>
            <a:off x="457200" y="1295400"/>
            <a:ext cx="8229600" cy="52578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7:14-17 - We know that the law is spiritual; but I am unspiritual, sold as a slave to sin. I do not understand what I do.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For what I want to do I do not do, but what I hate I do</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if I do what I do not want to do, I agree that the law is good. As it is, it is no longer I myself who do it, but it is sin living in me.</a:t>
            </a:r>
          </a:p>
        </p:txBody>
      </p:sp>
      <p:sp>
        <p:nvSpPr>
          <p:cNvPr id="4" name="Rectangle 3">
            <a:extLst>
              <a:ext uri="{FF2B5EF4-FFF2-40B4-BE49-F238E27FC236}">
                <a16:creationId xmlns:a16="http://schemas.microsoft.com/office/drawing/2014/main" id="{3F871D12-D44E-4770-A7F1-4CFEE3FBC6EF}"/>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Being Buried with Christ Means Shifting Focus from Your Old Worldly Life.</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C020884-173C-47F5-9A12-DBED0F3D5F0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3C12C57-9C9B-4A7E-85DD-94602DA4702D}"/>
              </a:ext>
            </a:extLst>
          </p:cNvPr>
          <p:cNvSpPr>
            <a:spLocks noGrp="1" noChangeArrowheads="1"/>
          </p:cNvSpPr>
          <p:nvPr>
            <p:ph idx="1"/>
          </p:nvPr>
        </p:nvSpPr>
        <p:spPr>
          <a:xfrm>
            <a:off x="457200" y="1295400"/>
            <a:ext cx="8229600" cy="52578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Die to the Law of </a:t>
            </a:r>
            <a:r>
              <a:rPr lang="en-US" sz="4400" b="1" u="sng" dirty="0">
                <a:solidFill>
                  <a:srgbClr val="990033"/>
                </a:solidFill>
                <a:effectLst>
                  <a:outerShdw blurRad="38100" dist="38100" dir="2700000" algn="tl">
                    <a:srgbClr val="000000">
                      <a:alpha val="43137"/>
                    </a:srgbClr>
                  </a:outerShdw>
                </a:effectLst>
                <a:latin typeface="Arial Narrow" pitchFamily="34" charset="0"/>
              </a:rPr>
              <a:t>Moses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Die to the </a:t>
            </a:r>
            <a:r>
              <a:rPr lang="en-US" sz="4400" b="1" u="sng" dirty="0">
                <a:solidFill>
                  <a:srgbClr val="990033"/>
                </a:solidFill>
                <a:effectLst>
                  <a:outerShdw blurRad="38100" dist="38100" dir="2700000" algn="tl">
                    <a:srgbClr val="000000">
                      <a:alpha val="43137"/>
                    </a:srgbClr>
                  </a:outerShdw>
                </a:effectLst>
                <a:latin typeface="Arial Narrow" pitchFamily="34" charset="0"/>
              </a:rPr>
              <a:t>world</a:t>
            </a:r>
            <a:r>
              <a:rPr lang="en-US" sz="4400" b="1" dirty="0">
                <a:solidFill>
                  <a:srgbClr val="C00000"/>
                </a:solidFill>
                <a:effectLst>
                  <a:outerShdw blurRad="38100" dist="38100" dir="2700000" algn="tl">
                    <a:srgbClr val="000000">
                      <a:alpha val="43137"/>
                    </a:srgbClr>
                  </a:outerShdw>
                </a:effectLst>
                <a:latin typeface="Arial Narrow" pitchFamily="34" charset="0"/>
              </a:rPr>
              <a:t> </a:t>
            </a:r>
            <a:r>
              <a:rPr lang="en-US" sz="2800" b="1" dirty="0">
                <a:solidFill>
                  <a:schemeClr val="tx1"/>
                </a:solidFill>
                <a:effectLst>
                  <a:outerShdw blurRad="38100" dist="38100" dir="2700000" algn="tl">
                    <a:srgbClr val="000000">
                      <a:alpha val="43137"/>
                    </a:srgbClr>
                  </a:outerShdw>
                </a:effectLst>
                <a:latin typeface="Arial Narrow" pitchFamily="34" charset="0"/>
              </a:rPr>
              <a:t>- 3:5-11.</a:t>
            </a:r>
          </a:p>
        </p:txBody>
      </p:sp>
      <p:sp>
        <p:nvSpPr>
          <p:cNvPr id="4" name="Rectangle 3">
            <a:extLst>
              <a:ext uri="{FF2B5EF4-FFF2-40B4-BE49-F238E27FC236}">
                <a16:creationId xmlns:a16="http://schemas.microsoft.com/office/drawing/2014/main" id="{7938DD8F-0B2A-46E9-BAEF-458DBC8F2AC0}"/>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Being Buried with Christ Means Shifting Focus from Your Old Worldly Life.</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4413C19-C213-42F2-8A7E-6169DC66C09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1B45037-13F0-47BC-BC12-EDADC4BB87A3}"/>
              </a:ext>
            </a:extLst>
          </p:cNvPr>
          <p:cNvSpPr>
            <a:spLocks noGrp="1" noChangeArrowheads="1"/>
          </p:cNvSpPr>
          <p:nvPr>
            <p:ph idx="1"/>
          </p:nvPr>
        </p:nvSpPr>
        <p:spPr>
          <a:xfrm>
            <a:off x="457200" y="1066800"/>
            <a:ext cx="8229600" cy="57912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a:t>
            </a:r>
            <a:r>
              <a:rPr lang="en-US" sz="4400" b="1" dirty="0">
                <a:solidFill>
                  <a:srgbClr val="990033"/>
                </a:solidFill>
                <a:effectLst>
                  <a:outerShdw blurRad="38100" dist="38100" dir="2700000" algn="tl">
                    <a:srgbClr val="000000">
                      <a:alpha val="43137"/>
                    </a:srgbClr>
                  </a:outerShdw>
                </a:effectLst>
                <a:latin typeface="Arial Narrow" pitchFamily="34" charset="0"/>
              </a:rPr>
              <a:t>. By getting rid of </a:t>
            </a:r>
            <a:r>
              <a:rPr lang="en-US" sz="4400" b="1">
                <a:solidFill>
                  <a:srgbClr val="990033"/>
                </a:solidFill>
                <a:effectLst>
                  <a:outerShdw blurRad="38100" dist="38100" dir="2700000" algn="tl">
                    <a:srgbClr val="000000">
                      <a:alpha val="43137"/>
                    </a:srgbClr>
                  </a:outerShdw>
                </a:effectLst>
                <a:latin typeface="Arial Narrow" pitchFamily="34" charset="0"/>
              </a:rPr>
              <a:t>wrong 	</a:t>
            </a:r>
            <a:r>
              <a:rPr lang="en-US" sz="4400" b="1" u="sng">
                <a:solidFill>
                  <a:srgbClr val="990033"/>
                </a:solidFill>
                <a:effectLst>
                  <a:outerShdw blurRad="38100" dist="38100" dir="2700000" algn="tl">
                    <a:srgbClr val="000000">
                      <a:alpha val="43137"/>
                    </a:srgbClr>
                  </a:outerShdw>
                </a:effectLst>
                <a:latin typeface="Arial Narrow" pitchFamily="34" charset="0"/>
              </a:rPr>
              <a:t>attitudes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3:5 - Put to death, therefore, whatever belongs to your earthly nature: sexual immorality, impurity, lust, evil desires and greed, which is idolatry.</a:t>
            </a:r>
          </a:p>
        </p:txBody>
      </p:sp>
      <p:sp>
        <p:nvSpPr>
          <p:cNvPr id="4" name="Rectangle 3">
            <a:extLst>
              <a:ext uri="{FF2B5EF4-FFF2-40B4-BE49-F238E27FC236}">
                <a16:creationId xmlns:a16="http://schemas.microsoft.com/office/drawing/2014/main" id="{1F88DE0B-8482-4F72-9640-995858B8437F}"/>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Being Buried with Christ Means Shifting Focus from Your Old Worldly Life.</a:t>
            </a:r>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946D967-0488-4014-986E-1821CC9DB04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B031024-C4AC-4EE8-89ED-6742442E89A7}"/>
              </a:ext>
            </a:extLst>
          </p:cNvPr>
          <p:cNvSpPr>
            <a:spLocks noGrp="1" noChangeArrowheads="1"/>
          </p:cNvSpPr>
          <p:nvPr>
            <p:ph idx="1"/>
          </p:nvPr>
        </p:nvSpPr>
        <p:spPr>
          <a:xfrm>
            <a:off x="457200" y="1066800"/>
            <a:ext cx="8229600" cy="5791200"/>
          </a:xfrm>
        </p:spPr>
        <p:txBody>
          <a:bodyPr>
            <a:no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1. By getting rid of wrong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attitudes</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Colossians 3:5 - Put to death, therefore, whatever belongs to your earthly nature: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sexual immorality</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impurity, lust, evil desires and greed, which is idolatry.</a:t>
            </a:r>
          </a:p>
          <a:p>
            <a:pPr marL="609600" indent="-609600" algn="just" eaLnBrk="1" hangingPunct="1">
              <a:buFont typeface="Wingdings 2" panose="05020102010507070707" pitchFamily="18" charset="2"/>
              <a:buNone/>
            </a:pPr>
            <a:endParaRPr lang="en-US" altLang="en-US" sz="16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Sexual immorality</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forn-	ication, sex apart from the mar-	riage relationship.           </a:t>
            </a: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πορνεία</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61E0BFCF-DE6E-4169-BAB4-FB1C3B2C7BD8}"/>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Being Buried with Christ Means Shifting Focus from Your Old Worldly Life.</a:t>
            </a:r>
            <a:endParaRPr lang="en-US"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806A962-1D06-4C7C-B7BB-031FF00D18A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7226E25-F5E9-4ED0-BF12-B86E1FB66613}"/>
              </a:ext>
            </a:extLst>
          </p:cNvPr>
          <p:cNvSpPr>
            <a:spLocks noGrp="1" noChangeArrowheads="1"/>
          </p:cNvSpPr>
          <p:nvPr>
            <p:ph idx="1"/>
          </p:nvPr>
        </p:nvSpPr>
        <p:spPr>
          <a:xfrm>
            <a:off x="457200" y="1066800"/>
            <a:ext cx="8229600" cy="5791200"/>
          </a:xfrm>
        </p:spPr>
        <p:txBody>
          <a:bodyPr>
            <a:no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1. By getting rid of wrong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attitudes</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Matthew 5:27-28 - You have heard that it was said, ‘Do not commit adultery.’ But I tell you that anyone who looks at a woman lustfully has already committed adultery with her in his heart.</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a:t>
            </a:r>
            <a:r>
              <a:rPr lang="en-US" altLang="en-US" sz="44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Sexual immorality</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forn-	ication, sex apart from the mar-	riage relationship.            </a:t>
            </a: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πορνεία</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3A1CD90A-1CF6-442B-9EB5-CAD576E9B028}"/>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Being Buried with Christ Means Shifting Focus from Your Old Worldly Life.</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AB33CE8-2501-4FC0-B43A-B3A1B461DC1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D13FD89-AED2-45F5-9589-D8112A6ACC14}"/>
              </a:ext>
            </a:extLst>
          </p:cNvPr>
          <p:cNvSpPr>
            <a:spLocks noGrp="1" noChangeArrowheads="1"/>
          </p:cNvSpPr>
          <p:nvPr>
            <p:ph idx="1"/>
          </p:nvPr>
        </p:nvSpPr>
        <p:spPr>
          <a:xfrm>
            <a:off x="457200" y="1066800"/>
            <a:ext cx="8229600" cy="5791200"/>
          </a:xfrm>
        </p:spPr>
        <p:txBody>
          <a:bodyPr>
            <a:no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1. By getting rid of wrong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attitudes</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Colossians 3:5 - Put to death, therefore, whatever belongs to your earthly nature: sexual immorality,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impurity</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lust, evil desires and greed, which is idolatry.</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a:t>
            </a:r>
            <a:r>
              <a:rPr lang="en-US" altLang="en-US" sz="44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Impurity</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uncleanness - 	those things forbidden by God 	for human contact.       </a:t>
            </a: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ἀκαθαρσία</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5C87C6EF-02CA-453D-B358-E51EEB39B3B4}"/>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Being Buried with Christ Means Shifting Focus from Your Old Worldly Life.</a:t>
            </a:r>
            <a:endParaRPr lang="en-US"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E62107F-A10B-4DA6-A8FB-93FEA830398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4C5C519-415A-4286-95DE-18B2805C62D7}"/>
              </a:ext>
            </a:extLst>
          </p:cNvPr>
          <p:cNvSpPr>
            <a:spLocks noGrp="1" noChangeArrowheads="1"/>
          </p:cNvSpPr>
          <p:nvPr>
            <p:ph idx="1"/>
          </p:nvPr>
        </p:nvSpPr>
        <p:spPr>
          <a:xfrm>
            <a:off x="457200" y="1066800"/>
            <a:ext cx="8229600" cy="5791200"/>
          </a:xfrm>
        </p:spPr>
        <p:txBody>
          <a:bodyPr>
            <a:no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1. By getting rid of wrong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attitudes</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Colossians 3:5 - Put to death, therefore, whatever belongs to your earthly nature: sexual immorality, impurity,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lust</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evil desires and greed, which is idolatry.</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c.</a:t>
            </a:r>
            <a:r>
              <a:rPr lang="en-US" altLang="en-US" sz="44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Lust</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that which falls on you, 	a passion, an inordinate 	affection.                             </a:t>
            </a: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πάθος</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782AA9CB-6F69-4B68-86C2-6FCD0B09C8E7}"/>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Being Buried with Christ Means Shifting Focus from Your Old Worldly Life.</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5DCCDF4-2DCC-4A39-A646-E28715D9FDE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807A197-FDC9-4FEE-8794-8C27E1BB11C1}"/>
              </a:ext>
            </a:extLst>
          </p:cNvPr>
          <p:cNvSpPr>
            <a:spLocks noGrp="1" noChangeArrowheads="1"/>
          </p:cNvSpPr>
          <p:nvPr>
            <p:ph idx="1"/>
          </p:nvPr>
        </p:nvSpPr>
        <p:spPr>
          <a:xfrm>
            <a:off x="457200" y="1066800"/>
            <a:ext cx="8229600" cy="5791200"/>
          </a:xfrm>
        </p:spPr>
        <p:txBody>
          <a:bodyPr>
            <a:no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1. By getting rid of wrong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attitudes</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Colossians 3:5 - Put to death, therefore, whatever belongs to your earthly nature: sexual immorality, impurity, lust,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evil desires</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greed, which is idolatry.</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d.</a:t>
            </a:r>
            <a:r>
              <a:rPr lang="en-US" altLang="en-US" sz="44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Evil desires</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passionate 	longing.</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ἐπιθυμίαν κακήν</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19396468-DDA2-437F-A31D-58A82C419415}"/>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Being Buried with Christ Means Shifting Focus from Your Old Worldly Life.</a:t>
            </a:r>
            <a:endParaRPr lang="en-US" dirty="0"/>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8B7D402-FE99-4573-AAD9-92731167D9D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FC7D878-AD5F-488B-BB7E-1E41C0694328}"/>
              </a:ext>
            </a:extLst>
          </p:cNvPr>
          <p:cNvSpPr>
            <a:spLocks noGrp="1" noChangeArrowheads="1"/>
          </p:cNvSpPr>
          <p:nvPr>
            <p:ph idx="1"/>
          </p:nvPr>
        </p:nvSpPr>
        <p:spPr>
          <a:xfrm>
            <a:off x="457200" y="1066800"/>
            <a:ext cx="8382000" cy="5791200"/>
          </a:xfrm>
        </p:spPr>
        <p:txBody>
          <a:bodyPr>
            <a:no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1. By getting rid of wrong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attitudes</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Colossians 3:5 - Put to death, therefore, whatever belongs to your earthly nature: sexual immorality, impurity, lust, evil desires and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greed</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which is idolatry.</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e.</a:t>
            </a:r>
            <a:r>
              <a:rPr lang="en-US" altLang="en-US" sz="44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Greed</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covetousness, a 	desire to always have more.</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πλεονεξία</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796A2C33-AD88-4FA5-BA0E-1C5C9AD9BFE6}"/>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Being Buried with Christ Means Shifting Focus from Your Old Worldly Life.</a:t>
            </a:r>
            <a:endParaRPr lang="en-US" dirty="0"/>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ABCFDFE-A8FF-459E-834F-FCC61093E5D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A657FCF-0C97-4E5D-B334-98141D1F6BE1}"/>
              </a:ext>
            </a:extLst>
          </p:cNvPr>
          <p:cNvSpPr>
            <a:spLocks noGrp="1" noChangeArrowheads="1"/>
          </p:cNvSpPr>
          <p:nvPr>
            <p:ph idx="1"/>
          </p:nvPr>
        </p:nvSpPr>
        <p:spPr>
          <a:xfrm>
            <a:off x="457200" y="1066800"/>
            <a:ext cx="8229600" cy="57912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2. By getting rid of wrong </a:t>
            </a:r>
            <a:r>
              <a:rPr lang="en-US" sz="4400" b="1" u="sng" dirty="0">
                <a:solidFill>
                  <a:srgbClr val="990033"/>
                </a:solidFill>
                <a:effectLst>
                  <a:outerShdw blurRad="38100" dist="38100" dir="2700000" algn="tl">
                    <a:srgbClr val="000000">
                      <a:alpha val="43137"/>
                    </a:srgbClr>
                  </a:outerShdw>
                </a:effectLst>
                <a:latin typeface="Arial Narrow" pitchFamily="34" charset="0"/>
              </a:rPr>
              <a:t>actions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3:8-9 - But now you must rid yourselves of all such things as these: anger, rage, malice, slander, and filthy language from your lips. Do not lie to each other, since you have taken off your old self with its practices . . .</a:t>
            </a:r>
            <a:endParaRPr lang="en-US" sz="44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A2028871-9099-4720-8E07-C748204E2684}"/>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Being Buried with Christ Means Shifting Focus from Your Old Worldly Life.</a:t>
            </a:r>
            <a:endParaRPr lang="en-US"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4758191-8B68-4639-83C4-DA6483E8D54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086E228-0CC5-4F09-A813-07A4624B26A4}"/>
              </a:ext>
            </a:extLst>
          </p:cNvPr>
          <p:cNvSpPr>
            <a:spLocks noGrp="1" noChangeArrowheads="1"/>
          </p:cNvSpPr>
          <p:nvPr>
            <p:ph idx="1"/>
          </p:nvPr>
        </p:nvSpPr>
        <p:spPr>
          <a:xfrm>
            <a:off x="457200" y="1219200"/>
            <a:ext cx="8229600" cy="5410200"/>
          </a:xfrm>
        </p:spPr>
        <p:txBody>
          <a:bodyPr>
            <a:normAutofit lnSpcReduction="10000"/>
          </a:bodyPr>
          <a:lstStyle/>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2:20-23</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Since you died with Christ to the basic principles of this world, why, as though you still belonged to it, do you submit to its rules: “Do not handle! Do not taste! Do not touch!”? These are all destined to perish with use, because they are based on human commands and teachings. Such regulations indeed have an appearance of wisdom, with their self-imposed worship, their false humility and their harsh treatment of the body, but they lack any value in restraining sensual indulgence.</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142EF74-B966-45C9-AF7C-290615CFC59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9CC3674-543A-412F-B049-917CA7E1E63C}"/>
              </a:ext>
            </a:extLst>
          </p:cNvPr>
          <p:cNvSpPr>
            <a:spLocks noGrp="1" noChangeArrowheads="1"/>
          </p:cNvSpPr>
          <p:nvPr>
            <p:ph idx="1"/>
          </p:nvPr>
        </p:nvSpPr>
        <p:spPr>
          <a:xfrm>
            <a:off x="457200" y="1066800"/>
            <a:ext cx="8229600" cy="5791200"/>
          </a:xfrm>
        </p:spPr>
        <p:txBody>
          <a:bodyPr>
            <a:no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2. By getting rid of wrong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actions</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Colossians 3:8-9 - But now you must rid yourselves of all such things as these: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anger</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rage, malice, slander, and filthy language from your lips. Do not lie to each other, since you have taken off your old self with its practices . . .</a:t>
            </a:r>
          </a:p>
          <a:p>
            <a:pPr marL="609600" indent="-609600" algn="just" eaLnBrk="1" hangingPunct="1">
              <a:buFont typeface="Wingdings 2" panose="05020102010507070707" pitchFamily="18" charset="2"/>
              <a:buNone/>
            </a:pPr>
            <a:r>
              <a:rPr lang="en-US" altLang="en-US" sz="44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a:t>
            </a:r>
            <a:r>
              <a:rPr lang="en-US" altLang="en-US" sz="44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Anger</a:t>
            </a:r>
            <a:r>
              <a:rPr lang="en-US" altLang="en-US" sz="44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impulsive wrath.</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ὀργή</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0F919CD4-B24C-4DA6-A81E-A45953B00AA1}"/>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Being Buried with Christ Means Shifting Focus from Your Old Worldly Life.</a:t>
            </a:r>
            <a:endParaRPr lang="en-US" dirty="0"/>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EDF50CF-9A52-419C-BF1B-9C43884F908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E667D29-4306-4B57-BB25-FBF74B2FD737}"/>
              </a:ext>
            </a:extLst>
          </p:cNvPr>
          <p:cNvSpPr>
            <a:spLocks noGrp="1" noChangeArrowheads="1"/>
          </p:cNvSpPr>
          <p:nvPr>
            <p:ph idx="1"/>
          </p:nvPr>
        </p:nvSpPr>
        <p:spPr>
          <a:xfrm>
            <a:off x="457200" y="1066800"/>
            <a:ext cx="8229600" cy="5791200"/>
          </a:xfrm>
        </p:spPr>
        <p:txBody>
          <a:bodyPr>
            <a:no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2. By getting rid of wrong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actions</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Colossians 3:8-9 - But now you must rid yourselves of all such things as these: anger,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rage</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malice, slander, and filthy language from your lips. Do not lie to each other, since you have taken off your old self with its practices . . .</a:t>
            </a:r>
          </a:p>
          <a:p>
            <a:pPr marL="609600" indent="-609600" eaLnBrk="1" hangingPunct="1">
              <a:buFont typeface="Wingdings 2" panose="05020102010507070707" pitchFamily="18" charset="2"/>
              <a:buNone/>
            </a:pPr>
            <a:r>
              <a:rPr lang="en-US" altLang="en-US" sz="36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3600" b="1">
                <a:solidFill>
                  <a:srgbClr val="990033"/>
                </a:solidFill>
                <a:effectLst>
                  <a:outerShdw blurRad="38100" dist="38100" dir="2700000" algn="tl">
                    <a:srgbClr val="000000">
                      <a:alpha val="43137"/>
                    </a:srgbClr>
                  </a:outerShdw>
                </a:effectLst>
                <a:latin typeface="Arial Narrow" panose="020B0606020202030204" pitchFamily="34" charset="0"/>
              </a:rPr>
              <a:t>b.</a:t>
            </a:r>
            <a:r>
              <a:rPr lang="en-US" altLang="en-US" sz="36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3600" b="1">
                <a:solidFill>
                  <a:srgbClr val="006600"/>
                </a:solidFill>
                <a:effectLst>
                  <a:outerShdw blurRad="38100" dist="38100" dir="2700000" algn="tl">
                    <a:srgbClr val="000000">
                      <a:alpha val="43137"/>
                    </a:srgbClr>
                  </a:outerShdw>
                </a:effectLst>
                <a:latin typeface="Arial Narrow" panose="020B0606020202030204" pitchFamily="34" charset="0"/>
              </a:rPr>
              <a:t>Rage</a:t>
            </a:r>
            <a:r>
              <a:rPr lang="en-US" altLang="en-US" sz="36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36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36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3600" b="1">
                <a:solidFill>
                  <a:srgbClr val="990033"/>
                </a:solidFill>
                <a:effectLst>
                  <a:outerShdw blurRad="38100" dist="38100" dir="2700000" algn="tl">
                    <a:srgbClr val="000000">
                      <a:alpha val="43137"/>
                    </a:srgbClr>
                  </a:outerShdw>
                </a:effectLst>
                <a:latin typeface="Arial Narrow" panose="020B0606020202030204" pitchFamily="34" charset="0"/>
              </a:rPr>
              <a:t>= passion, you get so 	worked 	up you’re breathing hard.                         </a:t>
            </a:r>
            <a:r>
              <a:rPr lang="en-US" altLang="en-US" sz="20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0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θυμός</a:t>
            </a:r>
            <a:endParaRPr lang="en-US" altLang="en-US" sz="20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4E120D85-F3D2-4CB3-9CCD-CEB7E00AEFD9}"/>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Being Buried with Christ Means Shifting Focus from Your Old Worldly Life.</a:t>
            </a:r>
            <a:endParaRPr lang="en-US" dirty="0"/>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F195016-8425-488A-B6FA-364D16051EA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32752D5-702E-4EF2-85FE-C99CF9F43D4C}"/>
              </a:ext>
            </a:extLst>
          </p:cNvPr>
          <p:cNvSpPr>
            <a:spLocks noGrp="1" noChangeArrowheads="1"/>
          </p:cNvSpPr>
          <p:nvPr>
            <p:ph idx="1"/>
          </p:nvPr>
        </p:nvSpPr>
        <p:spPr>
          <a:xfrm>
            <a:off x="457200" y="1066800"/>
            <a:ext cx="8229600" cy="5791200"/>
          </a:xfrm>
        </p:spPr>
        <p:txBody>
          <a:bodyPr>
            <a:no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2. By getting rid of wrong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actions</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Colossians 3:8-9 - But now you must rid yourselves of all such things as these: anger, rage,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malice</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slander, and filthy language from your lips. Do not lie to each other, since you have taken off your old self with its practices . . .</a:t>
            </a:r>
          </a:p>
          <a:p>
            <a:pPr marL="609600" indent="-609600" algn="just" eaLnBrk="1" hangingPunct="1">
              <a:buFont typeface="Wingdings 2" panose="05020102010507070707" pitchFamily="18" charset="2"/>
              <a:buNone/>
            </a:pPr>
            <a:r>
              <a:rPr lang="en-US" altLang="en-US" sz="44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c.</a:t>
            </a:r>
            <a:r>
              <a:rPr lang="en-US" altLang="en-US" sz="44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Malice</a:t>
            </a:r>
            <a:r>
              <a:rPr lang="en-US" altLang="en-US" sz="44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wickedness.</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κακία</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6B48A06B-A84C-481A-96C1-37EAE1818B17}"/>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Being Buried with Christ Means Shifting Focus from Your Old Worldly Life.</a:t>
            </a:r>
            <a:endParaRPr lang="en-US" dirty="0"/>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0610BDD-19AB-4618-9D08-3E4B82599DC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0F758B6-ABAE-4161-A3F4-E1A4857DF21C}"/>
              </a:ext>
            </a:extLst>
          </p:cNvPr>
          <p:cNvSpPr>
            <a:spLocks noGrp="1" noChangeArrowheads="1"/>
          </p:cNvSpPr>
          <p:nvPr>
            <p:ph idx="1"/>
          </p:nvPr>
        </p:nvSpPr>
        <p:spPr>
          <a:xfrm>
            <a:off x="457200" y="1066800"/>
            <a:ext cx="8229600" cy="5791200"/>
          </a:xfrm>
        </p:spPr>
        <p:txBody>
          <a:bodyPr>
            <a:no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2. By getting rid of wrong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actions</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Colossians 3:8-9 - But now you must rid yourselves of all such things as these: anger, rage, malice,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slander</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filthy language from your lips. Do not lie to each other, since you have taken off your old self with its practices . . .</a:t>
            </a:r>
          </a:p>
          <a:p>
            <a:pPr marL="609600" indent="-609600" algn="just" eaLnBrk="1" hangingPunct="1">
              <a:buFont typeface="Wingdings 2" panose="05020102010507070707" pitchFamily="18" charset="2"/>
              <a:buNone/>
            </a:pPr>
            <a:r>
              <a:rPr lang="en-US" altLang="en-US" sz="44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d.</a:t>
            </a:r>
            <a:r>
              <a:rPr lang="en-US" altLang="en-US" sz="44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Slander</a:t>
            </a:r>
            <a:r>
              <a:rPr lang="en-US" altLang="en-US" sz="44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lit. “blasphemy”, to 	speak with the idea of injuring, 	contempt.                      </a:t>
            </a: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βλασφημία</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93DC8BB0-7ED5-4505-ADC4-AC581D6738E6}"/>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Being Buried with Christ Means Shifting Focus from Your Old Worldly Life.</a:t>
            </a:r>
            <a:endParaRPr lang="en-US" dirty="0"/>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AE3F522-4243-4141-AFB2-CBBB3EBE1D0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01669AD-5DDC-408C-A110-5E559DB7AF17}"/>
              </a:ext>
            </a:extLst>
          </p:cNvPr>
          <p:cNvSpPr>
            <a:spLocks noGrp="1" noChangeArrowheads="1"/>
          </p:cNvSpPr>
          <p:nvPr>
            <p:ph idx="1"/>
          </p:nvPr>
        </p:nvSpPr>
        <p:spPr>
          <a:xfrm>
            <a:off x="457200" y="1066800"/>
            <a:ext cx="8229600" cy="5791200"/>
          </a:xfrm>
        </p:spPr>
        <p:txBody>
          <a:bodyPr>
            <a:no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2. By getting rid of wrong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actions</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Colossians 3:8-9 - But now you must rid yourselves of all such things as these: anger, rage, malice, slander, and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filthy language</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from your lips. Do not lie to each other, since you have taken off your old self with its practices . . .</a:t>
            </a:r>
          </a:p>
          <a:p>
            <a:pPr marL="609600" indent="-609600" eaLnBrk="1" hangingPunct="1">
              <a:buFont typeface="Wingdings 2" panose="05020102010507070707" pitchFamily="18" charset="2"/>
              <a:buNone/>
            </a:pPr>
            <a:r>
              <a:rPr lang="en-US" altLang="en-US" sz="44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e.</a:t>
            </a:r>
            <a:r>
              <a:rPr lang="en-US" altLang="en-US" sz="44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Filthy language</a:t>
            </a:r>
            <a:r>
              <a:rPr lang="en-US" altLang="en-US" sz="44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C00000"/>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shameful 	speech, swearing.</a:t>
            </a:r>
          </a:p>
          <a:p>
            <a:pPr marL="609600" indent="-609600"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αἰσχρολογία</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B410BF64-B063-4B4D-AECA-D071BCC5739D}"/>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Being Buried with Christ Means Shifting Focus from Your Old Worldly Life.</a:t>
            </a:r>
            <a:endParaRPr lang="en-US" dirty="0"/>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A966B39-A2E6-4045-BF6F-F8A6205F598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1BAE000-643B-4F48-A238-B8328708637F}"/>
              </a:ext>
            </a:extLst>
          </p:cNvPr>
          <p:cNvSpPr>
            <a:spLocks noGrp="1" noChangeArrowheads="1"/>
          </p:cNvSpPr>
          <p:nvPr>
            <p:ph idx="1"/>
          </p:nvPr>
        </p:nvSpPr>
        <p:spPr>
          <a:xfrm>
            <a:off x="457200" y="1066800"/>
            <a:ext cx="8229600" cy="57912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How do you die to the old life?</a:t>
            </a:r>
          </a:p>
        </p:txBody>
      </p:sp>
      <p:sp>
        <p:nvSpPr>
          <p:cNvPr id="4" name="Rectangle 3">
            <a:extLst>
              <a:ext uri="{FF2B5EF4-FFF2-40B4-BE49-F238E27FC236}">
                <a16:creationId xmlns:a16="http://schemas.microsoft.com/office/drawing/2014/main" id="{79233B79-1689-40D1-8868-EB33ED40571B}"/>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Being Buried with Christ Means Shifting Focus from Your Old Worldly Life.</a:t>
            </a:r>
            <a:endParaRPr lang="en-US" dirty="0"/>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CF4C828-6BBA-49EE-9BBD-DE37777AECBA}"/>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C8FBE5C-97C4-41B0-AB2C-B990CDE65112}"/>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Being Buried with Christ Means 	Shifting Focus from Your Old 	Worldly Life </a:t>
            </a:r>
            <a:r>
              <a:rPr lang="en-US" sz="2800" b="1" dirty="0">
                <a:solidFill>
                  <a:schemeClr val="bg1">
                    <a:lumMod val="65000"/>
                  </a:schemeClr>
                </a:solidFill>
                <a:effectLst>
                  <a:outerShdw blurRad="38100" dist="38100" dir="2700000" algn="tl">
                    <a:srgbClr val="000000">
                      <a:alpha val="43137"/>
                    </a:srgbClr>
                  </a:outerShdw>
                </a:effectLst>
                <a:latin typeface="Arial Narrow" pitchFamily="34" charset="0"/>
              </a:rPr>
              <a:t>- 2:20-23; 3:5-11.</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Being Raised with Christ Means 	Focusing in on the Life of Christ 	</a:t>
            </a:r>
            <a:r>
              <a:rPr lang="en-US" sz="2800" b="1" dirty="0">
                <a:solidFill>
                  <a:srgbClr val="002060"/>
                </a:solidFill>
                <a:effectLst>
                  <a:outerShdw blurRad="38100" dist="38100" dir="2700000" algn="tl">
                    <a:srgbClr val="000000">
                      <a:alpha val="43137"/>
                    </a:srgbClr>
                  </a:outerShdw>
                </a:effectLst>
                <a:latin typeface="Arial Narrow" pitchFamily="34" charset="0"/>
              </a:rPr>
              <a:t>- 3:1-4.</a:t>
            </a: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777045B-46E8-4901-B22A-ABE7CB629E55}"/>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65C0A72-A0CC-4C08-A2E4-69569CD5A55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Focus on the Lord - the </a:t>
            </a:r>
            <a:r>
              <a:rPr lang="en-US" sz="4400" b="1" u="sng" dirty="0">
                <a:solidFill>
                  <a:srgbClr val="990033"/>
                </a:solidFill>
                <a:effectLst>
                  <a:outerShdw blurRad="38100" dist="38100" dir="2700000" algn="tl">
                    <a:srgbClr val="000000">
                      <a:alpha val="43137"/>
                    </a:srgbClr>
                  </a:outerShdw>
                </a:effectLst>
                <a:latin typeface="Arial Narrow" pitchFamily="34" charset="0"/>
              </a:rPr>
              <a:t>authority</a:t>
            </a:r>
            <a:r>
              <a:rPr lang="en-US" sz="4400" b="1" dirty="0">
                <a:solidFill>
                  <a:srgbClr val="990033"/>
                </a:solidFill>
                <a:effectLst>
                  <a:outerShdw blurRad="38100" dist="38100" dir="2700000" algn="tl">
                    <a:srgbClr val="000000">
                      <a:alpha val="43137"/>
                    </a:srgbClr>
                  </a:outerShdw>
                </a:effectLst>
                <a:latin typeface="Arial Narrow" pitchFamily="34" charset="0"/>
              </a:rPr>
              <a:t> 	for your life.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3:1 - Since, then, you have been raised with Christ,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set your hearts on things above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where Christ is seated at the right hand of God.</a:t>
            </a:r>
          </a:p>
        </p:txBody>
      </p:sp>
      <p:sp>
        <p:nvSpPr>
          <p:cNvPr id="4" name="Rectangle 3">
            <a:extLst>
              <a:ext uri="{FF2B5EF4-FFF2-40B4-BE49-F238E27FC236}">
                <a16:creationId xmlns:a16="http://schemas.microsoft.com/office/drawing/2014/main" id="{41087B0E-E335-4C22-ACEE-6391BC8E9BFD}"/>
              </a:ext>
            </a:extLst>
          </p:cNvPr>
          <p:cNvSpPr/>
          <p:nvPr/>
        </p:nvSpPr>
        <p:spPr>
          <a:xfrm>
            <a:off x="8382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Being Raised with Christ Means Focusing in on the Life of Christ.</a:t>
            </a:r>
            <a:endParaRPr lang="en-US" dirty="0"/>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CD737DA-373E-4B5E-9C34-25B240A1B031}"/>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80F5480-9B1F-43FC-BA4E-35DFA7BC693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Focus on the Lord - the </a:t>
            </a:r>
            <a:r>
              <a:rPr lang="en-US" sz="4400" b="1" u="sng" dirty="0">
                <a:solidFill>
                  <a:srgbClr val="990033"/>
                </a:solidFill>
                <a:effectLst>
                  <a:outerShdw blurRad="38100" dist="38100" dir="2700000" algn="tl">
                    <a:srgbClr val="000000">
                      <a:alpha val="43137"/>
                    </a:srgbClr>
                  </a:outerShdw>
                </a:effectLst>
                <a:latin typeface="Arial Narrow" pitchFamily="34" charset="0"/>
              </a:rPr>
              <a:t>authority</a:t>
            </a:r>
            <a:r>
              <a:rPr lang="en-US" sz="4400" b="1" dirty="0">
                <a:solidFill>
                  <a:srgbClr val="990033"/>
                </a:solidFill>
                <a:effectLst>
                  <a:outerShdw blurRad="38100" dist="38100" dir="2700000" algn="tl">
                    <a:srgbClr val="000000">
                      <a:alpha val="43137"/>
                    </a:srgbClr>
                  </a:outerShdw>
                </a:effectLst>
                <a:latin typeface="Arial Narrow" pitchFamily="34" charset="0"/>
              </a:rPr>
              <a:t> 	for your life.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Focus on heaven - the </a:t>
            </a:r>
            <a:r>
              <a:rPr lang="en-US" sz="4400" b="1" u="sng" dirty="0">
                <a:solidFill>
                  <a:srgbClr val="990033"/>
                </a:solidFill>
                <a:effectLst>
                  <a:outerShdw blurRad="38100" dist="38100" dir="2700000" algn="tl">
                    <a:srgbClr val="000000">
                      <a:alpha val="43137"/>
                    </a:srgbClr>
                  </a:outerShdw>
                </a:effectLst>
                <a:latin typeface="Arial Narrow" pitchFamily="34" charset="0"/>
              </a:rPr>
              <a:t>motivation</a:t>
            </a:r>
            <a:r>
              <a:rPr lang="en-US" sz="4400" b="1" dirty="0">
                <a:solidFill>
                  <a:srgbClr val="990033"/>
                </a:solidFill>
                <a:effectLst>
                  <a:outerShdw blurRad="38100" dist="38100" dir="2700000" algn="tl">
                    <a:srgbClr val="000000">
                      <a:alpha val="43137"/>
                    </a:srgbClr>
                  </a:outerShdw>
                </a:effectLst>
                <a:latin typeface="Arial Narrow" pitchFamily="34" charset="0"/>
              </a:rPr>
              <a:t> for your life.</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3:2 &amp; 4 -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Set your minds on things above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not on earthly things . . . When Christ, who is your life, appears, then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also will appear with him in glory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8700B735-7EC3-4604-9368-CDA79084D628}"/>
              </a:ext>
            </a:extLst>
          </p:cNvPr>
          <p:cNvSpPr/>
          <p:nvPr/>
        </p:nvSpPr>
        <p:spPr>
          <a:xfrm>
            <a:off x="8382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Being Raised with Christ Means Focusing in on the Life of Christ.</a:t>
            </a:r>
            <a:endParaRPr lang="en-US" dirty="0"/>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889BBE3-41ED-421A-B924-46E70AADBC48}"/>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21D8A49-091B-422E-8D20-F6508B8B3E6A}"/>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a:t>
            </a:r>
            <a:r>
              <a:rPr lang="en-US" sz="4400" b="1" dirty="0">
                <a:solidFill>
                  <a:srgbClr val="990033"/>
                </a:solidFill>
                <a:effectLst>
                  <a:outerShdw blurRad="38100" dist="38100" dir="2700000" algn="tl">
                    <a:srgbClr val="000000">
                      <a:alpha val="43137"/>
                    </a:srgbClr>
                  </a:outerShdw>
                </a:effectLst>
                <a:latin typeface="Arial Narrow" pitchFamily="34" charset="0"/>
              </a:rPr>
              <a:t>.  Having </a:t>
            </a:r>
            <a:r>
              <a:rPr lang="en-US" sz="4400" b="1" u="sng" dirty="0">
                <a:solidFill>
                  <a:srgbClr val="990033"/>
                </a:solidFill>
                <a:effectLst>
                  <a:outerShdw blurRad="38100" dist="38100" dir="2700000" algn="tl">
                    <a:srgbClr val="000000">
                      <a:alpha val="43137"/>
                    </a:srgbClr>
                  </a:outerShdw>
                </a:effectLst>
                <a:latin typeface="Arial Narrow" pitchFamily="34" charset="0"/>
              </a:rPr>
              <a:t>resurrection</a:t>
            </a:r>
            <a:r>
              <a:rPr lang="en-US" sz="4400" b="1" dirty="0">
                <a:solidFill>
                  <a:srgbClr val="990033"/>
                </a:solidFill>
                <a:effectLst>
                  <a:outerShdw blurRad="38100" dist="38100" dir="2700000" algn="tl">
                    <a:srgbClr val="000000">
                      <a:alpha val="43137"/>
                    </a:srgbClr>
                  </a:outerShdw>
                </a:effectLst>
                <a:latin typeface="Arial Narrow" pitchFamily="34" charset="0"/>
              </a:rPr>
              <a:t> bodies.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John 3:2 - Dear friends, now we are children of God, and what we will be has not yet been made known. But we know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when he appears, we shall be like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for we shall see him as he is.</a:t>
            </a:r>
          </a:p>
        </p:txBody>
      </p:sp>
      <p:sp>
        <p:nvSpPr>
          <p:cNvPr id="4" name="Rectangle 3">
            <a:extLst>
              <a:ext uri="{FF2B5EF4-FFF2-40B4-BE49-F238E27FC236}">
                <a16:creationId xmlns:a16="http://schemas.microsoft.com/office/drawing/2014/main" id="{F37481CF-FCC4-4F1B-8889-9AD6167A29D8}"/>
              </a:ext>
            </a:extLst>
          </p:cNvPr>
          <p:cNvSpPr/>
          <p:nvPr/>
        </p:nvSpPr>
        <p:spPr>
          <a:xfrm>
            <a:off x="8382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Being Raised with Christ Means Focusing in on the Life of Christ.</a:t>
            </a:r>
            <a:endParaRPr lang="en-US"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88F97FB-AE93-49A5-B84A-1699C7E094F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575B053-DAFC-4633-BAEA-7CED970770B9}"/>
              </a:ext>
            </a:extLst>
          </p:cNvPr>
          <p:cNvSpPr>
            <a:spLocks noGrp="1" noChangeArrowheads="1"/>
          </p:cNvSpPr>
          <p:nvPr>
            <p:ph idx="1"/>
          </p:nvPr>
        </p:nvSpPr>
        <p:spPr>
          <a:xfrm>
            <a:off x="457200" y="1219200"/>
            <a:ext cx="8229600" cy="5105400"/>
          </a:xfrm>
        </p:spPr>
        <p:txBody>
          <a:bodyPr>
            <a:normAutofit/>
          </a:bodyPr>
          <a:lstStyle/>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3:1-4</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Since, then, you have been raised with Christ, set your hearts on things above, where Christ is seated at the right hand of God. Set your minds on things above, not on earthly things. For you died, and your life is now hidden with Christ in God. When Christ, who is your life, appears, then you also will appear with him in glory.</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A3EE7F2-9CC2-4934-BC4E-1386951C50EA}"/>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E8E4432-6224-4258-B15A-04C6B1B3F390}"/>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	</a:t>
            </a:r>
            <a:r>
              <a:rPr lang="en-US" sz="4400" b="1">
                <a:solidFill>
                  <a:srgbClr val="990033"/>
                </a:solidFill>
                <a:effectLst>
                  <a:outerShdw blurRad="38100" dist="38100" dir="2700000" algn="tl">
                    <a:srgbClr val="000000">
                      <a:alpha val="43137"/>
                    </a:srgbClr>
                  </a:outerShdw>
                </a:effectLst>
                <a:latin typeface="Arial Narrow" pitchFamily="34" charset="0"/>
              </a:rPr>
              <a:t>1</a:t>
            </a:r>
            <a:r>
              <a:rPr lang="en-US" sz="4400" b="1" dirty="0">
                <a:solidFill>
                  <a:srgbClr val="990033"/>
                </a:solidFill>
                <a:effectLst>
                  <a:outerShdw blurRad="38100" dist="38100" dir="2700000" algn="tl">
                    <a:srgbClr val="000000">
                      <a:alpha val="43137"/>
                    </a:srgbClr>
                  </a:outerShdw>
                </a:effectLst>
                <a:latin typeface="Arial Narrow" pitchFamily="34" charset="0"/>
              </a:rPr>
              <a:t>.  Having </a:t>
            </a:r>
            <a:r>
              <a:rPr lang="en-US" sz="4400" b="1" u="sng" dirty="0">
                <a:solidFill>
                  <a:srgbClr val="990033"/>
                </a:solidFill>
                <a:effectLst>
                  <a:outerShdw blurRad="38100" dist="38100" dir="2700000" algn="tl">
                    <a:srgbClr val="000000">
                      <a:alpha val="43137"/>
                    </a:srgbClr>
                  </a:outerShdw>
                </a:effectLst>
                <a:latin typeface="Arial Narrow" pitchFamily="34" charset="0"/>
              </a:rPr>
              <a:t>resurrection</a:t>
            </a:r>
            <a:r>
              <a:rPr lang="en-US" sz="4400" b="1" dirty="0">
                <a:solidFill>
                  <a:srgbClr val="990033"/>
                </a:solidFill>
                <a:effectLst>
                  <a:outerShdw blurRad="38100" dist="38100" dir="2700000" algn="tl">
                    <a:srgbClr val="000000">
                      <a:alpha val="43137"/>
                    </a:srgbClr>
                  </a:outerShdw>
                </a:effectLst>
                <a:latin typeface="Arial Narrow" pitchFamily="34" charset="0"/>
              </a:rPr>
              <a:t> bodies.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Philippians 3:21 - who, by the power that enables him to bring everything under his control,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will transform our lowly bodies so that they will be like his glorious body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E3CBB3B7-56A7-4792-87B1-4EFE09DAACCF}"/>
              </a:ext>
            </a:extLst>
          </p:cNvPr>
          <p:cNvSpPr/>
          <p:nvPr/>
        </p:nvSpPr>
        <p:spPr>
          <a:xfrm>
            <a:off x="8382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Being Raised with Christ Means Focusing in on the Life of Christ.</a:t>
            </a:r>
            <a:endParaRPr lang="en-US" dirty="0"/>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B68935B-A430-4D11-A6D1-F5ECF2738CF0}"/>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2943D1C-8109-4FCD-B247-664AF165E16B}"/>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a:t>
            </a:r>
            <a:r>
              <a:rPr lang="en-US" sz="4400" b="1" dirty="0">
                <a:solidFill>
                  <a:srgbClr val="990033"/>
                </a:solidFill>
                <a:effectLst>
                  <a:outerShdw blurRad="38100" dist="38100" dir="2700000" algn="tl">
                    <a:srgbClr val="000000">
                      <a:alpha val="43137"/>
                    </a:srgbClr>
                  </a:outerShdw>
                </a:effectLst>
                <a:latin typeface="Arial Narrow" pitchFamily="34" charset="0"/>
              </a:rPr>
              <a:t>.  Receiving a </a:t>
            </a:r>
            <a:r>
              <a:rPr lang="en-US" sz="4400" b="1" u="sng" dirty="0">
                <a:solidFill>
                  <a:srgbClr val="990033"/>
                </a:solidFill>
                <a:effectLst>
                  <a:outerShdw blurRad="38100" dist="38100" dir="2700000" algn="tl">
                    <a:srgbClr val="000000">
                      <a:alpha val="43137"/>
                    </a:srgbClr>
                  </a:outerShdw>
                </a:effectLst>
                <a:latin typeface="Arial Narrow" pitchFamily="34" charset="0"/>
              </a:rPr>
              <a:t>crown</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Peter 5:4 - And when the Chief Shepherd appears,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will receive the crown of glory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that will never fade away.</a:t>
            </a:r>
          </a:p>
        </p:txBody>
      </p:sp>
      <p:sp>
        <p:nvSpPr>
          <p:cNvPr id="4" name="Rectangle 3">
            <a:extLst>
              <a:ext uri="{FF2B5EF4-FFF2-40B4-BE49-F238E27FC236}">
                <a16:creationId xmlns:a16="http://schemas.microsoft.com/office/drawing/2014/main" id="{84E7D1D8-3192-47FD-94C6-B12FE04DDD47}"/>
              </a:ext>
            </a:extLst>
          </p:cNvPr>
          <p:cNvSpPr/>
          <p:nvPr/>
        </p:nvSpPr>
        <p:spPr>
          <a:xfrm>
            <a:off x="8382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Being Raised with Christ Means Focusing in on the Life of Christ.</a:t>
            </a:r>
            <a:endParaRPr lang="en-US" dirty="0"/>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660C654-D093-4A98-9480-CF13937DACA2}"/>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C70DB6C-442C-4E19-9006-74225FE1CB52}"/>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	</a:t>
            </a:r>
            <a:r>
              <a:rPr lang="en-US" sz="4400" b="1">
                <a:solidFill>
                  <a:srgbClr val="990033"/>
                </a:solidFill>
                <a:effectLst>
                  <a:outerShdw blurRad="38100" dist="38100" dir="2700000" algn="tl">
                    <a:srgbClr val="000000">
                      <a:alpha val="43137"/>
                    </a:srgbClr>
                  </a:outerShdw>
                </a:effectLst>
                <a:latin typeface="Arial Narrow" pitchFamily="34" charset="0"/>
              </a:rPr>
              <a:t>3</a:t>
            </a:r>
            <a:r>
              <a:rPr lang="en-US" sz="4400" b="1" dirty="0">
                <a:solidFill>
                  <a:srgbClr val="990033"/>
                </a:solidFill>
                <a:effectLst>
                  <a:outerShdw blurRad="38100" dist="38100" dir="2700000" algn="tl">
                    <a:srgbClr val="000000">
                      <a:alpha val="43137"/>
                    </a:srgbClr>
                  </a:outerShdw>
                </a:effectLst>
                <a:latin typeface="Arial Narrow" pitchFamily="34" charset="0"/>
              </a:rPr>
              <a:t>.  Being </a:t>
            </a:r>
            <a:r>
              <a:rPr lang="en-US" sz="4400" b="1" u="sng" dirty="0">
                <a:solidFill>
                  <a:srgbClr val="990033"/>
                </a:solidFill>
                <a:effectLst>
                  <a:outerShdw blurRad="38100" dist="38100" dir="2700000" algn="tl">
                    <a:srgbClr val="000000">
                      <a:alpha val="43137"/>
                    </a:srgbClr>
                  </a:outerShdw>
                </a:effectLst>
                <a:latin typeface="Arial Narrow" pitchFamily="34" charset="0"/>
              </a:rPr>
              <a:t>honored</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12:37 - It will be good for those servants whose master finds them watching when he comes. I tell you the truth,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will dress himself to serve, will have them recline at the table and will come and wait on them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A2FB8D21-A527-4B29-AA54-CAF9458EDAE3}"/>
              </a:ext>
            </a:extLst>
          </p:cNvPr>
          <p:cNvSpPr/>
          <p:nvPr/>
        </p:nvSpPr>
        <p:spPr>
          <a:xfrm>
            <a:off x="8382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Being Raised with Christ Means Focusing in on the Life of Christ.</a:t>
            </a:r>
            <a:endParaRPr lang="en-US" dirty="0"/>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1ACA553-CC59-4DCA-A392-52724B8AD010}"/>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92D03B0-A6F3-4A13-99A5-DA3FC1DED7A0}"/>
              </a:ext>
            </a:extLst>
          </p:cNvPr>
          <p:cNvSpPr>
            <a:spLocks noGrp="1" noChangeArrowheads="1"/>
          </p:cNvSpPr>
          <p:nvPr>
            <p:ph idx="1"/>
          </p:nvPr>
        </p:nvSpPr>
        <p:spPr>
          <a:xfrm>
            <a:off x="457200" y="1143000"/>
            <a:ext cx="8229600" cy="5715000"/>
          </a:xfrm>
        </p:spPr>
        <p:txBody>
          <a:bodyPr>
            <a:normAutofit fontScale="92500"/>
          </a:bodyPr>
          <a:lstStyle/>
          <a:p>
            <a:pPr algn="jus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	</a:t>
            </a:r>
            <a:r>
              <a:rPr lang="en-US" sz="4400" b="1">
                <a:solidFill>
                  <a:srgbClr val="990033"/>
                </a:solidFill>
                <a:effectLst>
                  <a:outerShdw blurRad="38100" dist="38100" dir="2700000" algn="tl">
                    <a:srgbClr val="000000">
                      <a:alpha val="43137"/>
                    </a:srgbClr>
                  </a:outerShdw>
                </a:effectLst>
                <a:latin typeface="Arial Narrow" pitchFamily="34" charset="0"/>
              </a:rPr>
              <a:t>4</a:t>
            </a:r>
            <a:r>
              <a:rPr lang="en-US" sz="4400" b="1" dirty="0">
                <a:solidFill>
                  <a:srgbClr val="990033"/>
                </a:solidFill>
                <a:effectLst>
                  <a:outerShdw blurRad="38100" dist="38100" dir="2700000" algn="tl">
                    <a:srgbClr val="000000">
                      <a:alpha val="43137"/>
                    </a:srgbClr>
                  </a:outerShdw>
                </a:effectLst>
                <a:latin typeface="Arial Narrow" pitchFamily="34" charset="0"/>
              </a:rPr>
              <a:t>.  Being </a:t>
            </a:r>
            <a:r>
              <a:rPr lang="en-US" sz="4400" b="1" u="sng" dirty="0" err="1">
                <a:solidFill>
                  <a:srgbClr val="990033"/>
                </a:solidFill>
                <a:effectLst>
                  <a:outerShdw blurRad="38100" dist="38100" dir="2700000" algn="tl">
                    <a:srgbClr val="000000">
                      <a:alpha val="43137"/>
                    </a:srgbClr>
                  </a:outerShdw>
                </a:effectLst>
                <a:latin typeface="Arial Narrow" pitchFamily="34" charset="0"/>
              </a:rPr>
              <a:t>raptured</a:t>
            </a:r>
            <a:r>
              <a:rPr lang="en-US" sz="4400" b="1" dirty="0">
                <a:solidFill>
                  <a:srgbClr val="990033"/>
                </a:solidFill>
                <a:effectLst>
                  <a:outerShdw blurRad="38100" dist="38100" dir="2700000" algn="tl">
                    <a:srgbClr val="000000">
                      <a:alpha val="43137"/>
                    </a:srgbClr>
                  </a:outerShdw>
                </a:effectLst>
                <a:latin typeface="Arial Narrow" pitchFamily="34" charset="0"/>
              </a:rPr>
              <a:t> when He returns.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Thessalonians 4:15-17 - According to the Lord’s own word, we tell you that we who are still alive, who are left till the coming of the Lord, will certainly not precede those who have fallen asleep.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the Lord himself will come down from heaven, with a loud command, with the voice of the archangel and with the trumpet call of God,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dead in Christ will rise first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After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 who are still alive and are left will be caught up together with them in the clouds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to meet the Lord in the air. And so we will be with the Lord forever.</a:t>
            </a:r>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97F5BF90-D50F-412D-9FB7-3659139E3079}"/>
              </a:ext>
            </a:extLst>
          </p:cNvPr>
          <p:cNvSpPr/>
          <p:nvPr/>
        </p:nvSpPr>
        <p:spPr>
          <a:xfrm>
            <a:off x="8382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Being Raised with Christ Means Focusing in on the Life of Christ.</a:t>
            </a:r>
            <a:endParaRPr lang="en-US" dirty="0"/>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43470A7-ADDB-4B7B-88E5-26C6FE54F217}"/>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0015501-1F95-47C7-A273-BF667B1DBE6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Focus on the Lord - the </a:t>
            </a:r>
            <a:r>
              <a:rPr lang="en-US" sz="4400" b="1" u="sng" dirty="0">
                <a:solidFill>
                  <a:srgbClr val="990033"/>
                </a:solidFill>
                <a:effectLst>
                  <a:outerShdw blurRad="38100" dist="38100" dir="2700000" algn="tl">
                    <a:srgbClr val="000000">
                      <a:alpha val="43137"/>
                    </a:srgbClr>
                  </a:outerShdw>
                </a:effectLst>
                <a:latin typeface="Arial Narrow" pitchFamily="34" charset="0"/>
              </a:rPr>
              <a:t>authority</a:t>
            </a:r>
            <a:r>
              <a:rPr lang="en-US" sz="4400" b="1" dirty="0">
                <a:solidFill>
                  <a:srgbClr val="990033"/>
                </a:solidFill>
                <a:effectLst>
                  <a:outerShdw blurRad="38100" dist="38100" dir="2700000" algn="tl">
                    <a:srgbClr val="000000">
                      <a:alpha val="43137"/>
                    </a:srgbClr>
                  </a:outerShdw>
                </a:effectLst>
                <a:latin typeface="Arial Narrow" pitchFamily="34" charset="0"/>
              </a:rPr>
              <a:t> 	for your life.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Focus on heaven - the </a:t>
            </a:r>
            <a:r>
              <a:rPr lang="en-US" sz="4400" b="1" u="sng" dirty="0">
                <a:solidFill>
                  <a:srgbClr val="990033"/>
                </a:solidFill>
                <a:effectLst>
                  <a:outerShdw blurRad="38100" dist="38100" dir="2700000" algn="tl">
                    <a:srgbClr val="000000">
                      <a:alpha val="43137"/>
                    </a:srgbClr>
                  </a:outerShdw>
                </a:effectLst>
                <a:latin typeface="Arial Narrow" pitchFamily="34" charset="0"/>
              </a:rPr>
              <a:t>motivation</a:t>
            </a:r>
            <a:r>
              <a:rPr lang="en-US" sz="4400" b="1" dirty="0">
                <a:solidFill>
                  <a:srgbClr val="990033"/>
                </a:solidFill>
                <a:effectLst>
                  <a:outerShdw blurRad="38100" dist="38100" dir="2700000" algn="tl">
                    <a:srgbClr val="000000">
                      <a:alpha val="43137"/>
                    </a:srgbClr>
                  </a:outerShdw>
                </a:effectLst>
                <a:latin typeface="Arial Narrow" pitchFamily="34" charset="0"/>
              </a:rPr>
              <a:t> for your life.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Focus on your relationship - the </a:t>
            </a:r>
            <a:r>
              <a:rPr lang="en-US" sz="4400" b="1" u="sng" dirty="0">
                <a:solidFill>
                  <a:srgbClr val="990033"/>
                </a:solidFill>
                <a:effectLst>
                  <a:outerShdw blurRad="38100" dist="38100" dir="2700000" algn="tl">
                    <a:srgbClr val="000000">
                      <a:alpha val="43137"/>
                    </a:srgbClr>
                  </a:outerShdw>
                </a:effectLst>
                <a:latin typeface="Arial Narrow" pitchFamily="34" charset="0"/>
              </a:rPr>
              <a:t>status</a:t>
            </a:r>
            <a:r>
              <a:rPr lang="en-US" sz="4400" b="1" dirty="0">
                <a:solidFill>
                  <a:srgbClr val="990033"/>
                </a:solidFill>
                <a:effectLst>
                  <a:outerShdw blurRad="38100" dist="38100" dir="2700000" algn="tl">
                    <a:srgbClr val="000000">
                      <a:alpha val="43137"/>
                    </a:srgbClr>
                  </a:outerShdw>
                </a:effectLst>
                <a:latin typeface="Arial Narrow" pitchFamily="34" charset="0"/>
              </a:rPr>
              <a:t> in your life.</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3:3 - For you died, and your life is now hidden with Christ in God.</a:t>
            </a:r>
          </a:p>
        </p:txBody>
      </p:sp>
      <p:sp>
        <p:nvSpPr>
          <p:cNvPr id="4" name="Rectangle 3">
            <a:extLst>
              <a:ext uri="{FF2B5EF4-FFF2-40B4-BE49-F238E27FC236}">
                <a16:creationId xmlns:a16="http://schemas.microsoft.com/office/drawing/2014/main" id="{AD58D20A-50D1-44A0-8B1A-3475F40368F8}"/>
              </a:ext>
            </a:extLst>
          </p:cNvPr>
          <p:cNvSpPr/>
          <p:nvPr/>
        </p:nvSpPr>
        <p:spPr>
          <a:xfrm>
            <a:off x="8382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Being Raised with Christ Means Focusing in on the Life of Christ.</a:t>
            </a:r>
            <a:endParaRPr lang="en-US" dirty="0"/>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A5F8878-9A45-4A58-A1FA-E6DCC63773B3}"/>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932D814-89DB-40E7-94D7-930C66088FCC}"/>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	</a:t>
            </a:r>
            <a:r>
              <a:rPr lang="en-US" sz="4400" b="1">
                <a:solidFill>
                  <a:srgbClr val="990033"/>
                </a:solidFill>
                <a:effectLst>
                  <a:outerShdw blurRad="38100" dist="38100" dir="2700000" algn="tl">
                    <a:srgbClr val="000000">
                      <a:alpha val="43137"/>
                    </a:srgbClr>
                  </a:outerShdw>
                </a:effectLst>
                <a:latin typeface="Arial Narrow" pitchFamily="34" charset="0"/>
              </a:rPr>
              <a:t>1</a:t>
            </a:r>
            <a:r>
              <a:rPr lang="en-US" sz="4400" b="1" dirty="0">
                <a:solidFill>
                  <a:srgbClr val="990033"/>
                </a:solidFill>
                <a:effectLst>
                  <a:outerShdw blurRad="38100" dist="38100" dir="2700000" algn="tl">
                    <a:srgbClr val="000000">
                      <a:alpha val="43137"/>
                    </a:srgbClr>
                  </a:outerShdw>
                </a:effectLst>
                <a:latin typeface="Arial Narrow" pitchFamily="34" charset="0"/>
              </a:rPr>
              <a:t>.  The </a:t>
            </a:r>
            <a:r>
              <a:rPr lang="en-US" sz="4400" b="1" u="sng" dirty="0">
                <a:solidFill>
                  <a:srgbClr val="990033"/>
                </a:solidFill>
                <a:effectLst>
                  <a:outerShdw blurRad="38100" dist="38100" dir="2700000" algn="tl">
                    <a:srgbClr val="000000">
                      <a:alpha val="43137"/>
                    </a:srgbClr>
                  </a:outerShdw>
                </a:effectLst>
                <a:latin typeface="Arial Narrow" pitchFamily="34" charset="0"/>
              </a:rPr>
              <a:t>Holy</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Spirit</a:t>
            </a:r>
            <a:r>
              <a:rPr lang="en-US" sz="4400" b="1" dirty="0">
                <a:solidFill>
                  <a:srgbClr val="990033"/>
                </a:solidFill>
                <a:effectLst>
                  <a:outerShdw blurRad="38100" dist="38100" dir="2700000" algn="tl">
                    <a:srgbClr val="000000">
                      <a:alpha val="43137"/>
                    </a:srgbClr>
                  </a:outerShdw>
                </a:effectLst>
                <a:latin typeface="Arial Narrow" pitchFamily="34" charset="0"/>
              </a:rPr>
              <a:t> is in you.</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2:38 - Peter replied, “Repent and be baptized, every one of you, in the name of Jesus Christ for the forgiveness of your sins.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will receive the gift of the Holy Spirit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FB3D5533-CB4D-4143-A3A3-EA4DABC41E56}"/>
              </a:ext>
            </a:extLst>
          </p:cNvPr>
          <p:cNvSpPr/>
          <p:nvPr/>
        </p:nvSpPr>
        <p:spPr>
          <a:xfrm>
            <a:off x="8382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Being Raised with Christ Means Focusing in on the Life of Christ.</a:t>
            </a:r>
            <a:endParaRPr lang="en-US" dirty="0"/>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766F441-44F6-4BCB-BA4F-84F6E0C561EE}"/>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2289F9A-B020-4992-9DCE-3B3D94EF1599}"/>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Christ</a:t>
            </a:r>
            <a:r>
              <a:rPr lang="en-US" sz="4400" b="1" dirty="0">
                <a:solidFill>
                  <a:srgbClr val="990033"/>
                </a:solidFill>
                <a:effectLst>
                  <a:outerShdw blurRad="38100" dist="38100" dir="2700000" algn="tl">
                    <a:srgbClr val="000000">
                      <a:alpha val="43137"/>
                    </a:srgbClr>
                  </a:outerShdw>
                </a:effectLst>
                <a:latin typeface="Arial Narrow" pitchFamily="34" charset="0"/>
              </a:rPr>
              <a:t> is in you.</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1:27 - To them God has chosen to make known among the Gentiles the glorious riches of this mystery,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which is Christ in you</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 hope of glory. </a:t>
            </a:r>
          </a:p>
        </p:txBody>
      </p:sp>
      <p:sp>
        <p:nvSpPr>
          <p:cNvPr id="4" name="Rectangle 3">
            <a:extLst>
              <a:ext uri="{FF2B5EF4-FFF2-40B4-BE49-F238E27FC236}">
                <a16:creationId xmlns:a16="http://schemas.microsoft.com/office/drawing/2014/main" id="{B142D3EE-B80E-4B94-BAD1-3A5ACD2CE581}"/>
              </a:ext>
            </a:extLst>
          </p:cNvPr>
          <p:cNvSpPr/>
          <p:nvPr/>
        </p:nvSpPr>
        <p:spPr>
          <a:xfrm>
            <a:off x="8382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Being Raised with Christ Means Focusing in on the Life of Christ.</a:t>
            </a:r>
            <a:endParaRPr lang="en-US" dirty="0"/>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70CDCB9-733F-4C68-9BF1-CE58FED88138}"/>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05CE5D1-2C3B-42FB-9F06-C38AB355C853}"/>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	</a:t>
            </a:r>
            <a:r>
              <a:rPr lang="en-US" sz="4400" b="1">
                <a:solidFill>
                  <a:srgbClr val="990033"/>
                </a:solidFill>
                <a:effectLst>
                  <a:outerShdw blurRad="38100" dist="38100" dir="2700000" algn="tl">
                    <a:srgbClr val="000000">
                      <a:alpha val="43137"/>
                    </a:srgbClr>
                  </a:outerShdw>
                </a:effectLst>
                <a:latin typeface="Arial Narrow" pitchFamily="34" charset="0"/>
              </a:rPr>
              <a:t>3</a:t>
            </a:r>
            <a:r>
              <a:rPr lang="en-US" sz="4400" b="1" dirty="0">
                <a:solidFill>
                  <a:srgbClr val="990033"/>
                </a:solidFill>
                <a:effectLst>
                  <a:outerShdw blurRad="38100" dist="38100" dir="2700000" algn="tl">
                    <a:srgbClr val="000000">
                      <a:alpha val="43137"/>
                    </a:srgbClr>
                  </a:outerShdw>
                </a:effectLst>
                <a:latin typeface="Arial Narrow" pitchFamily="34" charset="0"/>
              </a:rPr>
              <a:t>. You are </a:t>
            </a:r>
            <a:r>
              <a:rPr lang="en-US" sz="4400" b="1" u="sng" dirty="0">
                <a:solidFill>
                  <a:srgbClr val="990033"/>
                </a:solidFill>
                <a:effectLst>
                  <a:outerShdw blurRad="38100" dist="38100" dir="2700000" algn="tl">
                    <a:srgbClr val="000000">
                      <a:alpha val="43137"/>
                    </a:srgbClr>
                  </a:outerShdw>
                </a:effectLst>
                <a:latin typeface="Arial Narrow" pitchFamily="34" charset="0"/>
              </a:rPr>
              <a:t>hidden</a:t>
            </a:r>
            <a:r>
              <a:rPr lang="en-US" sz="4400" b="1" dirty="0">
                <a:solidFill>
                  <a:srgbClr val="990033"/>
                </a:solidFill>
                <a:effectLst>
                  <a:outerShdw blurRad="38100" dist="38100" dir="2700000" algn="tl">
                    <a:srgbClr val="000000">
                      <a:alpha val="43137"/>
                    </a:srgbClr>
                  </a:outerShdw>
                </a:effectLst>
                <a:latin typeface="Arial Narrow" pitchFamily="34" charset="0"/>
              </a:rPr>
              <a:t> with Christ </a:t>
            </a:r>
            <a:r>
              <a:rPr lang="en-US" sz="4400" b="1">
                <a:solidFill>
                  <a:srgbClr val="990033"/>
                </a:solidFill>
                <a:effectLst>
                  <a:outerShdw blurRad="38100" dist="38100" dir="2700000" algn="tl">
                    <a:srgbClr val="000000">
                      <a:alpha val="43137"/>
                    </a:srgbClr>
                  </a:outerShdw>
                </a:effectLst>
                <a:latin typeface="Arial Narrow" pitchFamily="34" charset="0"/>
              </a:rPr>
              <a:t>in 	God</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3:3-4 - For you died,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your life is now hidden with Christ in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When Christ, who is your life, appears, then you also will appear with him in glory.</a:t>
            </a:r>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7DBE9653-6DBB-4C42-AD33-8210C206E57C}"/>
              </a:ext>
            </a:extLst>
          </p:cNvPr>
          <p:cNvSpPr/>
          <p:nvPr/>
        </p:nvSpPr>
        <p:spPr>
          <a:xfrm>
            <a:off x="8382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Being Raised with Christ Means Focusing in on the Life of Christ.</a:t>
            </a:r>
            <a:endParaRPr lang="en-US" dirty="0"/>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4976BBF-AC2B-4FEC-AAD4-1A69C42F0F7D}"/>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28F9F62-6932-446C-AB62-D0654C6B0722}"/>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	</a:t>
            </a:r>
            <a:r>
              <a:rPr lang="en-US" sz="4400" b="1">
                <a:solidFill>
                  <a:srgbClr val="990033"/>
                </a:solidFill>
                <a:effectLst>
                  <a:outerShdw blurRad="38100" dist="38100" dir="2700000" algn="tl">
                    <a:srgbClr val="000000">
                      <a:alpha val="43137"/>
                    </a:srgbClr>
                  </a:outerShdw>
                </a:effectLst>
                <a:latin typeface="Arial Narrow" pitchFamily="34" charset="0"/>
              </a:rPr>
              <a:t>3</a:t>
            </a:r>
            <a:r>
              <a:rPr lang="en-US" sz="4400" b="1" dirty="0">
                <a:solidFill>
                  <a:srgbClr val="990033"/>
                </a:solidFill>
                <a:effectLst>
                  <a:outerShdw blurRad="38100" dist="38100" dir="2700000" algn="tl">
                    <a:srgbClr val="000000">
                      <a:alpha val="43137"/>
                    </a:srgbClr>
                  </a:outerShdw>
                </a:effectLst>
                <a:latin typeface="Arial Narrow" pitchFamily="34" charset="0"/>
              </a:rPr>
              <a:t>. You are </a:t>
            </a:r>
            <a:r>
              <a:rPr lang="en-US" sz="4400" b="1" u="sng" dirty="0">
                <a:solidFill>
                  <a:srgbClr val="990033"/>
                </a:solidFill>
                <a:effectLst>
                  <a:outerShdw blurRad="38100" dist="38100" dir="2700000" algn="tl">
                    <a:srgbClr val="000000">
                      <a:alpha val="43137"/>
                    </a:srgbClr>
                  </a:outerShdw>
                </a:effectLst>
                <a:latin typeface="Arial Narrow" pitchFamily="34" charset="0"/>
              </a:rPr>
              <a:t>hidden</a:t>
            </a:r>
            <a:r>
              <a:rPr lang="en-US" sz="4400" b="1" dirty="0">
                <a:solidFill>
                  <a:srgbClr val="990033"/>
                </a:solidFill>
                <a:effectLst>
                  <a:outerShdw blurRad="38100" dist="38100" dir="2700000" algn="tl">
                    <a:srgbClr val="000000">
                      <a:alpha val="43137"/>
                    </a:srgbClr>
                  </a:outerShdw>
                </a:effectLst>
                <a:latin typeface="Arial Narrow" pitchFamily="34" charset="0"/>
              </a:rPr>
              <a:t> with Christ </a:t>
            </a:r>
            <a:r>
              <a:rPr lang="en-US" sz="4400" b="1">
                <a:solidFill>
                  <a:srgbClr val="990033"/>
                </a:solidFill>
                <a:effectLst>
                  <a:outerShdw blurRad="38100" dist="38100" dir="2700000" algn="tl">
                    <a:srgbClr val="000000">
                      <a:alpha val="43137"/>
                    </a:srgbClr>
                  </a:outerShdw>
                </a:effectLst>
                <a:latin typeface="Arial Narrow" pitchFamily="34" charset="0"/>
              </a:rPr>
              <a:t>in 	God</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3:3-4 - For you died, and your life is now hidden with Christ in God. When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Christ, who is your life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appears, then you also will appear with him in glory.</a:t>
            </a:r>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6462B92E-6073-46F4-A75A-CAEAB513EEB6}"/>
              </a:ext>
            </a:extLst>
          </p:cNvPr>
          <p:cNvSpPr/>
          <p:nvPr/>
        </p:nvSpPr>
        <p:spPr>
          <a:xfrm>
            <a:off x="8382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Being Raised with Christ Means Focusing in on the Life of Christ.</a:t>
            </a:r>
            <a:endParaRPr lang="en-US" dirty="0"/>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DE52552-4A67-464F-A5EE-41C82435F425}"/>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CA3484E-CCC5-4D5B-8A51-679F7CE65565}"/>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a:solidFill>
                  <a:srgbClr val="C00000"/>
                </a:solidFill>
                <a:effectLst>
                  <a:outerShdw blurRad="38100" dist="38100" dir="2700000" algn="tl">
                    <a:srgbClr val="000000">
                      <a:alpha val="43137"/>
                    </a:srgbClr>
                  </a:outerShdw>
                </a:effectLst>
                <a:latin typeface="Arial Narrow" pitchFamily="34" charset="0"/>
              </a:rPr>
              <a:t>	</a:t>
            </a:r>
            <a:r>
              <a:rPr lang="en-US" sz="4400" b="1">
                <a:solidFill>
                  <a:srgbClr val="990033"/>
                </a:solidFill>
                <a:effectLst>
                  <a:outerShdw blurRad="38100" dist="38100" dir="2700000" algn="tl">
                    <a:srgbClr val="000000">
                      <a:alpha val="43137"/>
                    </a:srgbClr>
                  </a:outerShdw>
                </a:effectLst>
                <a:latin typeface="Arial Narrow" pitchFamily="34" charset="0"/>
              </a:rPr>
              <a:t>4</a:t>
            </a:r>
            <a:r>
              <a:rPr lang="en-US" sz="4400" b="1" dirty="0">
                <a:solidFill>
                  <a:srgbClr val="990033"/>
                </a:solidFill>
                <a:effectLst>
                  <a:outerShdw blurRad="38100" dist="38100" dir="2700000" algn="tl">
                    <a:srgbClr val="000000">
                      <a:alpha val="43137"/>
                    </a:srgbClr>
                  </a:outerShdw>
                </a:effectLst>
                <a:latin typeface="Arial Narrow" pitchFamily="34" charset="0"/>
              </a:rPr>
              <a:t>. Christ is in your life!</a:t>
            </a:r>
          </a:p>
          <a:p>
            <a:pPr algn="jus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algn="jus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What does that mean?</a:t>
            </a:r>
          </a:p>
        </p:txBody>
      </p:sp>
      <p:sp>
        <p:nvSpPr>
          <p:cNvPr id="4" name="Rectangle 3">
            <a:extLst>
              <a:ext uri="{FF2B5EF4-FFF2-40B4-BE49-F238E27FC236}">
                <a16:creationId xmlns:a16="http://schemas.microsoft.com/office/drawing/2014/main" id="{1C209654-0487-4F0E-9304-B7734AC41079}"/>
              </a:ext>
            </a:extLst>
          </p:cNvPr>
          <p:cNvSpPr/>
          <p:nvPr/>
        </p:nvSpPr>
        <p:spPr>
          <a:xfrm>
            <a:off x="8382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Being Raised with Christ Means Focusing in on the Life of Christ.</a:t>
            </a:r>
            <a:endParaRPr lang="en-US"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0224463-F667-4B06-8FE5-4A4DFAC531D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1ED0693-2CDC-447E-86FA-AED6B354C49B}"/>
              </a:ext>
            </a:extLst>
          </p:cNvPr>
          <p:cNvSpPr>
            <a:spLocks noGrp="1" noChangeArrowheads="1"/>
          </p:cNvSpPr>
          <p:nvPr>
            <p:ph idx="1"/>
          </p:nvPr>
        </p:nvSpPr>
        <p:spPr>
          <a:xfrm>
            <a:off x="152400" y="1143000"/>
            <a:ext cx="8686800" cy="5105400"/>
          </a:xfrm>
        </p:spPr>
        <p:txBody>
          <a:bodyPr>
            <a:normAutofit/>
          </a:bodyPr>
          <a:lstStyle/>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3:5-8</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Put to death, therefore, whatever belongs to your earthly nature: sexual immorality, impurity, lust, evil desires and greed, which is idolatry. Because of these, the wrath of God is coming. You used to walk in these ways, in the life you once lived. But now you must rid yourselves of all such things as these: anger, rage, malice, slander, and filthy language from your lips.</a:t>
            </a:r>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59C8FB8-E773-4A19-A619-D88B24D098F1}"/>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0C53C09-8AE4-4BB7-BB1D-CAF06AC47D17}"/>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Galatians 5:22-23</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But the fruit of the Spirit is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love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joy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peace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patience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kindness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goodness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faithfulness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gentleness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self-control</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2A7C6B36-D2B4-48B6-B170-3CE663951810}"/>
              </a:ext>
            </a:extLst>
          </p:cNvPr>
          <p:cNvSpPr/>
          <p:nvPr/>
        </p:nvSpPr>
        <p:spPr>
          <a:xfrm>
            <a:off x="8382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Being Raised with Christ Means Focusing in on the Life of Christ.</a:t>
            </a:r>
            <a:endParaRPr lang="en-US" dirty="0"/>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6397A27-0A9A-457B-86FE-FF667CC09D6E}"/>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87B31A4-6D89-4444-8B70-7A2DA3F9048B}"/>
              </a:ext>
            </a:extLst>
          </p:cNvPr>
          <p:cNvSpPr>
            <a:spLocks noGrp="1" noChangeArrowheads="1"/>
          </p:cNvSpPr>
          <p:nvPr>
            <p:ph idx="1"/>
          </p:nvPr>
        </p:nvSpPr>
        <p:spPr>
          <a:xfrm>
            <a:off x="457200" y="1066800"/>
            <a:ext cx="8229600" cy="53340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C00000"/>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When you are buried &amp; raised</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in baptism</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you die to the old life.</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Baptism is the door you go through.</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Shut the door behind you!</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C19077B-2326-4D6C-B6B1-1DEE824423F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1DE1581-FBAC-48D7-8382-298A34AF864B}"/>
              </a:ext>
            </a:extLst>
          </p:cNvPr>
          <p:cNvSpPr>
            <a:spLocks noGrp="1" noChangeArrowheads="1"/>
          </p:cNvSpPr>
          <p:nvPr>
            <p:ph idx="1"/>
          </p:nvPr>
        </p:nvSpPr>
        <p:spPr>
          <a:xfrm>
            <a:off x="152400" y="1143000"/>
            <a:ext cx="8686800" cy="5105400"/>
          </a:xfrm>
        </p:spPr>
        <p:txBody>
          <a:bodyPr>
            <a:normAutofit/>
          </a:bodyPr>
          <a:lstStyle/>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3:9-11</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Do not lie to each other, since you have taken off your old self with its practices and have put on the new self, which is being renewed in knowledge in the image of its Creator. Here there is no Greek or Jew, circumcised or uncircumcised, barbarian, Scythian, slave or free, but Christ is all, and is in all.</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AE3C282-E8AE-4293-BCC1-CCD3CBFF892F}"/>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6F43BB2-26D8-4DBD-9320-DEFBC879D340}"/>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Being Buried with Christ Means 	Shifting Focus from Your Old 	Worldly Life </a:t>
            </a:r>
            <a:r>
              <a:rPr lang="en-US" sz="2800" b="1" dirty="0">
                <a:solidFill>
                  <a:srgbClr val="002060"/>
                </a:solidFill>
                <a:effectLst>
                  <a:outerShdw blurRad="38100" dist="38100" dir="2700000" algn="tl">
                    <a:srgbClr val="000000">
                      <a:alpha val="43137"/>
                    </a:srgbClr>
                  </a:outerShdw>
                </a:effectLst>
                <a:latin typeface="Arial Narrow" pitchFamily="34" charset="0"/>
              </a:rPr>
              <a:t>- 2:20-23; 3:5-11</a:t>
            </a:r>
            <a:endParaRPr lang="en-US" sz="4400" b="1" dirty="0">
              <a:solidFill>
                <a:srgbClr val="002060"/>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DB692B9-BB64-4C58-AFEF-A0D874E7F1A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31DC808-4432-4193-B0CF-06EC8BDB399D}"/>
              </a:ext>
            </a:extLst>
          </p:cNvPr>
          <p:cNvSpPr>
            <a:spLocks noGrp="1" noChangeArrowheads="1"/>
          </p:cNvSpPr>
          <p:nvPr>
            <p:ph idx="1"/>
          </p:nvPr>
        </p:nvSpPr>
        <p:spPr>
          <a:xfrm>
            <a:off x="457200" y="1066800"/>
            <a:ext cx="8229600" cy="57912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Die to the Law of </a:t>
            </a:r>
            <a:r>
              <a:rPr lang="en-US" sz="4400" b="1" u="sng" dirty="0">
                <a:solidFill>
                  <a:srgbClr val="990033"/>
                </a:solidFill>
                <a:effectLst>
                  <a:outerShdw blurRad="38100" dist="38100" dir="2700000" algn="tl">
                    <a:srgbClr val="000000">
                      <a:alpha val="43137"/>
                    </a:srgbClr>
                  </a:outerShdw>
                </a:effectLst>
                <a:latin typeface="Arial Narrow" pitchFamily="34" charset="0"/>
              </a:rPr>
              <a:t>Moses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2:20-23 - Since you died with Christ to the basic principles of this world, why, as though you still belonged to it, do you submit to its rules: “Do not handle! Do not taste! Do not touch!”? These are all destined to perish with use, because they are based on human commands and teachings. Such regulations indeed have an appearance of wisdom, with their self-imposed worship, their false humility and their harsh treatment of the body, but they lack any value in restraining sensual indulgence.</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168DAFBC-AEF5-45A7-B06C-7A3CF6DD400C}"/>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Being Buried with Christ Means Shifting Focus from Your Old Worldly Life.</a:t>
            </a: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6BCA80D-A8B5-4AEC-AC23-FAAC77BA178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39DA0E8-354E-4160-8C8E-F00D3FDF6BD7}"/>
              </a:ext>
            </a:extLst>
          </p:cNvPr>
          <p:cNvSpPr>
            <a:spLocks noGrp="1" noChangeArrowheads="1"/>
          </p:cNvSpPr>
          <p:nvPr>
            <p:ph idx="1"/>
          </p:nvPr>
        </p:nvSpPr>
        <p:spPr>
          <a:xfrm>
            <a:off x="457200" y="1066800"/>
            <a:ext cx="8229600" cy="57912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Die to the Law of </a:t>
            </a:r>
            <a:r>
              <a:rPr lang="en-US" sz="4400" b="1" u="sng" dirty="0">
                <a:solidFill>
                  <a:srgbClr val="990033"/>
                </a:solidFill>
                <a:effectLst>
                  <a:outerShdw blurRad="38100" dist="38100" dir="2700000" algn="tl">
                    <a:srgbClr val="000000">
                      <a:alpha val="43137"/>
                    </a:srgbClr>
                  </a:outerShdw>
                </a:effectLst>
                <a:latin typeface="Arial Narrow" pitchFamily="34" charset="0"/>
              </a:rPr>
              <a:t>Moses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It never </a:t>
            </a:r>
            <a:r>
              <a:rPr lang="en-US" sz="4400" b="1" u="sng" dirty="0">
                <a:solidFill>
                  <a:srgbClr val="990033"/>
                </a:solidFill>
                <a:effectLst>
                  <a:outerShdw blurRad="38100" dist="38100" dir="2700000" algn="tl">
                    <a:srgbClr val="000000">
                      <a:alpha val="43137"/>
                    </a:srgbClr>
                  </a:outerShdw>
                </a:effectLst>
                <a:latin typeface="Arial Narrow" pitchFamily="34" charset="0"/>
              </a:rPr>
              <a:t>penetrated</a:t>
            </a:r>
            <a:r>
              <a:rPr lang="en-US" sz="4400" b="1" dirty="0">
                <a:solidFill>
                  <a:srgbClr val="990033"/>
                </a:solidFill>
                <a:effectLst>
                  <a:outerShdw blurRad="38100" dist="38100" dir="2700000" algn="tl">
                    <a:srgbClr val="000000">
                      <a:alpha val="43137"/>
                    </a:srgbClr>
                  </a:outerShdw>
                </a:effectLst>
                <a:latin typeface="Arial Narrow" pitchFamily="34" charset="0"/>
              </a:rPr>
              <a:t> the surface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2:21-22 -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Do not handle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Do not taste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Do not touch!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These are all destined to perish with use, because they are based on human commands and teachings.</a:t>
            </a:r>
          </a:p>
        </p:txBody>
      </p:sp>
      <p:sp>
        <p:nvSpPr>
          <p:cNvPr id="4" name="Rectangle 3">
            <a:extLst>
              <a:ext uri="{FF2B5EF4-FFF2-40B4-BE49-F238E27FC236}">
                <a16:creationId xmlns:a16="http://schemas.microsoft.com/office/drawing/2014/main" id="{FCE65D01-D279-4A3C-83A4-BF08332AF9DE}"/>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Being Buried with Christ Means Shifting Focus from Your Old Worldly Life.</a:t>
            </a:r>
            <a:endParaRPr lang="en-U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0E6827A-13DD-4557-8485-E25FF7312BB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449DB20-9F2B-4F76-8BB3-23F5B9E61FFC}"/>
              </a:ext>
            </a:extLst>
          </p:cNvPr>
          <p:cNvSpPr>
            <a:spLocks noGrp="1" noChangeArrowheads="1"/>
          </p:cNvSpPr>
          <p:nvPr>
            <p:ph idx="1"/>
          </p:nvPr>
        </p:nvSpPr>
        <p:spPr>
          <a:xfrm>
            <a:off x="457200" y="1066800"/>
            <a:ext cx="8229600" cy="57912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Die to the Law of </a:t>
            </a:r>
            <a:r>
              <a:rPr lang="en-US" sz="4400" b="1" u="sng" dirty="0">
                <a:solidFill>
                  <a:srgbClr val="990033"/>
                </a:solidFill>
                <a:effectLst>
                  <a:outerShdw blurRad="38100" dist="38100" dir="2700000" algn="tl">
                    <a:srgbClr val="000000">
                      <a:alpha val="43137"/>
                    </a:srgbClr>
                  </a:outerShdw>
                </a:effectLst>
                <a:latin typeface="Arial Narrow" pitchFamily="34" charset="0"/>
              </a:rPr>
              <a:t>Moses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It never gave </a:t>
            </a:r>
            <a:r>
              <a:rPr lang="en-US" sz="4400" b="1" u="sng" dirty="0">
                <a:solidFill>
                  <a:srgbClr val="990033"/>
                </a:solidFill>
                <a:effectLst>
                  <a:outerShdw blurRad="38100" dist="38100" dir="2700000" algn="tl">
                    <a:srgbClr val="000000">
                      <a:alpha val="43137"/>
                    </a:srgbClr>
                  </a:outerShdw>
                </a:effectLst>
                <a:latin typeface="Arial Narrow" pitchFamily="34" charset="0"/>
              </a:rPr>
              <a:t>power</a:t>
            </a:r>
            <a:r>
              <a:rPr lang="en-US" sz="4400" b="1" dirty="0">
                <a:solidFill>
                  <a:srgbClr val="990033"/>
                </a:solidFill>
                <a:effectLst>
                  <a:outerShdw blurRad="38100" dist="38100" dir="2700000" algn="tl">
                    <a:srgbClr val="000000">
                      <a:alpha val="43137"/>
                    </a:srgbClr>
                  </a:outerShdw>
                </a:effectLst>
                <a:latin typeface="Arial Narrow" pitchFamily="34" charset="0"/>
              </a:rPr>
              <a:t> to live 	victoriously.</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2:23 - Such regulations indeed have an appearance of wisdom, with their self-imposed worship, their false humility and their harsh treatment of the body,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but they lack any value in restraining sensual indulgence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79932808-D67B-4FD5-82C2-68D2884806EC}"/>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Being Buried with Christ Means Shifting Focus from Your Old Worldly Life.</a:t>
            </a: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25265</TotalTime>
  <Words>2932</Words>
  <Application>Microsoft Office PowerPoint</Application>
  <PresentationFormat>On-screen Show (4:3)</PresentationFormat>
  <Paragraphs>224</Paragraphs>
  <Slides>41</Slides>
  <Notes>41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41</vt:i4>
      </vt:variant>
    </vt:vector>
  </HeadingPairs>
  <TitlesOfParts>
    <vt:vector size="50" baseType="lpstr">
      <vt:lpstr>Arial</vt:lpstr>
      <vt:lpstr>Arial Narrow</vt:lpstr>
      <vt:lpstr>Calibri</vt:lpstr>
      <vt:lpstr>Franklin Gothic Medium</vt:lpstr>
      <vt:lpstr>Lucida Sans Unicode</vt:lpstr>
      <vt:lpstr>Segoe UI Symbol</vt:lpstr>
      <vt:lpstr>Times New Roman</vt:lpstr>
      <vt:lpstr>Wingdings 2</vt:lpstr>
      <vt:lpstr>Trek</vt:lpstr>
      <vt:lpstr>The implications  of christian baptism</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1405</cp:revision>
  <dcterms:created xsi:type="dcterms:W3CDTF">2005-04-23T22:37:40Z</dcterms:created>
  <dcterms:modified xsi:type="dcterms:W3CDTF">2024-07-02T19:21:58Z</dcterms:modified>
</cp:coreProperties>
</file>