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398" r:id="rId2"/>
    <p:sldId id="1704" r:id="rId3"/>
    <p:sldId id="1362" r:id="rId4"/>
    <p:sldId id="1782" r:id="rId5"/>
    <p:sldId id="1783" r:id="rId6"/>
    <p:sldId id="1784" r:id="rId7"/>
    <p:sldId id="1781" r:id="rId8"/>
    <p:sldId id="1503" r:id="rId9"/>
    <p:sldId id="1780" r:id="rId10"/>
    <p:sldId id="1786" r:id="rId11"/>
    <p:sldId id="1785" r:id="rId12"/>
    <p:sldId id="1787" r:id="rId13"/>
    <p:sldId id="1788" r:id="rId14"/>
    <p:sldId id="1789" r:id="rId15"/>
    <p:sldId id="1790" r:id="rId16"/>
    <p:sldId id="1791" r:id="rId17"/>
    <p:sldId id="1792" r:id="rId18"/>
    <p:sldId id="1793" r:id="rId19"/>
    <p:sldId id="1794" r:id="rId20"/>
    <p:sldId id="1476" r:id="rId21"/>
    <p:sldId id="1795" r:id="rId22"/>
    <p:sldId id="1796" r:id="rId23"/>
    <p:sldId id="1779" r:id="rId24"/>
  </p:sldIdLst>
  <p:sldSz cx="9144000" cy="6858000" type="screen4x3"/>
  <p:notesSz cx="6858000" cy="91440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2645" autoAdjust="0"/>
    <p:restoredTop sz="90401" autoAdjust="0"/>
  </p:normalViewPr>
  <p:slideViewPr>
    <p:cSldViewPr>
      <p:cViewPr varScale="1">
        <p:scale>
          <a:sx n="114" d="100"/>
          <a:sy n="114" d="100"/>
        </p:scale>
        <p:origin x="112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DE0E632-45B8-4AF0-918E-715FE23CC41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CA9FB3C-AA3F-4A03-B006-45FFC81B0811}"/>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1088B2D-0406-49D0-BCB3-905F45BBC108}"/>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71386435-97F6-4ADB-96B3-D4331F4A600F}"/>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F928383C-1C41-4908-A42D-6F745F82493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01718B-D4E4-4335-8721-76075494859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C8F20A78-9540-4F7A-9391-48654B477F8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94FC3FE-25F3-4BF1-BB4E-8C69563A5CDA}" type="datetimeFigureOut">
              <a:rPr lang="en-US"/>
              <a:pPr>
                <a:defRPr/>
              </a:pPr>
              <a:t>2/10/2021</a:t>
            </a:fld>
            <a:endParaRPr lang="en-US" dirty="0"/>
          </a:p>
        </p:txBody>
      </p:sp>
      <p:sp>
        <p:nvSpPr>
          <p:cNvPr id="4" name="Slide Image Placeholder 3">
            <a:extLst>
              <a:ext uri="{FF2B5EF4-FFF2-40B4-BE49-F238E27FC236}">
                <a16:creationId xmlns:a16="http://schemas.microsoft.com/office/drawing/2014/main" id="{F1032E0D-F2BF-4804-89E7-7094B3D1046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D8752CB-70EA-4CC2-AD7C-790E698D184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4DFB459-CC32-4574-BB26-569D6E8C6A3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2B790C88-DAF6-495F-8A06-057666088AA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2A3FD2C-58DC-468E-8F9D-8C1ABC64F54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4D17F26-14FA-45BB-A845-611FCDA771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5FDE4F9F-7EA2-43D4-BDED-DD083C0997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3AAB1E96-A9CD-4931-BA9E-023F4E3954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3457FFD-580D-4735-8A3D-6E99C76F4B34}"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D862F37-9531-49FF-80D7-B10612F527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6A8E5651-FD11-490A-B8E9-DEB2B37134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235716C9-A021-4D00-80A1-BEA387F5D6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612DF06-1E74-4DA0-A1F8-E6407014CDAE}"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01742FBB-35B7-4FA1-ACD6-F591202FD6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71A03B00-EB3E-4026-80A1-DB49218B8D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Slide Number Placeholder 3">
            <a:extLst>
              <a:ext uri="{FF2B5EF4-FFF2-40B4-BE49-F238E27FC236}">
                <a16:creationId xmlns:a16="http://schemas.microsoft.com/office/drawing/2014/main" id="{9D0955CB-96FD-447C-BD63-114A6F5D1F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9D0B2F4-7EDC-4E97-950C-DD661FBFF15F}"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7FB5791-CCD8-4126-AF3D-DD5F2A3ACC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C69FEFC8-A170-44D4-80BF-4370CC426C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A68D35AB-6586-4A7F-ADA8-A107C50AD6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BA54FAF-F8F9-4384-9621-529FE2DA7594}"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0E51BED-27AF-46AE-A49E-3B3B57348D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78659621-175B-45AD-91DA-95CABA07AA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7108" name="Slide Number Placeholder 3">
            <a:extLst>
              <a:ext uri="{FF2B5EF4-FFF2-40B4-BE49-F238E27FC236}">
                <a16:creationId xmlns:a16="http://schemas.microsoft.com/office/drawing/2014/main" id="{D21DDF1E-8E97-4B9C-8C09-AE176BE117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2D955D-A779-42E6-82F7-3BBFC92CB437}"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DB248CE-8171-4CD6-A340-598BB6A361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E31B24CA-8997-4D39-8D18-743D0C1DA6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7039CFE2-1563-492A-9956-C7DC58C16B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AFF6779-CE58-42F2-82B4-4AE990FAEE20}"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5FD44FD9-4BDE-4138-B9B1-1A76C27EEF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44D96A71-B803-429A-8F4A-B054038A5A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FB285CB5-9C90-4B39-A4DD-FE3A45AECA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0287BBC-5BB0-4C03-BF3C-41BF4BF7AC42}"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586584C-490D-4B62-9F01-1A8FDE76E1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B4C6C15A-4F8D-4BCE-891D-08C96B5F14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E0C7F1C8-AFC0-4337-8A30-9D99B7A1D1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761EC40-28F3-4927-B7D4-E0FC60A0E057}"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42808123-2C64-477D-81E5-C1EC16B2E8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08228486-D8F6-4F0B-858A-13752FE8CF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A05CDB60-7D6F-4287-BBC3-668845777F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F465882-FDED-43F2-8138-50958C20ED88}"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708C345-7348-4D48-B716-5460330A96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597F108-FADF-4CE7-946C-0358440EF0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DF5B21C7-1C4C-4D66-BFE2-473FEB1F7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6799019-F377-4D81-990F-A20C472B29F1}"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E8C6603-25E6-4088-BA7C-F5B9E1B9BD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C7DC7C14-F3C1-4F6D-8370-9C85170E64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F61D9BBB-FCE9-45F6-855E-E957E77C19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A45968E-6889-48BF-B249-3B858BED959F}"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88F76978-0D3D-4B82-8C69-07070138AC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5FA6B35-AC9E-43BF-86DF-EB0106AB89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F2ABF17B-07E0-4BA9-8232-5D815D29CA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57ED272-2A74-407F-ABB4-49E49ECE57A9}"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86BB45B-9AEA-4ED1-AA66-CA08AB3076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C22C20DA-EFFF-40DF-8F25-A9F909A55B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0DDE83E2-8DC0-43BB-80ED-E1D910816F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BB44C84-BAD9-4FDF-8E33-80503B7F43EA}"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21D8CD1D-AE1D-4A4C-A3E3-01C7591C77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068DF411-9660-42E7-8F68-BE4E509BED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BE0AD795-0AE7-442E-BDDE-8E0D72649D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7F93C6B-416B-415E-B165-7D855B9896F1}"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9FC98CE-047C-432C-9252-31D5375E04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A1762E82-ECAD-4939-8B89-A9004A7F6E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1F3A7D82-3506-4832-9A29-897706BC98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6ABA12A-0991-45C4-9B2C-888172CB0927}"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0E99ED51-41B0-4E31-BB83-461833E492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915E57A0-0455-414A-B25A-AD18DB3DCC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A2B7D91C-64EC-42E1-9561-B2B2CE73C8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D413A4C-8B46-47F3-8320-573E5779EB97}" type="slidenum">
              <a:rPr lang="en-US" altLang="en-US" sz="1200"/>
              <a:pPr eaLnBrk="1" hangingPunct="1"/>
              <a:t>23</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EF844F59-5CBD-41EF-AE1D-35970888C5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F8F9B17D-D602-47D8-8E44-5698B5D305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a:extLst>
              <a:ext uri="{FF2B5EF4-FFF2-40B4-BE49-F238E27FC236}">
                <a16:creationId xmlns:a16="http://schemas.microsoft.com/office/drawing/2014/main" id="{E32542A2-0592-468A-B149-A83BA7E01E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E7B409F-DA8F-4B9A-A9D4-DE9AD83FBA96}" type="slidenum">
              <a:rPr lang="en-US" altLang="en-US" sz="1200"/>
              <a:pPr eaLnBrk="1" hangingPunct="1"/>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1B1A13EF-872F-4673-B7AC-6E066681D3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08DC83D-AEC4-45B5-8D66-9805D9F71C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BB5318EA-E73D-42BE-B334-53E0B6819D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227F697-76D6-4EFF-8816-D602554559CE}"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EB1866DA-462C-47FE-98AA-0891791C09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C954FAD6-83A1-4343-97CE-B6760B0541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a:extLst>
              <a:ext uri="{FF2B5EF4-FFF2-40B4-BE49-F238E27FC236}">
                <a16:creationId xmlns:a16="http://schemas.microsoft.com/office/drawing/2014/main" id="{181F321E-C171-475C-8579-FA37617327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BBE01A8-3337-4672-8772-E001DCBDBA06}"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C0416D9-6517-4A3D-A328-6CA7625DA1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F7ABE19F-F95A-498D-AE27-1C49DA9E59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63D0BD9-A843-4A72-8100-4A9248B752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32988A2-4C4D-4F25-9D63-749F1973F423}"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98243027-8289-438F-B3D4-6C10BF0EB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131D674-8042-4143-ACD9-4F1DCC1D7A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Slide Number Placeholder 3">
            <a:extLst>
              <a:ext uri="{FF2B5EF4-FFF2-40B4-BE49-F238E27FC236}">
                <a16:creationId xmlns:a16="http://schemas.microsoft.com/office/drawing/2014/main" id="{AE24A9EE-83D2-4BA3-A78E-96D8B9DBD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26E4F2B-EE90-4094-8AA1-CA861570997C}"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2DE53EF-7EB6-47F2-B56E-3CD891593D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2702C8CE-623F-4F37-9D3D-AF0336BB5A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13AAA3A6-5A02-4750-9DAD-F1FA40AA2C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AF2D7BD-B8C5-4197-84B3-B44B8B55E974}"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A3A45294-D167-4573-91BC-FA12F3AD15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72CCAFFD-691B-418F-AA80-71AB15D3F4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C640C3AA-B98E-4EEA-AE04-3B6B7C5556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A629BFD-2B96-4951-BB39-4075DB54B419}"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BC7D405-4B75-4FA5-B18F-479862816113}"/>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638BB87-D07E-4509-B71E-DE7165EFEE27}"/>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FE1B25F-C17A-42DE-88DD-F373227B13A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7EEFDA60-E85A-4A38-89E8-52051550EAB0}"/>
              </a:ext>
            </a:extLst>
          </p:cNvPr>
          <p:cNvSpPr>
            <a:spLocks noGrp="1"/>
          </p:cNvSpPr>
          <p:nvPr>
            <p:ph type="sldNum" sz="quarter" idx="12"/>
          </p:nvPr>
        </p:nvSpPr>
        <p:spPr>
          <a:xfrm>
            <a:off x="8229600" y="6473825"/>
            <a:ext cx="758825" cy="247650"/>
          </a:xfrm>
        </p:spPr>
        <p:txBody>
          <a:bodyPr/>
          <a:lstStyle>
            <a:lvl1pPr>
              <a:defRPr/>
            </a:lvl1pPr>
          </a:lstStyle>
          <a:p>
            <a:fld id="{9E9D7057-2081-4BDE-98A8-62F73A8A0182}" type="slidenum">
              <a:rPr lang="en-US" altLang="en-US"/>
              <a:pPr/>
              <a:t>‹#›</a:t>
            </a:fld>
            <a:endParaRPr lang="en-US" altLang="en-US"/>
          </a:p>
        </p:txBody>
      </p:sp>
    </p:spTree>
    <p:extLst>
      <p:ext uri="{BB962C8B-B14F-4D97-AF65-F5344CB8AC3E}">
        <p14:creationId xmlns:p14="http://schemas.microsoft.com/office/powerpoint/2010/main" val="4088026374"/>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DA42C9BD-DF46-497C-BAEC-402F36525E7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A6617B7C-2D68-4BCF-BE56-43EB6E963E1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8E6FED4-5AD7-4D31-A378-C23656FE6A76}"/>
              </a:ext>
            </a:extLst>
          </p:cNvPr>
          <p:cNvSpPr>
            <a:spLocks noGrp="1"/>
          </p:cNvSpPr>
          <p:nvPr>
            <p:ph type="sldNum" sz="quarter" idx="12"/>
          </p:nvPr>
        </p:nvSpPr>
        <p:spPr/>
        <p:txBody>
          <a:bodyPr/>
          <a:lstStyle>
            <a:lvl1pPr>
              <a:defRPr/>
            </a:lvl1pPr>
          </a:lstStyle>
          <a:p>
            <a:fld id="{2EC9421B-74DD-42A0-A520-55D032E16720}" type="slidenum">
              <a:rPr lang="en-US" altLang="en-US"/>
              <a:pPr/>
              <a:t>‹#›</a:t>
            </a:fld>
            <a:endParaRPr lang="en-US" altLang="en-US"/>
          </a:p>
        </p:txBody>
      </p:sp>
    </p:spTree>
    <p:extLst>
      <p:ext uri="{BB962C8B-B14F-4D97-AF65-F5344CB8AC3E}">
        <p14:creationId xmlns:p14="http://schemas.microsoft.com/office/powerpoint/2010/main" val="327305535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B213C9-75F5-4983-9A1A-61FB282DE66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098956D-22E9-4C67-8BA5-050ED671EC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ED1F76-9995-402E-A620-1105EE7107BC}"/>
              </a:ext>
            </a:extLst>
          </p:cNvPr>
          <p:cNvSpPr>
            <a:spLocks noGrp="1"/>
          </p:cNvSpPr>
          <p:nvPr>
            <p:ph type="sldNum" sz="quarter" idx="12"/>
          </p:nvPr>
        </p:nvSpPr>
        <p:spPr/>
        <p:txBody>
          <a:bodyPr/>
          <a:lstStyle>
            <a:lvl1pPr>
              <a:defRPr/>
            </a:lvl1pPr>
          </a:lstStyle>
          <a:p>
            <a:fld id="{46EB5DF6-8DF1-4B24-BDA1-4946C8D98B00}" type="slidenum">
              <a:rPr lang="en-US" altLang="en-US"/>
              <a:pPr/>
              <a:t>‹#›</a:t>
            </a:fld>
            <a:endParaRPr lang="en-US" altLang="en-US"/>
          </a:p>
        </p:txBody>
      </p:sp>
    </p:spTree>
    <p:extLst>
      <p:ext uri="{BB962C8B-B14F-4D97-AF65-F5344CB8AC3E}">
        <p14:creationId xmlns:p14="http://schemas.microsoft.com/office/powerpoint/2010/main" val="202385856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8E60AB85-D88E-4257-88F0-AA4F4B8D8426}"/>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FBBDF6A8-F964-4E6E-A499-B96727C6722B}"/>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2DD708F1-8157-4457-A88D-FC7612E0B70A}"/>
              </a:ext>
            </a:extLst>
          </p:cNvPr>
          <p:cNvSpPr>
            <a:spLocks noGrp="1"/>
          </p:cNvSpPr>
          <p:nvPr>
            <p:ph type="sldNum" sz="quarter" idx="12"/>
          </p:nvPr>
        </p:nvSpPr>
        <p:spPr>
          <a:xfrm>
            <a:off x="8229600" y="6473825"/>
            <a:ext cx="758825" cy="247650"/>
          </a:xfrm>
        </p:spPr>
        <p:txBody>
          <a:bodyPr/>
          <a:lstStyle>
            <a:lvl1pPr>
              <a:defRPr/>
            </a:lvl1pPr>
          </a:lstStyle>
          <a:p>
            <a:fld id="{5646F5CF-3409-471F-9BA3-ADB9685A0C4A}" type="slidenum">
              <a:rPr lang="en-US" altLang="en-US"/>
              <a:pPr/>
              <a:t>‹#›</a:t>
            </a:fld>
            <a:endParaRPr lang="en-US" altLang="en-US"/>
          </a:p>
        </p:txBody>
      </p:sp>
    </p:spTree>
    <p:extLst>
      <p:ext uri="{BB962C8B-B14F-4D97-AF65-F5344CB8AC3E}">
        <p14:creationId xmlns:p14="http://schemas.microsoft.com/office/powerpoint/2010/main" val="3094293628"/>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113E109-694A-4237-A460-CB83F050BCE9}"/>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CDFDA619-48A4-46A9-B279-9B30642D5103}"/>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4AAA150A-93DE-49E5-8B5C-9816E4F36BE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BC4252B2-959C-450B-9CD5-5A328C93BCA4}"/>
              </a:ext>
            </a:extLst>
          </p:cNvPr>
          <p:cNvSpPr>
            <a:spLocks noGrp="1"/>
          </p:cNvSpPr>
          <p:nvPr>
            <p:ph type="sldNum" sz="quarter" idx="12"/>
          </p:nvPr>
        </p:nvSpPr>
        <p:spPr/>
        <p:txBody>
          <a:bodyPr/>
          <a:lstStyle>
            <a:lvl1pPr>
              <a:defRPr/>
            </a:lvl1pPr>
          </a:lstStyle>
          <a:p>
            <a:fld id="{7A74CB11-4FC6-4E71-ACED-8ADBD18989CF}" type="slidenum">
              <a:rPr lang="en-US" altLang="en-US"/>
              <a:pPr/>
              <a:t>‹#›</a:t>
            </a:fld>
            <a:endParaRPr lang="en-US" altLang="en-US"/>
          </a:p>
        </p:txBody>
      </p:sp>
    </p:spTree>
    <p:extLst>
      <p:ext uri="{BB962C8B-B14F-4D97-AF65-F5344CB8AC3E}">
        <p14:creationId xmlns:p14="http://schemas.microsoft.com/office/powerpoint/2010/main" val="3144865056"/>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6027D90F-4FB3-46D1-90AE-1EBE9365D2D6}"/>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8E13F47-59DF-4EC4-AC2C-23564C9112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4CEC7BA9-EA90-4075-8F66-09A64F8AEFB0}"/>
              </a:ext>
            </a:extLst>
          </p:cNvPr>
          <p:cNvSpPr>
            <a:spLocks noGrp="1"/>
          </p:cNvSpPr>
          <p:nvPr>
            <p:ph type="sldNum" sz="quarter" idx="12"/>
          </p:nvPr>
        </p:nvSpPr>
        <p:spPr/>
        <p:txBody>
          <a:bodyPr/>
          <a:lstStyle>
            <a:lvl1pPr>
              <a:defRPr/>
            </a:lvl1pPr>
          </a:lstStyle>
          <a:p>
            <a:fld id="{6A3CD735-1BD8-4B2D-BC68-2E046ADE3810}" type="slidenum">
              <a:rPr lang="en-US" altLang="en-US"/>
              <a:pPr/>
              <a:t>‹#›</a:t>
            </a:fld>
            <a:endParaRPr lang="en-US" altLang="en-US"/>
          </a:p>
        </p:txBody>
      </p:sp>
    </p:spTree>
    <p:extLst>
      <p:ext uri="{BB962C8B-B14F-4D97-AF65-F5344CB8AC3E}">
        <p14:creationId xmlns:p14="http://schemas.microsoft.com/office/powerpoint/2010/main" val="199940796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A058BF5-C663-40D9-B6B8-274298D5E82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39442306-AF76-49FB-85EB-69DAAFA99776}"/>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A4121F9A-298D-478F-8327-954CF551B72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C13065D-03F6-4385-A10B-381C94AAA3A2}"/>
              </a:ext>
            </a:extLst>
          </p:cNvPr>
          <p:cNvSpPr>
            <a:spLocks noGrp="1"/>
          </p:cNvSpPr>
          <p:nvPr>
            <p:ph type="sldNum" sz="quarter" idx="12"/>
          </p:nvPr>
        </p:nvSpPr>
        <p:spPr>
          <a:xfrm>
            <a:off x="8229600" y="6477000"/>
            <a:ext cx="762000" cy="247650"/>
          </a:xfrm>
        </p:spPr>
        <p:txBody>
          <a:bodyPr/>
          <a:lstStyle>
            <a:lvl1pPr>
              <a:defRPr/>
            </a:lvl1pPr>
          </a:lstStyle>
          <a:p>
            <a:fld id="{BF144FB9-95CB-49FA-A483-6F2B4F899206}" type="slidenum">
              <a:rPr lang="en-US" altLang="en-US"/>
              <a:pPr/>
              <a:t>‹#›</a:t>
            </a:fld>
            <a:endParaRPr lang="en-US" altLang="en-US"/>
          </a:p>
        </p:txBody>
      </p:sp>
    </p:spTree>
    <p:extLst>
      <p:ext uri="{BB962C8B-B14F-4D97-AF65-F5344CB8AC3E}">
        <p14:creationId xmlns:p14="http://schemas.microsoft.com/office/powerpoint/2010/main" val="81190418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07EE03DF-5A78-4CD7-994C-A034EA8FC665}"/>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A7FCD334-A0A2-4B00-A144-EB3ABC34115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8B26645-D4ED-40CF-B27B-28DAF558F974}"/>
              </a:ext>
            </a:extLst>
          </p:cNvPr>
          <p:cNvSpPr>
            <a:spLocks noGrp="1"/>
          </p:cNvSpPr>
          <p:nvPr>
            <p:ph type="sldNum" sz="quarter" idx="12"/>
          </p:nvPr>
        </p:nvSpPr>
        <p:spPr/>
        <p:txBody>
          <a:bodyPr/>
          <a:lstStyle>
            <a:lvl1pPr>
              <a:defRPr/>
            </a:lvl1pPr>
          </a:lstStyle>
          <a:p>
            <a:fld id="{25C702E5-EC18-4F92-884C-7FE0BCCB8318}" type="slidenum">
              <a:rPr lang="en-US" altLang="en-US"/>
              <a:pPr/>
              <a:t>‹#›</a:t>
            </a:fld>
            <a:endParaRPr lang="en-US" altLang="en-US"/>
          </a:p>
        </p:txBody>
      </p:sp>
    </p:spTree>
    <p:extLst>
      <p:ext uri="{BB962C8B-B14F-4D97-AF65-F5344CB8AC3E}">
        <p14:creationId xmlns:p14="http://schemas.microsoft.com/office/powerpoint/2010/main" val="103956314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8BEE7F95-E4A8-4571-BAC5-894240A9A2E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1F01D797-4993-43F5-9931-1438D386B34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17AFCDD3-BA23-4FB6-B5F8-09A861965F6F}"/>
              </a:ext>
            </a:extLst>
          </p:cNvPr>
          <p:cNvSpPr>
            <a:spLocks noGrp="1"/>
          </p:cNvSpPr>
          <p:nvPr>
            <p:ph type="sldNum" sz="quarter" idx="12"/>
          </p:nvPr>
        </p:nvSpPr>
        <p:spPr/>
        <p:txBody>
          <a:bodyPr/>
          <a:lstStyle>
            <a:lvl1pPr>
              <a:defRPr/>
            </a:lvl1pPr>
          </a:lstStyle>
          <a:p>
            <a:fld id="{F711F62F-562C-427F-93B3-2B3D4C67E877}" type="slidenum">
              <a:rPr lang="en-US" altLang="en-US"/>
              <a:pPr/>
              <a:t>‹#›</a:t>
            </a:fld>
            <a:endParaRPr lang="en-US" altLang="en-US"/>
          </a:p>
        </p:txBody>
      </p:sp>
    </p:spTree>
    <p:extLst>
      <p:ext uri="{BB962C8B-B14F-4D97-AF65-F5344CB8AC3E}">
        <p14:creationId xmlns:p14="http://schemas.microsoft.com/office/powerpoint/2010/main" val="88492043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30DA0F59-3436-40E8-984C-1549C74C7D8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94F65113-A4E0-4C85-A788-20D3725C34DF}"/>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F7D22EF-527C-4476-AF2E-3C573FDE60D4}"/>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A5310ED0-E971-4C39-99B6-B15E24E2B736}"/>
              </a:ext>
            </a:extLst>
          </p:cNvPr>
          <p:cNvSpPr>
            <a:spLocks noGrp="1"/>
          </p:cNvSpPr>
          <p:nvPr>
            <p:ph type="sldNum" sz="quarter" idx="12"/>
          </p:nvPr>
        </p:nvSpPr>
        <p:spPr/>
        <p:txBody>
          <a:bodyPr/>
          <a:lstStyle>
            <a:lvl1pPr>
              <a:defRPr/>
            </a:lvl1pPr>
          </a:lstStyle>
          <a:p>
            <a:fld id="{19659A93-9302-4D8E-902A-94EDF65355C5}" type="slidenum">
              <a:rPr lang="en-US" altLang="en-US"/>
              <a:pPr/>
              <a:t>‹#›</a:t>
            </a:fld>
            <a:endParaRPr lang="en-US" altLang="en-US"/>
          </a:p>
        </p:txBody>
      </p:sp>
    </p:spTree>
    <p:extLst>
      <p:ext uri="{BB962C8B-B14F-4D97-AF65-F5344CB8AC3E}">
        <p14:creationId xmlns:p14="http://schemas.microsoft.com/office/powerpoint/2010/main" val="1804494981"/>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CCC207B-6D00-4C61-A8E8-FF920254B06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CAC5417-7387-4FDC-B698-833FB9AA4B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B26D3CC5-0C2B-4813-841F-872B738859AA}"/>
              </a:ext>
            </a:extLst>
          </p:cNvPr>
          <p:cNvSpPr>
            <a:spLocks noGrp="1"/>
          </p:cNvSpPr>
          <p:nvPr>
            <p:ph type="sldNum" sz="quarter" idx="12"/>
          </p:nvPr>
        </p:nvSpPr>
        <p:spPr/>
        <p:txBody>
          <a:bodyPr/>
          <a:lstStyle>
            <a:lvl1pPr>
              <a:defRPr/>
            </a:lvl1pPr>
          </a:lstStyle>
          <a:p>
            <a:fld id="{FD40B359-9E8E-487A-8041-352C948C7A4B}" type="slidenum">
              <a:rPr lang="en-US" altLang="en-US"/>
              <a:pPr/>
              <a:t>‹#›</a:t>
            </a:fld>
            <a:endParaRPr lang="en-US" altLang="en-US"/>
          </a:p>
        </p:txBody>
      </p:sp>
    </p:spTree>
    <p:extLst>
      <p:ext uri="{BB962C8B-B14F-4D97-AF65-F5344CB8AC3E}">
        <p14:creationId xmlns:p14="http://schemas.microsoft.com/office/powerpoint/2010/main" val="8032921"/>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F169A84-8953-47E3-9597-1A86E9F3975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9DC5616B-3A15-49CD-8C1A-6075CF32D1AB}"/>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515EE2C6-2668-4157-B501-83B2B460FBE0}"/>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F7B1A579-1467-4C1B-90F4-06ABB5F66879}"/>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DCC77C2F-2C31-426B-AEA1-ACF259A0AE41}"/>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1C6023DE-24FA-4B85-95E1-77CB662DB889}" type="slidenum">
              <a:rPr lang="en-US" altLang="en-US"/>
              <a:pPr/>
              <a:t>‹#›</a:t>
            </a:fld>
            <a:endParaRPr lang="en-US" altLang="en-US"/>
          </a:p>
        </p:txBody>
      </p:sp>
      <p:sp>
        <p:nvSpPr>
          <p:cNvPr id="10" name="Title Placeholder 9">
            <a:extLst>
              <a:ext uri="{FF2B5EF4-FFF2-40B4-BE49-F238E27FC236}">
                <a16:creationId xmlns:a16="http://schemas.microsoft.com/office/drawing/2014/main" id="{50F79C38-EF77-4FE7-B359-2800B4079D7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209CC1A-04B3-4DAA-8B03-AC8DDA18FCB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776EE38B-EADA-43FE-B553-C512B8884437}"/>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329" r:id="rId1"/>
    <p:sldLayoutId id="2147485330" r:id="rId2"/>
    <p:sldLayoutId id="2147485331" r:id="rId3"/>
    <p:sldLayoutId id="2147485326" r:id="rId4"/>
    <p:sldLayoutId id="2147485332" r:id="rId5"/>
    <p:sldLayoutId id="2147485327" r:id="rId6"/>
    <p:sldLayoutId id="2147485333" r:id="rId7"/>
    <p:sldLayoutId id="2147485334" r:id="rId8"/>
    <p:sldLayoutId id="2147485335" r:id="rId9"/>
    <p:sldLayoutId id="2147485328" r:id="rId10"/>
    <p:sldLayoutId id="214748533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ACFECECD-008D-4FC3-8093-0440C6F33A0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thanksgiving</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BC6AB7-85AC-434E-B769-C431C8C8721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911497-64FB-4565-BAE2-0B06EC8133D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Give thanks for the Christian </a:t>
            </a:r>
            <a:r>
              <a:rPr lang="en-US" sz="4400" b="1" u="sng" dirty="0">
                <a:solidFill>
                  <a:srgbClr val="990033"/>
                </a:solidFill>
                <a:effectLst>
                  <a:outerShdw blurRad="38100" dist="38100" dir="2700000" algn="tl">
                    <a:srgbClr val="000000">
                      <a:alpha val="43137"/>
                    </a:srgbClr>
                  </a:outerShdw>
                </a:effectLst>
                <a:latin typeface="Arial Narrow" pitchFamily="34" charset="0"/>
              </a:rPr>
              <a:t>growth</a:t>
            </a:r>
            <a:r>
              <a:rPr lang="en-US" sz="4400" b="1" dirty="0">
                <a:solidFill>
                  <a:srgbClr val="990033"/>
                </a:solidFill>
                <a:effectLst>
                  <a:outerShdw blurRad="38100" dist="38100" dir="2700000" algn="tl">
                    <a:srgbClr val="000000">
                      <a:alpha val="43137"/>
                    </a:srgbClr>
                  </a:outerShdw>
                </a:effectLst>
                <a:latin typeface="Arial Narrow" pitchFamily="34" charset="0"/>
              </a:rPr>
              <a:t> you see in one another.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1:2-3 -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always thank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all of you, mentioning you in our prayers. We continually remember before our God and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work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produced by faith,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labor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prompted by love,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endurance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inspired by hope in our Lord Jesus Christ.</a:t>
            </a:r>
          </a:p>
        </p:txBody>
      </p:sp>
      <p:sp>
        <p:nvSpPr>
          <p:cNvPr id="4" name="Rectangle 3">
            <a:extLst>
              <a:ext uri="{FF2B5EF4-FFF2-40B4-BE49-F238E27FC236}">
                <a16:creationId xmlns:a16="http://schemas.microsoft.com/office/drawing/2014/main" id="{2F4AF5CB-44F2-44A0-9676-7620258E5E8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73C650-FE4E-468E-A4FB-3F669A8E27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E5451C-B484-433A-8E28-69C41DBD76A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Give thanks for the privilege of </a:t>
            </a:r>
            <a:r>
              <a:rPr lang="en-US" sz="4400" b="1" u="sng" dirty="0">
                <a:solidFill>
                  <a:srgbClr val="990033"/>
                </a:solidFill>
                <a:effectLst>
                  <a:outerShdw blurRad="38100" dist="38100" dir="2700000" algn="tl">
                    <a:srgbClr val="000000">
                      <a:alpha val="43137"/>
                    </a:srgbClr>
                  </a:outerShdw>
                </a:effectLst>
                <a:latin typeface="Arial Narrow" pitchFamily="34" charset="0"/>
              </a:rPr>
              <a:t>representing</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3:17 - And whatever you do, whether in word or deed,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it all in the name of the Lord 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giving thanks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to God the Father through him.</a:t>
            </a:r>
          </a:p>
        </p:txBody>
      </p:sp>
      <p:sp>
        <p:nvSpPr>
          <p:cNvPr id="4" name="Rectangle 3">
            <a:extLst>
              <a:ext uri="{FF2B5EF4-FFF2-40B4-BE49-F238E27FC236}">
                <a16:creationId xmlns:a16="http://schemas.microsoft.com/office/drawing/2014/main" id="{E71F2527-2B11-477E-B1FB-EE552D0077B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9D66E-1DE2-44E3-944E-CFCEBF59BED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A1A277-FEA2-49B6-AB0A-0749DC0FAD9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Give thanks in anticipation of His </a:t>
            </a:r>
            <a:r>
              <a:rPr lang="en-US" sz="4400" b="1" u="sng" dirty="0">
                <a:solidFill>
                  <a:srgbClr val="990033"/>
                </a:solidFill>
                <a:effectLst>
                  <a:outerShdw blurRad="38100" dist="38100" dir="2700000" algn="tl">
                    <a:srgbClr val="000000">
                      <a:alpha val="43137"/>
                    </a:srgbClr>
                  </a:outerShdw>
                </a:effectLst>
                <a:latin typeface="Arial Narrow" pitchFamily="34" charset="0"/>
              </a:rPr>
              <a:t>answering</a:t>
            </a:r>
            <a:r>
              <a:rPr lang="en-US" sz="4400" b="1" dirty="0">
                <a:solidFill>
                  <a:srgbClr val="990033"/>
                </a:solidFill>
                <a:effectLst>
                  <a:outerShdw blurRad="38100" dist="38100" dir="2700000" algn="tl">
                    <a:srgbClr val="000000">
                      <a:alpha val="43137"/>
                    </a:srgbClr>
                  </a:outerShdw>
                </a:effectLst>
                <a:latin typeface="Arial Narrow" pitchFamily="34" charset="0"/>
              </a:rPr>
              <a:t> your prayer.</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4:6 - Do not be anxious about anything, but in everything, by prayer and petition,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with thanksgiving, present your requests to God</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A98650A3-CE2E-4833-8EB4-28432F418F1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95B0B2-1CFD-4B5C-984A-ACEB9A278C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FC21B4-1BD4-44AF-8471-2E34BF0B5BB4}"/>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Give thanks in anticipation of His </a:t>
            </a:r>
            <a:r>
              <a:rPr lang="en-US" sz="4400" b="1" u="sng" dirty="0">
                <a:solidFill>
                  <a:srgbClr val="990033"/>
                </a:solidFill>
                <a:effectLst>
                  <a:outerShdw blurRad="38100" dist="38100" dir="2700000" algn="tl">
                    <a:srgbClr val="000000">
                      <a:alpha val="43137"/>
                    </a:srgbClr>
                  </a:outerShdw>
                </a:effectLst>
                <a:latin typeface="Arial Narrow" pitchFamily="34" charset="0"/>
              </a:rPr>
              <a:t>answering</a:t>
            </a:r>
            <a:r>
              <a:rPr lang="en-US" sz="4400" b="1" dirty="0">
                <a:solidFill>
                  <a:srgbClr val="990033"/>
                </a:solidFill>
                <a:effectLst>
                  <a:outerShdw blurRad="38100" dist="38100" dir="2700000" algn="tl">
                    <a:srgbClr val="000000">
                      <a:alpha val="43137"/>
                    </a:srgbClr>
                  </a:outerShdw>
                </a:effectLst>
                <a:latin typeface="Arial Narrow" pitchFamily="34" charset="0"/>
              </a:rPr>
              <a:t> your prayer.</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4:6 - Do not be anxious about anything, but in everything, by prayer and petition,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with thanksgiving, present your requests to God</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8:28-29 - And we know that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all things God works for the good of those who love him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who have been called according to his purpose. For those God foreknew he also predestined to be conformed to the likeness of his Son, that he might be the firstborn among many brothers.</a:t>
            </a:r>
          </a:p>
        </p:txBody>
      </p:sp>
      <p:sp>
        <p:nvSpPr>
          <p:cNvPr id="4" name="Rectangle 3">
            <a:extLst>
              <a:ext uri="{FF2B5EF4-FFF2-40B4-BE49-F238E27FC236}">
                <a16:creationId xmlns:a16="http://schemas.microsoft.com/office/drawing/2014/main" id="{C9A4EF0C-BFAA-4854-9AA3-66F30FCD723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5537E51-2A5F-4706-8517-941232BFC29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3DAE475-D367-41AD-B31E-DBD7052BF84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5:18 - Give thanks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all circumstances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this is God's will for you in Christ Jesus.</a:t>
            </a:r>
          </a:p>
        </p:txBody>
      </p:sp>
      <p:sp>
        <p:nvSpPr>
          <p:cNvPr id="4" name="Rectangle 3">
            <a:extLst>
              <a:ext uri="{FF2B5EF4-FFF2-40B4-BE49-F238E27FC236}">
                <a16:creationId xmlns:a16="http://schemas.microsoft.com/office/drawing/2014/main" id="{29545A7E-0D0E-49E6-86AE-5D4BB03E8B4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07E8A8-E201-4247-842C-51026866EC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CAA24A-C919-4622-BE81-DCC619FFFCC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can you genuinely thank 	God for adverse things?</a:t>
            </a:r>
          </a:p>
        </p:txBody>
      </p:sp>
      <p:sp>
        <p:nvSpPr>
          <p:cNvPr id="4" name="Rectangle 3">
            <a:extLst>
              <a:ext uri="{FF2B5EF4-FFF2-40B4-BE49-F238E27FC236}">
                <a16:creationId xmlns:a16="http://schemas.microsoft.com/office/drawing/2014/main" id="{A4B1B730-6BB6-4AE7-85DF-6674ED86878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40F24ED-C458-41AF-AF4F-BF1DD2251D9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43CE66-139E-44D0-A72E-AAC6BBA48D4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can you genuinely thank 	God for adverse things?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Emphatic Answer!</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8:28 - And we know that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all things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God works for the good of those who love him, who have been called according to his purpose. </a:t>
            </a:r>
          </a:p>
        </p:txBody>
      </p:sp>
      <p:sp>
        <p:nvSpPr>
          <p:cNvPr id="4" name="Rectangle 3">
            <a:extLst>
              <a:ext uri="{FF2B5EF4-FFF2-40B4-BE49-F238E27FC236}">
                <a16:creationId xmlns:a16="http://schemas.microsoft.com/office/drawing/2014/main" id="{EB0A15B6-9E4A-4380-9FBC-A4AB8C32141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741DFC-E3CC-4F40-8287-992704E93C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1A79AD-7AE3-467C-8D26-6F1533876B4F}"/>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can you genuinely thank 	God for adverse things?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Emphatic Answer!</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8:28 - And we know that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all things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God works for the good of those who love him, who have been called according to his purpose.</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5:20 - Always giving thanks to God the Father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everything</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name of our Lord Jesus Christ. </a:t>
            </a:r>
          </a:p>
        </p:txBody>
      </p:sp>
      <p:sp>
        <p:nvSpPr>
          <p:cNvPr id="4" name="Rectangle 3">
            <a:extLst>
              <a:ext uri="{FF2B5EF4-FFF2-40B4-BE49-F238E27FC236}">
                <a16:creationId xmlns:a16="http://schemas.microsoft.com/office/drawing/2014/main" id="{C20877AE-1D11-43B0-9617-511D62E4F3F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4A90F6-DBE4-48AB-9192-BFD147C4CE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DD6A07-29B4-4F8C-8198-E11A161D445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What’s the test of faith?</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Do you really trust</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that God does that!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7CE97E0-8037-4CFC-AD41-CCCA3BE65E2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1E841C-863C-45C1-A116-7D6E25D8D10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52619EE-4343-42D2-AE72-E07908AD1884}"/>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Examples of Genuine Thanks-giving</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What God Expects</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How Do You Show Thankfulness?</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F14491-1878-4E01-ABE0-43C8FD8413F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6A4CE41-9B14-454D-8C02-D9A121FEF911}"/>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4:4-7</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Rejoice in the Lord always. I will say it again: Rejoice! Let your gentleness be evident to all. The Lord is near. Do not be anxious about anything, but in everything, by prayer and petition, with thanksgiving, present your requests to God. And the peace of God, which transcends all understanding, will guard your hearts and your minds in Christ Jesus.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D1B4B3D-4D7B-4E72-8B8A-20C9C7CE8CE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748F73-6ACC-4F9F-A688-BAD0A4F650A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By </a:t>
            </a:r>
            <a:r>
              <a:rPr lang="en-US" sz="4400" b="1" u="sng" dirty="0">
                <a:solidFill>
                  <a:srgbClr val="990033"/>
                </a:solidFill>
                <a:effectLst>
                  <a:outerShdw blurRad="38100" dist="38100" dir="2700000" algn="tl">
                    <a:srgbClr val="000000">
                      <a:alpha val="43137"/>
                    </a:srgbClr>
                  </a:outerShdw>
                </a:effectLst>
                <a:latin typeface="Arial Narrow" pitchFamily="34" charset="0"/>
              </a:rPr>
              <a:t>witnessing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Chonicles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16:8 - Give thanks to the LORD, call on his name;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make known among the nations what he has done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754FF73-3FCD-4FB3-BAAA-9C3CC700A1B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How Do You Show Thankfulness?</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11C2A3-2F49-4496-87E1-8F3A8D2DC6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F6DDEE-1051-40CF-B387-312895AB002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By witnessing.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By </a:t>
            </a:r>
            <a:r>
              <a:rPr lang="en-US" sz="4400" b="1" u="sng" dirty="0">
                <a:solidFill>
                  <a:srgbClr val="990033"/>
                </a:solidFill>
                <a:effectLst>
                  <a:outerShdw blurRad="38100" dist="38100" dir="2700000" algn="tl">
                    <a:srgbClr val="000000">
                      <a:alpha val="43137"/>
                    </a:srgbClr>
                  </a:outerShdw>
                </a:effectLst>
                <a:latin typeface="Arial Narrow" pitchFamily="34" charset="0"/>
              </a:rPr>
              <a:t>singing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Psalm 92:1 - It is good to praise the LORD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make music to your name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 Most High.</a:t>
            </a:r>
          </a:p>
        </p:txBody>
      </p:sp>
      <p:sp>
        <p:nvSpPr>
          <p:cNvPr id="4" name="Rectangle 3">
            <a:extLst>
              <a:ext uri="{FF2B5EF4-FFF2-40B4-BE49-F238E27FC236}">
                <a16:creationId xmlns:a16="http://schemas.microsoft.com/office/drawing/2014/main" id="{BBC12610-3F04-4433-818C-F8BFD11D1E1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How Do You Show Thankfulness?</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09A27B-BDEF-432C-9B4E-AB0E77FAE5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4C910C-9E97-49C5-9A0D-6D2CE4F1A00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By witnessing.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By singing.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By </a:t>
            </a:r>
            <a:r>
              <a:rPr lang="en-US" sz="4400" b="1" u="sng" dirty="0">
                <a:solidFill>
                  <a:srgbClr val="990033"/>
                </a:solidFill>
                <a:effectLst>
                  <a:outerShdw blurRad="38100" dist="38100" dir="2700000" algn="tl">
                    <a:srgbClr val="000000">
                      <a:alpha val="43137"/>
                    </a:srgbClr>
                  </a:outerShdw>
                </a:effectLst>
                <a:latin typeface="Arial Narrow" pitchFamily="34" charset="0"/>
              </a:rPr>
              <a:t>praising</a:t>
            </a:r>
            <a:r>
              <a:rPr lang="en-US" sz="4400" b="1" dirty="0">
                <a:solidFill>
                  <a:srgbClr val="990033"/>
                </a:solidFill>
                <a:effectLst>
                  <a:outerShdw blurRad="38100" dist="38100" dir="2700000" algn="tl">
                    <a:srgbClr val="000000">
                      <a:alpha val="43137"/>
                    </a:srgbClr>
                  </a:outerShdw>
                </a:effectLst>
                <a:latin typeface="Arial Narrow" pitchFamily="34" charset="0"/>
              </a:rPr>
              <a:t> Lord Jesus through </a:t>
            </a:r>
            <a:r>
              <a:rPr lang="en-US" sz="4400" b="1" u="sng" dirty="0">
                <a:solidFill>
                  <a:srgbClr val="990033"/>
                </a:solidFill>
                <a:effectLst>
                  <a:outerShdw blurRad="38100" dist="38100" dir="2700000" algn="tl">
                    <a:srgbClr val="000000">
                      <a:alpha val="43137"/>
                    </a:srgbClr>
                  </a:outerShdw>
                </a:effectLst>
                <a:latin typeface="Arial Narrow" pitchFamily="34" charset="0"/>
              </a:rPr>
              <a:t>prayer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4:4 - For everything God created is good, and nothing is to be rejected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it is received with thanksgiving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C43788E-7C93-4B40-830C-58A241A3A99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How Do You Show Thankfulness?</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CDF96A-F4C6-48BC-896C-05C002836E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9DB941-92B4-4AD1-B4E0-41E79CDC9ED6}"/>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Thanksgiving </a:t>
            </a:r>
            <a:r>
              <a:rPr lang="en-US" sz="4400" b="1" dirty="0">
                <a:solidFill>
                  <a:srgbClr val="990033"/>
                </a:solidFill>
                <a:effectLst>
                  <a:outerShdw blurRad="38100" dist="38100" dir="2700000" algn="tl">
                    <a:srgbClr val="000000">
                      <a:alpha val="43137"/>
                    </a:srgbClr>
                  </a:outerShdw>
                </a:effectLst>
                <a:latin typeface="Arial Narrow" pitchFamily="34" charset="0"/>
              </a:rPr>
              <a:t>is not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“Turkey Day”!</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the day to focus on your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blessings from Almighty God!</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4A6FC0-6031-40FE-A181-EB682E9F51F4}"/>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97AF971-A58C-4D3E-AF3E-3DE09651509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Examples of Genuine Thanks-giving</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44E640-DD09-4C2B-A4AF-A80BF6C7636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D16C05-1DDF-4AC2-A893-E8FDFB45EC9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336600"/>
                </a:solidFill>
                <a:effectLst>
                  <a:outerShdw blurRad="38100" dist="38100" dir="2700000" algn="tl">
                    <a:srgbClr val="000000">
                      <a:alpha val="43137"/>
                    </a:srgbClr>
                  </a:outerShdw>
                </a:effectLst>
                <a:latin typeface="Arial Narrow" pitchFamily="34" charset="0"/>
              </a:rPr>
              <a:t>The Ten Lepers</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17:12-19</a:t>
            </a:r>
          </a:p>
        </p:txBody>
      </p:sp>
      <p:sp>
        <p:nvSpPr>
          <p:cNvPr id="4" name="Rectangle 3">
            <a:extLst>
              <a:ext uri="{FF2B5EF4-FFF2-40B4-BE49-F238E27FC236}">
                <a16:creationId xmlns:a16="http://schemas.microsoft.com/office/drawing/2014/main" id="{6D88A5FA-6414-4CCB-9844-E74D0054738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Genuine Thanksgiving  </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1D0872-6CF8-457F-A1AD-56A85D85C33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774D57-F82B-46D8-956E-5289C4E4014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336600"/>
                </a:solidFill>
                <a:effectLst>
                  <a:outerShdw blurRad="38100" dist="38100" dir="2700000" algn="tl">
                    <a:srgbClr val="000000">
                      <a:alpha val="43137"/>
                    </a:srgbClr>
                  </a:outerShdw>
                </a:effectLst>
                <a:latin typeface="Arial Narrow" pitchFamily="34" charset="0"/>
              </a:rPr>
              <a:t>Mary Anointing the Lord</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12:1-8</a:t>
            </a:r>
          </a:p>
        </p:txBody>
      </p:sp>
      <p:sp>
        <p:nvSpPr>
          <p:cNvPr id="4" name="Rectangle 3">
            <a:extLst>
              <a:ext uri="{FF2B5EF4-FFF2-40B4-BE49-F238E27FC236}">
                <a16:creationId xmlns:a16="http://schemas.microsoft.com/office/drawing/2014/main" id="{28AB2F92-1A5B-44F8-9883-4357CDD10F9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Genuine Thanksgiving  </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B8106F-6A9B-4461-9528-FB3DFC3C27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D722B7-4D24-4C26-BB91-ED36D4EAA67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t>
            </a:r>
            <a:r>
              <a:rPr lang="en-US" sz="4400" b="1" dirty="0">
                <a:solidFill>
                  <a:srgbClr val="336600"/>
                </a:solidFill>
                <a:effectLst>
                  <a:outerShdw blurRad="38100" dist="38100" dir="2700000" algn="tl">
                    <a:srgbClr val="000000">
                      <a:alpha val="43137"/>
                    </a:srgbClr>
                  </a:outerShdw>
                </a:effectLst>
                <a:latin typeface="Arial Narrow" pitchFamily="34" charset="0"/>
              </a:rPr>
              <a:t>The Women Taken in Adultery</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8:1-11</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algn="ctr">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with</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algn="ctr">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rPr>
              <a:t>The Woman Anointing the Lord</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7:36-50</a:t>
            </a:r>
          </a:p>
        </p:txBody>
      </p:sp>
      <p:sp>
        <p:nvSpPr>
          <p:cNvPr id="4" name="Rectangle 3">
            <a:extLst>
              <a:ext uri="{FF2B5EF4-FFF2-40B4-BE49-F238E27FC236}">
                <a16:creationId xmlns:a16="http://schemas.microsoft.com/office/drawing/2014/main" id="{37A7427C-1069-40E6-B4DC-BFB873C2311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Genuine Thanksgiving  </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4AD44D-EB40-4521-AEFA-6C7859A90ED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5EEDDB-E8B2-445A-B52B-7ED37550B77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Examples of Genuine Thanks-giving</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What God Expects</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9F6E4A-6FEE-4722-B486-797B2DEE23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DE767D-8606-4666-854C-245FD48D8EB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Give thanks for those who have received </a:t>
            </a:r>
            <a:r>
              <a:rPr lang="en-US" sz="4400" b="1" u="sng" dirty="0">
                <a:solidFill>
                  <a:srgbClr val="990033"/>
                </a:solidFill>
                <a:effectLst>
                  <a:outerShdw blurRad="38100" dist="38100" dir="2700000" algn="tl">
                    <a:srgbClr val="000000">
                      <a:alpha val="43137"/>
                    </a:srgbClr>
                  </a:outerShdw>
                </a:effectLst>
                <a:latin typeface="Arial Narrow" pitchFamily="34" charset="0"/>
              </a:rPr>
              <a:t>salvation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2:13 - And we also thank God continually because, when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received the word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you heard from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accepted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as the word of men, but as it actually is, the word of God, which is at work in you who believe.</a:t>
            </a:r>
          </a:p>
        </p:txBody>
      </p:sp>
      <p:sp>
        <p:nvSpPr>
          <p:cNvPr id="4" name="Rectangle 3">
            <a:extLst>
              <a:ext uri="{FF2B5EF4-FFF2-40B4-BE49-F238E27FC236}">
                <a16:creationId xmlns:a16="http://schemas.microsoft.com/office/drawing/2014/main" id="{70F4A6FF-DA4C-4B26-A7C0-50B8C5E7D9E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2BDDEA-AE98-4F0D-A91F-46FC41967A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E3CDCF-4F20-414F-8BCA-D6E488BF3F1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Give thanks for the Christian </a:t>
            </a:r>
            <a:r>
              <a:rPr lang="en-US" sz="4400" b="1" u="sng" dirty="0">
                <a:solidFill>
                  <a:srgbClr val="990033"/>
                </a:solidFill>
                <a:effectLst>
                  <a:outerShdw blurRad="38100" dist="38100" dir="2700000" algn="tl">
                    <a:srgbClr val="000000">
                      <a:alpha val="43137"/>
                    </a:srgbClr>
                  </a:outerShdw>
                </a:effectLst>
                <a:latin typeface="Arial Narrow" pitchFamily="34" charset="0"/>
              </a:rPr>
              <a:t>growth</a:t>
            </a:r>
            <a:r>
              <a:rPr lang="en-US" sz="4400" b="1" dirty="0">
                <a:solidFill>
                  <a:srgbClr val="990033"/>
                </a:solidFill>
                <a:effectLst>
                  <a:outerShdw blurRad="38100" dist="38100" dir="2700000" algn="tl">
                    <a:srgbClr val="000000">
                      <a:alpha val="43137"/>
                    </a:srgbClr>
                  </a:outerShdw>
                </a:effectLst>
                <a:latin typeface="Arial Narrow" pitchFamily="34" charset="0"/>
              </a:rPr>
              <a:t> you see in one another.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1:3-5 -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always thank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Father of our Lord Jesus Christ, when we pray for you, because we have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heard of your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Christ Jesus and of the love you have for all the saints--the faith and love that spring from the hope that is stored up for you in heaven and that you have already heard about in the word of truth, the gospel.</a:t>
            </a:r>
          </a:p>
        </p:txBody>
      </p:sp>
      <p:sp>
        <p:nvSpPr>
          <p:cNvPr id="4" name="Rectangle 3">
            <a:extLst>
              <a:ext uri="{FF2B5EF4-FFF2-40B4-BE49-F238E27FC236}">
                <a16:creationId xmlns:a16="http://schemas.microsoft.com/office/drawing/2014/main" id="{1137AC6B-3C82-4748-B7BB-F431C1EA260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God Expects</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23470</TotalTime>
  <Words>1027</Words>
  <Application>Microsoft Office PowerPoint</Application>
  <PresentationFormat>On-screen Show (4:3)</PresentationFormat>
  <Paragraphs>127</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 Narrow</vt:lpstr>
      <vt:lpstr>Arial</vt:lpstr>
      <vt:lpstr>Lucida Sans Unicode</vt:lpstr>
      <vt:lpstr>Wingdings 2</vt:lpstr>
      <vt:lpstr>Calibri</vt:lpstr>
      <vt:lpstr>Times New Roman</vt:lpstr>
      <vt:lpstr>Trek</vt:lpstr>
      <vt:lpstr>thanksgiving</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1406</cp:revision>
  <dcterms:created xsi:type="dcterms:W3CDTF">2005-04-23T22:37:40Z</dcterms:created>
  <dcterms:modified xsi:type="dcterms:W3CDTF">2021-02-11T00:18:19Z</dcterms:modified>
</cp:coreProperties>
</file>