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3"/>
  </p:notesMasterIdLst>
  <p:handoutMasterIdLst>
    <p:handoutMasterId r:id="rId44"/>
  </p:handoutMasterIdLst>
  <p:sldIdLst>
    <p:sldId id="398" r:id="rId2"/>
    <p:sldId id="1900" r:id="rId3"/>
    <p:sldId id="1901" r:id="rId4"/>
    <p:sldId id="1902" r:id="rId5"/>
    <p:sldId id="1898" r:id="rId6"/>
    <p:sldId id="1899" r:id="rId7"/>
    <p:sldId id="1903" r:id="rId8"/>
    <p:sldId id="1904" r:id="rId9"/>
    <p:sldId id="1704" r:id="rId10"/>
    <p:sldId id="1905" r:id="rId11"/>
    <p:sldId id="1906" r:id="rId12"/>
    <p:sldId id="1907" r:id="rId13"/>
    <p:sldId id="1362" r:id="rId14"/>
    <p:sldId id="1782" r:id="rId15"/>
    <p:sldId id="1908" r:id="rId16"/>
    <p:sldId id="1909" r:id="rId17"/>
    <p:sldId id="1910" r:id="rId18"/>
    <p:sldId id="1911" r:id="rId19"/>
    <p:sldId id="1912" r:id="rId20"/>
    <p:sldId id="1913" r:id="rId21"/>
    <p:sldId id="1914" r:id="rId22"/>
    <p:sldId id="1915" r:id="rId23"/>
    <p:sldId id="1916" r:id="rId24"/>
    <p:sldId id="1917" r:id="rId25"/>
    <p:sldId id="1918" r:id="rId26"/>
    <p:sldId id="1919" r:id="rId27"/>
    <p:sldId id="1920" r:id="rId28"/>
    <p:sldId id="1921" r:id="rId29"/>
    <p:sldId id="1922" r:id="rId30"/>
    <p:sldId id="1923" r:id="rId31"/>
    <p:sldId id="1924" r:id="rId32"/>
    <p:sldId id="1806" r:id="rId33"/>
    <p:sldId id="1925" r:id="rId34"/>
    <p:sldId id="1926" r:id="rId35"/>
    <p:sldId id="1927" r:id="rId36"/>
    <p:sldId id="1928" r:id="rId37"/>
    <p:sldId id="1929" r:id="rId38"/>
    <p:sldId id="1930" r:id="rId39"/>
    <p:sldId id="1931" r:id="rId40"/>
    <p:sldId id="1896" r:id="rId41"/>
    <p:sldId id="1932" r:id="rId42"/>
  </p:sldIdLst>
  <p:sldSz cx="9144000" cy="6858000" type="screen4x3"/>
  <p:notesSz cx="6858000" cy="9144000"/>
  <p:defaultTextStyle>
    <a:defPPr>
      <a:defRPr lang="en-US"/>
    </a:defPPr>
    <a:lvl1pPr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1pPr>
    <a:lvl2pPr marL="4572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2pPr>
    <a:lvl3pPr marL="9144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3pPr>
    <a:lvl4pPr marL="13716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4pPr>
    <a:lvl5pPr marL="18288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5pPr>
    <a:lvl6pPr marL="2286000" algn="l" defTabSz="914400" rtl="0" eaLnBrk="1" latinLnBrk="0" hangingPunct="1">
      <a:defRPr sz="2800" b="1" kern="1200">
        <a:solidFill>
          <a:srgbClr val="990033"/>
        </a:solidFill>
        <a:latin typeface="Arial Narrow" panose="020B0606020202030204" pitchFamily="34" charset="0"/>
        <a:ea typeface="+mn-ea"/>
        <a:cs typeface="+mn-cs"/>
      </a:defRPr>
    </a:lvl6pPr>
    <a:lvl7pPr marL="2743200" algn="l" defTabSz="914400" rtl="0" eaLnBrk="1" latinLnBrk="0" hangingPunct="1">
      <a:defRPr sz="2800" b="1" kern="1200">
        <a:solidFill>
          <a:srgbClr val="990033"/>
        </a:solidFill>
        <a:latin typeface="Arial Narrow" panose="020B0606020202030204" pitchFamily="34" charset="0"/>
        <a:ea typeface="+mn-ea"/>
        <a:cs typeface="+mn-cs"/>
      </a:defRPr>
    </a:lvl7pPr>
    <a:lvl8pPr marL="3200400" algn="l" defTabSz="914400" rtl="0" eaLnBrk="1" latinLnBrk="0" hangingPunct="1">
      <a:defRPr sz="2800" b="1" kern="1200">
        <a:solidFill>
          <a:srgbClr val="990033"/>
        </a:solidFill>
        <a:latin typeface="Arial Narrow" panose="020B0606020202030204" pitchFamily="34" charset="0"/>
        <a:ea typeface="+mn-ea"/>
        <a:cs typeface="+mn-cs"/>
      </a:defRPr>
    </a:lvl8pPr>
    <a:lvl9pPr marL="3657600" algn="l" defTabSz="914400" rtl="0" eaLnBrk="1" latinLnBrk="0" hangingPunct="1">
      <a:defRPr sz="2800" b="1" kern="1200">
        <a:solidFill>
          <a:srgbClr val="990033"/>
        </a:solidFill>
        <a:latin typeface="Arial Narrow" panose="020B0606020202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336600"/>
    <a:srgbClr val="990033"/>
    <a:srgbClr val="339966"/>
    <a:srgbClr val="FF00FF"/>
    <a:srgbClr val="CC00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32645" autoAdjust="0"/>
    <p:restoredTop sz="90401" autoAdjust="0"/>
  </p:normalViewPr>
  <p:slideViewPr>
    <p:cSldViewPr>
      <p:cViewPr varScale="1">
        <p:scale>
          <a:sx n="112" d="100"/>
          <a:sy n="112" d="100"/>
        </p:scale>
        <p:origin x="1182" y="78"/>
      </p:cViewPr>
      <p:guideLst>
        <p:guide orient="horz" pos="2160"/>
        <p:guide pos="2880"/>
      </p:guideLst>
    </p:cSldViewPr>
  </p:slideViewPr>
  <p:outlineViewPr>
    <p:cViewPr>
      <p:scale>
        <a:sx n="33" d="100"/>
        <a:sy n="33" d="100"/>
      </p:scale>
      <p:origin x="48" y="1764"/>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a:extLst>
              <a:ext uri="{FF2B5EF4-FFF2-40B4-BE49-F238E27FC236}">
                <a16:creationId xmlns:a16="http://schemas.microsoft.com/office/drawing/2014/main" id="{E374B5B3-D798-4661-8030-F5D523C6C5AB}"/>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5" name="Rectangle 3">
            <a:extLst>
              <a:ext uri="{FF2B5EF4-FFF2-40B4-BE49-F238E27FC236}">
                <a16:creationId xmlns:a16="http://schemas.microsoft.com/office/drawing/2014/main" id="{A9B9AB2D-19F5-4802-BA73-B1E7EFDB05C3}"/>
              </a:ext>
            </a:extLst>
          </p:cNvPr>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141316" name="Rectangle 4">
            <a:extLst>
              <a:ext uri="{FF2B5EF4-FFF2-40B4-BE49-F238E27FC236}">
                <a16:creationId xmlns:a16="http://schemas.microsoft.com/office/drawing/2014/main" id="{1E8A95A3-59F8-44D7-9F3B-08B7D723F6CA}"/>
              </a:ext>
            </a:extLst>
          </p:cNvPr>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7" name="Rectangle 5">
            <a:extLst>
              <a:ext uri="{FF2B5EF4-FFF2-40B4-BE49-F238E27FC236}">
                <a16:creationId xmlns:a16="http://schemas.microsoft.com/office/drawing/2014/main" id="{0DF58168-5DBD-41DC-8F5D-B686D3B0DF37}"/>
              </a:ext>
            </a:extLst>
          </p:cNvPr>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smtClean="0">
                <a:solidFill>
                  <a:schemeClr val="tx1"/>
                </a:solidFill>
                <a:latin typeface="Times New Roman" panose="02020603050405020304" pitchFamily="18" charset="0"/>
              </a:defRPr>
            </a:lvl1pPr>
          </a:lstStyle>
          <a:p>
            <a:pPr>
              <a:defRPr/>
            </a:pPr>
            <a:fld id="{031CA826-DDB4-4BB9-9E62-43C0525E1655}"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E8E9FFE-336A-4B25-946C-3B9780F0EED7}"/>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a:extLst>
              <a:ext uri="{FF2B5EF4-FFF2-40B4-BE49-F238E27FC236}">
                <a16:creationId xmlns:a16="http://schemas.microsoft.com/office/drawing/2014/main" id="{5D9A0067-DFCE-4A9B-8DD4-DFA9F1F52F5C}"/>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80C936AC-9C2B-4297-AE37-BC22E3235814}" type="datetimeFigureOut">
              <a:rPr lang="en-US"/>
              <a:pPr>
                <a:defRPr/>
              </a:pPr>
              <a:t>7/1/2024</a:t>
            </a:fld>
            <a:endParaRPr lang="en-US" dirty="0"/>
          </a:p>
        </p:txBody>
      </p:sp>
      <p:sp>
        <p:nvSpPr>
          <p:cNvPr id="4" name="Slide Image Placeholder 3">
            <a:extLst>
              <a:ext uri="{FF2B5EF4-FFF2-40B4-BE49-F238E27FC236}">
                <a16:creationId xmlns:a16="http://schemas.microsoft.com/office/drawing/2014/main" id="{0110D0BF-8382-4B2B-AE50-9CE9C680B651}"/>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A39E65D8-342A-417F-9C29-F2722C6B4C06}"/>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9C7AE523-8959-4925-A1F1-F95A7669BADD}"/>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a:extLst>
              <a:ext uri="{FF2B5EF4-FFF2-40B4-BE49-F238E27FC236}">
                <a16:creationId xmlns:a16="http://schemas.microsoft.com/office/drawing/2014/main" id="{2E390073-6D64-410B-A7EB-4C6B222063E2}"/>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1DB3BE6E-D911-4870-AFE5-F3A841D6C61E}"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EB9D11A1-D80E-46B0-814F-D3E2AF0F9D1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CC0E0F2E-2E2A-4EE1-854A-CCB85C65110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a:extLst>
              <a:ext uri="{FF2B5EF4-FFF2-40B4-BE49-F238E27FC236}">
                <a16:creationId xmlns:a16="http://schemas.microsoft.com/office/drawing/2014/main" id="{A2D5157B-FD02-4A18-A57E-FB729911FE9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9AE21B1-A093-4343-85C1-EE7E89F1F218}" type="slidenum">
              <a:rPr lang="en-US" altLang="en-US">
                <a:solidFill>
                  <a:srgbClr val="990033"/>
                </a:solidFill>
                <a:latin typeface="Arial Narrow" panose="020B0606020202030204" pitchFamily="34" charset="0"/>
              </a:rPr>
              <a:pPr>
                <a:spcBef>
                  <a:spcPct val="0"/>
                </a:spcBef>
              </a:pPr>
              <a:t>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14181B54-D74C-4EB8-87CC-ECC22A453E8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4B3194E1-C4C3-4592-A320-DC677BC549D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1508" name="Slide Number Placeholder 3">
            <a:extLst>
              <a:ext uri="{FF2B5EF4-FFF2-40B4-BE49-F238E27FC236}">
                <a16:creationId xmlns:a16="http://schemas.microsoft.com/office/drawing/2014/main" id="{433C3B8E-460B-45B4-9226-81547B69841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5FD374D-D890-433A-B889-D74047FE0A00}" type="slidenum">
              <a:rPr lang="en-US" altLang="en-US">
                <a:solidFill>
                  <a:srgbClr val="990033"/>
                </a:solidFill>
                <a:latin typeface="Arial Narrow" panose="020B0606020202030204" pitchFamily="34" charset="0"/>
              </a:rPr>
              <a:pPr>
                <a:spcBef>
                  <a:spcPct val="0"/>
                </a:spcBef>
              </a:pPr>
              <a:t>10</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2247323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14181B54-D74C-4EB8-87CC-ECC22A453E8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4B3194E1-C4C3-4592-A320-DC677BC549D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1508" name="Slide Number Placeholder 3">
            <a:extLst>
              <a:ext uri="{FF2B5EF4-FFF2-40B4-BE49-F238E27FC236}">
                <a16:creationId xmlns:a16="http://schemas.microsoft.com/office/drawing/2014/main" id="{433C3B8E-460B-45B4-9226-81547B69841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5FD374D-D890-433A-B889-D74047FE0A00}" type="slidenum">
              <a:rPr lang="en-US" altLang="en-US">
                <a:solidFill>
                  <a:srgbClr val="990033"/>
                </a:solidFill>
                <a:latin typeface="Arial Narrow" panose="020B0606020202030204" pitchFamily="34" charset="0"/>
              </a:rPr>
              <a:pPr>
                <a:spcBef>
                  <a:spcPct val="0"/>
                </a:spcBef>
              </a:pPr>
              <a:t>11</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5112425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14181B54-D74C-4EB8-87CC-ECC22A453E8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4B3194E1-C4C3-4592-A320-DC677BC549D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1508" name="Slide Number Placeholder 3">
            <a:extLst>
              <a:ext uri="{FF2B5EF4-FFF2-40B4-BE49-F238E27FC236}">
                <a16:creationId xmlns:a16="http://schemas.microsoft.com/office/drawing/2014/main" id="{433C3B8E-460B-45B4-9226-81547B69841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5FD374D-D890-433A-B889-D74047FE0A00}" type="slidenum">
              <a:rPr lang="en-US" altLang="en-US">
                <a:solidFill>
                  <a:srgbClr val="990033"/>
                </a:solidFill>
                <a:latin typeface="Arial Narrow" panose="020B0606020202030204" pitchFamily="34" charset="0"/>
              </a:rPr>
              <a:pPr>
                <a:spcBef>
                  <a:spcPct val="0"/>
                </a:spcBef>
              </a:pPr>
              <a:t>12</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21667803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4D6C1C27-F7C3-4B48-B637-7124C2E4119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1ADF67E3-5931-417E-9EBC-9700F3F3E09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5604" name="Slide Number Placeholder 3">
            <a:extLst>
              <a:ext uri="{FF2B5EF4-FFF2-40B4-BE49-F238E27FC236}">
                <a16:creationId xmlns:a16="http://schemas.microsoft.com/office/drawing/2014/main" id="{86A09432-784E-4CBD-BD86-42930E395C9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52448F3-8FA0-4BDD-AD80-12AE617993B3}" type="slidenum">
              <a:rPr lang="en-US" altLang="en-US">
                <a:solidFill>
                  <a:srgbClr val="990033"/>
                </a:solidFill>
                <a:latin typeface="Arial Narrow" panose="020B0606020202030204" pitchFamily="34" charset="0"/>
              </a:rPr>
              <a:pPr>
                <a:spcBef>
                  <a:spcPct val="0"/>
                </a:spcBef>
              </a:pPr>
              <a:t>13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2E247A79-6EB7-4819-8086-E70F63C9DCA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0C95B58F-6340-4F14-B64A-50B1C34DF5A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F2F5B79E-8B67-4C89-B7BB-DB93E20FF9A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C0E94B9-1DFF-4AAE-9134-4DBA08E0710A}" type="slidenum">
              <a:rPr lang="en-US" altLang="en-US">
                <a:solidFill>
                  <a:srgbClr val="990033"/>
                </a:solidFill>
                <a:latin typeface="Arial Narrow" panose="020B0606020202030204" pitchFamily="34" charset="0"/>
              </a:rPr>
              <a:pPr>
                <a:spcBef>
                  <a:spcPct val="0"/>
                </a:spcBef>
              </a:pPr>
              <a:t>14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2E247A79-6EB7-4819-8086-E70F63C9DCA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0C95B58F-6340-4F14-B64A-50B1C34DF5A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F2F5B79E-8B67-4C89-B7BB-DB93E20FF9A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C0E94B9-1DFF-4AAE-9134-4DBA08E0710A}" type="slidenum">
              <a:rPr lang="en-US" altLang="en-US">
                <a:solidFill>
                  <a:srgbClr val="990033"/>
                </a:solidFill>
                <a:latin typeface="Arial Narrow" panose="020B0606020202030204" pitchFamily="34" charset="0"/>
              </a:rPr>
              <a:pPr>
                <a:spcBef>
                  <a:spcPct val="0"/>
                </a:spcBef>
              </a:pPr>
              <a:t>15</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28681048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2E247A79-6EB7-4819-8086-E70F63C9DCA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0C95B58F-6340-4F14-B64A-50B1C34DF5A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F2F5B79E-8B67-4C89-B7BB-DB93E20FF9A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C0E94B9-1DFF-4AAE-9134-4DBA08E0710A}" type="slidenum">
              <a:rPr lang="en-US" altLang="en-US">
                <a:solidFill>
                  <a:srgbClr val="990033"/>
                </a:solidFill>
                <a:latin typeface="Arial Narrow" panose="020B0606020202030204" pitchFamily="34" charset="0"/>
              </a:rPr>
              <a:pPr>
                <a:spcBef>
                  <a:spcPct val="0"/>
                </a:spcBef>
              </a:pPr>
              <a:t>16</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26948344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2E247A79-6EB7-4819-8086-E70F63C9DCA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0C95B58F-6340-4F14-B64A-50B1C34DF5A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F2F5B79E-8B67-4C89-B7BB-DB93E20FF9A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C0E94B9-1DFF-4AAE-9134-4DBA08E0710A}" type="slidenum">
              <a:rPr lang="en-US" altLang="en-US">
                <a:solidFill>
                  <a:srgbClr val="990033"/>
                </a:solidFill>
                <a:latin typeface="Arial Narrow" panose="020B0606020202030204" pitchFamily="34" charset="0"/>
              </a:rPr>
              <a:pPr>
                <a:spcBef>
                  <a:spcPct val="0"/>
                </a:spcBef>
              </a:pPr>
              <a:t>17</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22898894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2E247A79-6EB7-4819-8086-E70F63C9DCA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0C95B58F-6340-4F14-B64A-50B1C34DF5A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F2F5B79E-8B67-4C89-B7BB-DB93E20FF9A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C0E94B9-1DFF-4AAE-9134-4DBA08E0710A}" type="slidenum">
              <a:rPr lang="en-US" altLang="en-US">
                <a:solidFill>
                  <a:srgbClr val="990033"/>
                </a:solidFill>
                <a:latin typeface="Arial Narrow" panose="020B0606020202030204" pitchFamily="34" charset="0"/>
              </a:rPr>
              <a:pPr>
                <a:spcBef>
                  <a:spcPct val="0"/>
                </a:spcBef>
              </a:pPr>
              <a:t>18</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40845269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2E247A79-6EB7-4819-8086-E70F63C9DCA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0C95B58F-6340-4F14-B64A-50B1C34DF5A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F2F5B79E-8B67-4C89-B7BB-DB93E20FF9A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C0E94B9-1DFF-4AAE-9134-4DBA08E0710A}" type="slidenum">
              <a:rPr lang="en-US" altLang="en-US">
                <a:solidFill>
                  <a:srgbClr val="990033"/>
                </a:solidFill>
                <a:latin typeface="Arial Narrow" panose="020B0606020202030204" pitchFamily="34" charset="0"/>
              </a:rPr>
              <a:pPr>
                <a:spcBef>
                  <a:spcPct val="0"/>
                </a:spcBef>
              </a:pPr>
              <a:t>19</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3964470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2E247A79-6EB7-4819-8086-E70F63C9DCA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0C95B58F-6340-4F14-B64A-50B1C34DF5A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F2F5B79E-8B67-4C89-B7BB-DB93E20FF9A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C0E94B9-1DFF-4AAE-9134-4DBA08E0710A}" type="slidenum">
              <a:rPr lang="en-US" altLang="en-US">
                <a:solidFill>
                  <a:srgbClr val="990033"/>
                </a:solidFill>
                <a:latin typeface="Arial Narrow" panose="020B0606020202030204" pitchFamily="34" charset="0"/>
              </a:rPr>
              <a:pPr>
                <a:spcBef>
                  <a:spcPct val="0"/>
                </a:spcBef>
              </a:pPr>
              <a:t>2</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194998290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2E247A79-6EB7-4819-8086-E70F63C9DCA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0C95B58F-6340-4F14-B64A-50B1C34DF5A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F2F5B79E-8B67-4C89-B7BB-DB93E20FF9A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C0E94B9-1DFF-4AAE-9134-4DBA08E0710A}" type="slidenum">
              <a:rPr lang="en-US" altLang="en-US">
                <a:solidFill>
                  <a:srgbClr val="990033"/>
                </a:solidFill>
                <a:latin typeface="Arial Narrow" panose="020B0606020202030204" pitchFamily="34" charset="0"/>
              </a:rPr>
              <a:pPr>
                <a:spcBef>
                  <a:spcPct val="0"/>
                </a:spcBef>
              </a:pPr>
              <a:t>20</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314622012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2E247A79-6EB7-4819-8086-E70F63C9DCA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0C95B58F-6340-4F14-B64A-50B1C34DF5A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F2F5B79E-8B67-4C89-B7BB-DB93E20FF9A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C0E94B9-1DFF-4AAE-9134-4DBA08E0710A}" type="slidenum">
              <a:rPr lang="en-US" altLang="en-US">
                <a:solidFill>
                  <a:srgbClr val="990033"/>
                </a:solidFill>
                <a:latin typeface="Arial Narrow" panose="020B0606020202030204" pitchFamily="34" charset="0"/>
              </a:rPr>
              <a:pPr>
                <a:spcBef>
                  <a:spcPct val="0"/>
                </a:spcBef>
              </a:pPr>
              <a:t>21</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12133911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2E247A79-6EB7-4819-8086-E70F63C9DCA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0C95B58F-6340-4F14-B64A-50B1C34DF5A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F2F5B79E-8B67-4C89-B7BB-DB93E20FF9A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C0E94B9-1DFF-4AAE-9134-4DBA08E0710A}" type="slidenum">
              <a:rPr lang="en-US" altLang="en-US">
                <a:solidFill>
                  <a:srgbClr val="990033"/>
                </a:solidFill>
                <a:latin typeface="Arial Narrow" panose="020B0606020202030204" pitchFamily="34" charset="0"/>
              </a:rPr>
              <a:pPr>
                <a:spcBef>
                  <a:spcPct val="0"/>
                </a:spcBef>
              </a:pPr>
              <a:t>22</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185060065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2E247A79-6EB7-4819-8086-E70F63C9DCA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0C95B58F-6340-4F14-B64A-50B1C34DF5A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F2F5B79E-8B67-4C89-B7BB-DB93E20FF9A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C0E94B9-1DFF-4AAE-9134-4DBA08E0710A}" type="slidenum">
              <a:rPr lang="en-US" altLang="en-US">
                <a:solidFill>
                  <a:srgbClr val="990033"/>
                </a:solidFill>
                <a:latin typeface="Arial Narrow" panose="020B0606020202030204" pitchFamily="34" charset="0"/>
              </a:rPr>
              <a:pPr>
                <a:spcBef>
                  <a:spcPct val="0"/>
                </a:spcBef>
              </a:pPr>
              <a:t>23</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203886866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2E247A79-6EB7-4819-8086-E70F63C9DCA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0C95B58F-6340-4F14-B64A-50B1C34DF5A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F2F5B79E-8B67-4C89-B7BB-DB93E20FF9A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C0E94B9-1DFF-4AAE-9134-4DBA08E0710A}" type="slidenum">
              <a:rPr lang="en-US" altLang="en-US">
                <a:solidFill>
                  <a:srgbClr val="990033"/>
                </a:solidFill>
                <a:latin typeface="Arial Narrow" panose="020B0606020202030204" pitchFamily="34" charset="0"/>
              </a:rPr>
              <a:pPr>
                <a:spcBef>
                  <a:spcPct val="0"/>
                </a:spcBef>
              </a:pPr>
              <a:t>24</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83812095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2E247A79-6EB7-4819-8086-E70F63C9DCA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0C95B58F-6340-4F14-B64A-50B1C34DF5A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F2F5B79E-8B67-4C89-B7BB-DB93E20FF9A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C0E94B9-1DFF-4AAE-9134-4DBA08E0710A}" type="slidenum">
              <a:rPr lang="en-US" altLang="en-US">
                <a:solidFill>
                  <a:srgbClr val="990033"/>
                </a:solidFill>
                <a:latin typeface="Arial Narrow" panose="020B0606020202030204" pitchFamily="34" charset="0"/>
              </a:rPr>
              <a:pPr>
                <a:spcBef>
                  <a:spcPct val="0"/>
                </a:spcBef>
              </a:pPr>
              <a:t>25</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102860568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2E247A79-6EB7-4819-8086-E70F63C9DCA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0C95B58F-6340-4F14-B64A-50B1C34DF5A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F2F5B79E-8B67-4C89-B7BB-DB93E20FF9A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C0E94B9-1DFF-4AAE-9134-4DBA08E0710A}" type="slidenum">
              <a:rPr lang="en-US" altLang="en-US">
                <a:solidFill>
                  <a:srgbClr val="990033"/>
                </a:solidFill>
                <a:latin typeface="Arial Narrow" panose="020B0606020202030204" pitchFamily="34" charset="0"/>
              </a:rPr>
              <a:pPr>
                <a:spcBef>
                  <a:spcPct val="0"/>
                </a:spcBef>
              </a:pPr>
              <a:t>26</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144122571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2E247A79-6EB7-4819-8086-E70F63C9DCA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0C95B58F-6340-4F14-B64A-50B1C34DF5A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F2F5B79E-8B67-4C89-B7BB-DB93E20FF9A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C0E94B9-1DFF-4AAE-9134-4DBA08E0710A}" type="slidenum">
              <a:rPr lang="en-US" altLang="en-US">
                <a:solidFill>
                  <a:srgbClr val="990033"/>
                </a:solidFill>
                <a:latin typeface="Arial Narrow" panose="020B0606020202030204" pitchFamily="34" charset="0"/>
              </a:rPr>
              <a:pPr>
                <a:spcBef>
                  <a:spcPct val="0"/>
                </a:spcBef>
              </a:pPr>
              <a:t>27</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417914605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2E247A79-6EB7-4819-8086-E70F63C9DCA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0C95B58F-6340-4F14-B64A-50B1C34DF5A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F2F5B79E-8B67-4C89-B7BB-DB93E20FF9A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C0E94B9-1DFF-4AAE-9134-4DBA08E0710A}" type="slidenum">
              <a:rPr lang="en-US" altLang="en-US">
                <a:solidFill>
                  <a:srgbClr val="990033"/>
                </a:solidFill>
                <a:latin typeface="Arial Narrow" panose="020B0606020202030204" pitchFamily="34" charset="0"/>
              </a:rPr>
              <a:pPr>
                <a:spcBef>
                  <a:spcPct val="0"/>
                </a:spcBef>
              </a:pPr>
              <a:t>28</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32435375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2E247A79-6EB7-4819-8086-E70F63C9DCA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0C95B58F-6340-4F14-B64A-50B1C34DF5A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F2F5B79E-8B67-4C89-B7BB-DB93E20FF9A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C0E94B9-1DFF-4AAE-9134-4DBA08E0710A}" type="slidenum">
              <a:rPr lang="en-US" altLang="en-US">
                <a:solidFill>
                  <a:srgbClr val="990033"/>
                </a:solidFill>
                <a:latin typeface="Arial Narrow" panose="020B0606020202030204" pitchFamily="34" charset="0"/>
              </a:rPr>
              <a:pPr>
                <a:spcBef>
                  <a:spcPct val="0"/>
                </a:spcBef>
              </a:pPr>
              <a:t>29</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27230575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2E247A79-6EB7-4819-8086-E70F63C9DCA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0C95B58F-6340-4F14-B64A-50B1C34DF5A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F2F5B79E-8B67-4C89-B7BB-DB93E20FF9A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C0E94B9-1DFF-4AAE-9134-4DBA08E0710A}" type="slidenum">
              <a:rPr lang="en-US" altLang="en-US">
                <a:solidFill>
                  <a:srgbClr val="990033"/>
                </a:solidFill>
                <a:latin typeface="Arial Narrow" panose="020B0606020202030204" pitchFamily="34" charset="0"/>
              </a:rPr>
              <a:pPr>
                <a:spcBef>
                  <a:spcPct val="0"/>
                </a:spcBef>
              </a:pPr>
              <a:t>3</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215087704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2E247A79-6EB7-4819-8086-E70F63C9DCA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0C95B58F-6340-4F14-B64A-50B1C34DF5A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F2F5B79E-8B67-4C89-B7BB-DB93E20FF9A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C0E94B9-1DFF-4AAE-9134-4DBA08E0710A}" type="slidenum">
              <a:rPr lang="en-US" altLang="en-US">
                <a:solidFill>
                  <a:srgbClr val="990033"/>
                </a:solidFill>
                <a:latin typeface="Arial Narrow" panose="020B0606020202030204" pitchFamily="34" charset="0"/>
              </a:rPr>
              <a:pPr>
                <a:spcBef>
                  <a:spcPct val="0"/>
                </a:spcBef>
              </a:pPr>
              <a:t>30</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429033990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4D6C1C27-F7C3-4B48-B637-7124C2E4119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1ADF67E3-5931-417E-9EBC-9700F3F3E09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5604" name="Slide Number Placeholder 3">
            <a:extLst>
              <a:ext uri="{FF2B5EF4-FFF2-40B4-BE49-F238E27FC236}">
                <a16:creationId xmlns:a16="http://schemas.microsoft.com/office/drawing/2014/main" id="{86A09432-784E-4CBD-BD86-42930E395C9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52448F3-8FA0-4BDD-AD80-12AE617993B3}" type="slidenum">
              <a:rPr lang="en-US" altLang="en-US">
                <a:solidFill>
                  <a:srgbClr val="990033"/>
                </a:solidFill>
                <a:latin typeface="Arial Narrow" panose="020B0606020202030204" pitchFamily="34" charset="0"/>
              </a:rPr>
              <a:pPr>
                <a:spcBef>
                  <a:spcPct val="0"/>
                </a:spcBef>
              </a:pPr>
              <a:t>31</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376045942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74FE553C-68A3-46F1-859F-861DDED0A9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A42E0729-B225-4BE4-AE92-52C7DDED6B2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9940" name="Slide Number Placeholder 3">
            <a:extLst>
              <a:ext uri="{FF2B5EF4-FFF2-40B4-BE49-F238E27FC236}">
                <a16:creationId xmlns:a16="http://schemas.microsoft.com/office/drawing/2014/main" id="{CB317C10-9D7B-4314-9167-0DD91ECF4ED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7B1D4A9-8834-4189-84C0-88CED8B070BC}" type="slidenum">
              <a:rPr lang="en-US" altLang="en-US">
                <a:solidFill>
                  <a:srgbClr val="990033"/>
                </a:solidFill>
                <a:latin typeface="Arial Narrow" panose="020B0606020202030204" pitchFamily="34" charset="0"/>
              </a:rPr>
              <a:pPr>
                <a:spcBef>
                  <a:spcPct val="0"/>
                </a:spcBef>
              </a:pPr>
              <a:t>32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74FE553C-68A3-46F1-859F-861DDED0A9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A42E0729-B225-4BE4-AE92-52C7DDED6B2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9940" name="Slide Number Placeholder 3">
            <a:extLst>
              <a:ext uri="{FF2B5EF4-FFF2-40B4-BE49-F238E27FC236}">
                <a16:creationId xmlns:a16="http://schemas.microsoft.com/office/drawing/2014/main" id="{CB317C10-9D7B-4314-9167-0DD91ECF4ED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7B1D4A9-8834-4189-84C0-88CED8B070BC}" type="slidenum">
              <a:rPr lang="en-US" altLang="en-US">
                <a:solidFill>
                  <a:srgbClr val="990033"/>
                </a:solidFill>
                <a:latin typeface="Arial Narrow" panose="020B0606020202030204" pitchFamily="34" charset="0"/>
              </a:rPr>
              <a:pPr>
                <a:spcBef>
                  <a:spcPct val="0"/>
                </a:spcBef>
              </a:pPr>
              <a:t>33</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250581351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74FE553C-68A3-46F1-859F-861DDED0A9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A42E0729-B225-4BE4-AE92-52C7DDED6B2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9940" name="Slide Number Placeholder 3">
            <a:extLst>
              <a:ext uri="{FF2B5EF4-FFF2-40B4-BE49-F238E27FC236}">
                <a16:creationId xmlns:a16="http://schemas.microsoft.com/office/drawing/2014/main" id="{CB317C10-9D7B-4314-9167-0DD91ECF4ED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7B1D4A9-8834-4189-84C0-88CED8B070BC}" type="slidenum">
              <a:rPr lang="en-US" altLang="en-US">
                <a:solidFill>
                  <a:srgbClr val="990033"/>
                </a:solidFill>
                <a:latin typeface="Arial Narrow" panose="020B0606020202030204" pitchFamily="34" charset="0"/>
              </a:rPr>
              <a:pPr>
                <a:spcBef>
                  <a:spcPct val="0"/>
                </a:spcBef>
              </a:pPr>
              <a:t>34</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96052196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74FE553C-68A3-46F1-859F-861DDED0A9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A42E0729-B225-4BE4-AE92-52C7DDED6B2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9940" name="Slide Number Placeholder 3">
            <a:extLst>
              <a:ext uri="{FF2B5EF4-FFF2-40B4-BE49-F238E27FC236}">
                <a16:creationId xmlns:a16="http://schemas.microsoft.com/office/drawing/2014/main" id="{CB317C10-9D7B-4314-9167-0DD91ECF4ED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7B1D4A9-8834-4189-84C0-88CED8B070BC}" type="slidenum">
              <a:rPr lang="en-US" altLang="en-US">
                <a:solidFill>
                  <a:srgbClr val="990033"/>
                </a:solidFill>
                <a:latin typeface="Arial Narrow" panose="020B0606020202030204" pitchFamily="34" charset="0"/>
              </a:rPr>
              <a:pPr>
                <a:spcBef>
                  <a:spcPct val="0"/>
                </a:spcBef>
              </a:pPr>
              <a:t>35</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405177351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74FE553C-68A3-46F1-859F-861DDED0A9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A42E0729-B225-4BE4-AE92-52C7DDED6B2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9940" name="Slide Number Placeholder 3">
            <a:extLst>
              <a:ext uri="{FF2B5EF4-FFF2-40B4-BE49-F238E27FC236}">
                <a16:creationId xmlns:a16="http://schemas.microsoft.com/office/drawing/2014/main" id="{CB317C10-9D7B-4314-9167-0DD91ECF4ED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7B1D4A9-8834-4189-84C0-88CED8B070BC}" type="slidenum">
              <a:rPr lang="en-US" altLang="en-US">
                <a:solidFill>
                  <a:srgbClr val="990033"/>
                </a:solidFill>
                <a:latin typeface="Arial Narrow" panose="020B0606020202030204" pitchFamily="34" charset="0"/>
              </a:rPr>
              <a:pPr>
                <a:spcBef>
                  <a:spcPct val="0"/>
                </a:spcBef>
              </a:pPr>
              <a:t>36</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221962830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74FE553C-68A3-46F1-859F-861DDED0A9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A42E0729-B225-4BE4-AE92-52C7DDED6B2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9940" name="Slide Number Placeholder 3">
            <a:extLst>
              <a:ext uri="{FF2B5EF4-FFF2-40B4-BE49-F238E27FC236}">
                <a16:creationId xmlns:a16="http://schemas.microsoft.com/office/drawing/2014/main" id="{CB317C10-9D7B-4314-9167-0DD91ECF4ED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7B1D4A9-8834-4189-84C0-88CED8B070BC}" type="slidenum">
              <a:rPr lang="en-US" altLang="en-US">
                <a:solidFill>
                  <a:srgbClr val="990033"/>
                </a:solidFill>
                <a:latin typeface="Arial Narrow" panose="020B0606020202030204" pitchFamily="34" charset="0"/>
              </a:rPr>
              <a:pPr>
                <a:spcBef>
                  <a:spcPct val="0"/>
                </a:spcBef>
              </a:pPr>
              <a:t>37</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426052851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74FE553C-68A3-46F1-859F-861DDED0A9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A42E0729-B225-4BE4-AE92-52C7DDED6B2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9940" name="Slide Number Placeholder 3">
            <a:extLst>
              <a:ext uri="{FF2B5EF4-FFF2-40B4-BE49-F238E27FC236}">
                <a16:creationId xmlns:a16="http://schemas.microsoft.com/office/drawing/2014/main" id="{CB317C10-9D7B-4314-9167-0DD91ECF4ED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7B1D4A9-8834-4189-84C0-88CED8B070BC}" type="slidenum">
              <a:rPr lang="en-US" altLang="en-US">
                <a:solidFill>
                  <a:srgbClr val="990033"/>
                </a:solidFill>
                <a:latin typeface="Arial Narrow" panose="020B0606020202030204" pitchFamily="34" charset="0"/>
              </a:rPr>
              <a:pPr>
                <a:spcBef>
                  <a:spcPct val="0"/>
                </a:spcBef>
              </a:pPr>
              <a:t>38</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193833269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74FE553C-68A3-46F1-859F-861DDED0A9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A42E0729-B225-4BE4-AE92-52C7DDED6B2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9940" name="Slide Number Placeholder 3">
            <a:extLst>
              <a:ext uri="{FF2B5EF4-FFF2-40B4-BE49-F238E27FC236}">
                <a16:creationId xmlns:a16="http://schemas.microsoft.com/office/drawing/2014/main" id="{CB317C10-9D7B-4314-9167-0DD91ECF4ED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7B1D4A9-8834-4189-84C0-88CED8B070BC}" type="slidenum">
              <a:rPr lang="en-US" altLang="en-US">
                <a:solidFill>
                  <a:srgbClr val="990033"/>
                </a:solidFill>
                <a:latin typeface="Arial Narrow" panose="020B0606020202030204" pitchFamily="34" charset="0"/>
              </a:rPr>
              <a:pPr>
                <a:spcBef>
                  <a:spcPct val="0"/>
                </a:spcBef>
              </a:pPr>
              <a:t>39</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36816577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2E247A79-6EB7-4819-8086-E70F63C9DCA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0C95B58F-6340-4F14-B64A-50B1C34DF5A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F2F5B79E-8B67-4C89-B7BB-DB93E20FF9A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C0E94B9-1DFF-4AAE-9134-4DBA08E0710A}" type="slidenum">
              <a:rPr lang="en-US" altLang="en-US">
                <a:solidFill>
                  <a:srgbClr val="990033"/>
                </a:solidFill>
                <a:latin typeface="Arial Narrow" panose="020B0606020202030204" pitchFamily="34" charset="0"/>
              </a:rPr>
              <a:pPr>
                <a:spcBef>
                  <a:spcPct val="0"/>
                </a:spcBef>
              </a:pPr>
              <a:t>4</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420005110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a:extLst>
              <a:ext uri="{FF2B5EF4-FFF2-40B4-BE49-F238E27FC236}">
                <a16:creationId xmlns:a16="http://schemas.microsoft.com/office/drawing/2014/main" id="{B9B59CF2-7AEA-4293-9F5B-622108A10FD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3907" name="Notes Placeholder 2">
            <a:extLst>
              <a:ext uri="{FF2B5EF4-FFF2-40B4-BE49-F238E27FC236}">
                <a16:creationId xmlns:a16="http://schemas.microsoft.com/office/drawing/2014/main" id="{4FE95A93-B81D-44A0-85B2-4AF00182C0E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23908" name="Slide Number Placeholder 3">
            <a:extLst>
              <a:ext uri="{FF2B5EF4-FFF2-40B4-BE49-F238E27FC236}">
                <a16:creationId xmlns:a16="http://schemas.microsoft.com/office/drawing/2014/main" id="{7DA7F769-A7F3-4069-A741-2F8AFA2325D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BC8C25D-354A-4F23-A913-3AEB29586859}" type="slidenum">
              <a:rPr lang="en-US" altLang="en-US">
                <a:solidFill>
                  <a:srgbClr val="990033"/>
                </a:solidFill>
                <a:latin typeface="Arial Narrow" panose="020B0606020202030204" pitchFamily="34" charset="0"/>
              </a:rPr>
              <a:pPr>
                <a:spcBef>
                  <a:spcPct val="0"/>
                </a:spcBef>
              </a:pPr>
              <a:t>40</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258306254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a:extLst>
              <a:ext uri="{FF2B5EF4-FFF2-40B4-BE49-F238E27FC236}">
                <a16:creationId xmlns:a16="http://schemas.microsoft.com/office/drawing/2014/main" id="{B9B59CF2-7AEA-4293-9F5B-622108A10FD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3907" name="Notes Placeholder 2">
            <a:extLst>
              <a:ext uri="{FF2B5EF4-FFF2-40B4-BE49-F238E27FC236}">
                <a16:creationId xmlns:a16="http://schemas.microsoft.com/office/drawing/2014/main" id="{4FE95A93-B81D-44A0-85B2-4AF00182C0E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23908" name="Slide Number Placeholder 3">
            <a:extLst>
              <a:ext uri="{FF2B5EF4-FFF2-40B4-BE49-F238E27FC236}">
                <a16:creationId xmlns:a16="http://schemas.microsoft.com/office/drawing/2014/main" id="{7DA7F769-A7F3-4069-A741-2F8AFA2325D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BC8C25D-354A-4F23-A913-3AEB29586859}" type="slidenum">
              <a:rPr lang="en-US" altLang="en-US">
                <a:solidFill>
                  <a:srgbClr val="990033"/>
                </a:solidFill>
                <a:latin typeface="Arial Narrow" panose="020B0606020202030204" pitchFamily="34" charset="0"/>
              </a:rPr>
              <a:pPr>
                <a:spcBef>
                  <a:spcPct val="0"/>
                </a:spcBef>
              </a:pPr>
              <a:t>41</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28922617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2E247A79-6EB7-4819-8086-E70F63C9DCA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0C95B58F-6340-4F14-B64A-50B1C34DF5A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F2F5B79E-8B67-4C89-B7BB-DB93E20FF9A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C0E94B9-1DFF-4AAE-9134-4DBA08E0710A}" type="slidenum">
              <a:rPr lang="en-US" altLang="en-US">
                <a:solidFill>
                  <a:srgbClr val="990033"/>
                </a:solidFill>
                <a:latin typeface="Arial Narrow" panose="020B0606020202030204" pitchFamily="34" charset="0"/>
              </a:rPr>
              <a:pPr>
                <a:spcBef>
                  <a:spcPct val="0"/>
                </a:spcBef>
              </a:pPr>
              <a:t>5</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29733947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2E247A79-6EB7-4819-8086-E70F63C9DCA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0C95B58F-6340-4F14-B64A-50B1C34DF5A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F2F5B79E-8B67-4C89-B7BB-DB93E20FF9A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C0E94B9-1DFF-4AAE-9134-4DBA08E0710A}" type="slidenum">
              <a:rPr lang="en-US" altLang="en-US">
                <a:solidFill>
                  <a:srgbClr val="990033"/>
                </a:solidFill>
                <a:latin typeface="Arial Narrow" panose="020B0606020202030204" pitchFamily="34" charset="0"/>
              </a:rPr>
              <a:pPr>
                <a:spcBef>
                  <a:spcPct val="0"/>
                </a:spcBef>
              </a:pPr>
              <a:t>6</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6042755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2E247A79-6EB7-4819-8086-E70F63C9DCA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0C95B58F-6340-4F14-B64A-50B1C34DF5A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F2F5B79E-8B67-4C89-B7BB-DB93E20FF9A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C0E94B9-1DFF-4AAE-9134-4DBA08E0710A}" type="slidenum">
              <a:rPr lang="en-US" altLang="en-US">
                <a:solidFill>
                  <a:srgbClr val="990033"/>
                </a:solidFill>
                <a:latin typeface="Arial Narrow" panose="020B0606020202030204" pitchFamily="34" charset="0"/>
              </a:rPr>
              <a:pPr>
                <a:spcBef>
                  <a:spcPct val="0"/>
                </a:spcBef>
              </a:pPr>
              <a:t>7</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10315998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2E247A79-6EB7-4819-8086-E70F63C9DCA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0C95B58F-6340-4F14-B64A-50B1C34DF5A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F2F5B79E-8B67-4C89-B7BB-DB93E20FF9A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C0E94B9-1DFF-4AAE-9134-4DBA08E0710A}" type="slidenum">
              <a:rPr lang="en-US" altLang="en-US">
                <a:solidFill>
                  <a:srgbClr val="990033"/>
                </a:solidFill>
                <a:latin typeface="Arial Narrow" panose="020B0606020202030204" pitchFamily="34" charset="0"/>
              </a:rPr>
              <a:pPr>
                <a:spcBef>
                  <a:spcPct val="0"/>
                </a:spcBef>
              </a:pPr>
              <a:t>8</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10741437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14181B54-D74C-4EB8-87CC-ECC22A453E8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4B3194E1-C4C3-4592-A320-DC677BC549D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1508" name="Slide Number Placeholder 3">
            <a:extLst>
              <a:ext uri="{FF2B5EF4-FFF2-40B4-BE49-F238E27FC236}">
                <a16:creationId xmlns:a16="http://schemas.microsoft.com/office/drawing/2014/main" id="{433C3B8E-460B-45B4-9226-81547B69841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5FD374D-D890-433A-B889-D74047FE0A00}" type="slidenum">
              <a:rPr lang="en-US" altLang="en-US">
                <a:solidFill>
                  <a:srgbClr val="990033"/>
                </a:solidFill>
                <a:latin typeface="Arial Narrow" panose="020B0606020202030204" pitchFamily="34" charset="0"/>
              </a:rPr>
              <a:pPr>
                <a:spcBef>
                  <a:spcPct val="0"/>
                </a:spcBef>
              </a:pPr>
              <a:t>9</a:t>
            </a:fld>
            <a:endParaRPr lang="en-US" altLang="en-US">
              <a:solidFill>
                <a:srgbClr val="990033"/>
              </a:solidFill>
              <a:latin typeface="Arial Narrow" panose="020B0606020202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88F11CED-DB2A-499B-BB13-6B2695AF7947}"/>
              </a:ext>
            </a:extLst>
          </p:cNvPr>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ctrTitle"/>
          </p:nvPr>
        </p:nvSpPr>
        <p:spPr>
          <a:xfrm>
            <a:off x="381000" y="4853411"/>
            <a:ext cx="8458200" cy="1222375"/>
          </a:xfrm>
        </p:spPr>
        <p:txBody>
          <a:bodyPr anchor="t"/>
          <a:lstStyle/>
          <a:p>
            <a:r>
              <a:rPr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5" name="Date Placeholder 15">
            <a:extLst>
              <a:ext uri="{FF2B5EF4-FFF2-40B4-BE49-F238E27FC236}">
                <a16:creationId xmlns:a16="http://schemas.microsoft.com/office/drawing/2014/main" id="{BCDA08C0-479F-4978-940E-3DA22F9DB3DB}"/>
              </a:ext>
            </a:extLst>
          </p:cNvPr>
          <p:cNvSpPr>
            <a:spLocks noGrp="1"/>
          </p:cNvSpPr>
          <p:nvPr>
            <p:ph type="dt" sz="half" idx="10"/>
          </p:nvPr>
        </p:nvSpPr>
        <p:spPr/>
        <p:txBody>
          <a:bodyPr/>
          <a:lstStyle>
            <a:lvl1pPr>
              <a:defRPr/>
            </a:lvl1pPr>
          </a:lstStyle>
          <a:p>
            <a:pPr>
              <a:defRPr/>
            </a:pPr>
            <a:endParaRPr lang="en-US"/>
          </a:p>
        </p:txBody>
      </p:sp>
      <p:sp>
        <p:nvSpPr>
          <p:cNvPr id="6" name="Footer Placeholder 1">
            <a:extLst>
              <a:ext uri="{FF2B5EF4-FFF2-40B4-BE49-F238E27FC236}">
                <a16:creationId xmlns:a16="http://schemas.microsoft.com/office/drawing/2014/main" id="{215E199F-F37A-4DD1-A4B2-A73204EA3DB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14">
            <a:extLst>
              <a:ext uri="{FF2B5EF4-FFF2-40B4-BE49-F238E27FC236}">
                <a16:creationId xmlns:a16="http://schemas.microsoft.com/office/drawing/2014/main" id="{23F6C238-6D43-4C34-AC2C-D69EFF7FFA43}"/>
              </a:ext>
            </a:extLst>
          </p:cNvPr>
          <p:cNvSpPr>
            <a:spLocks noGrp="1"/>
          </p:cNvSpPr>
          <p:nvPr>
            <p:ph type="sldNum" sz="quarter" idx="12"/>
          </p:nvPr>
        </p:nvSpPr>
        <p:spPr>
          <a:xfrm>
            <a:off x="8229600" y="6473825"/>
            <a:ext cx="758825" cy="247650"/>
          </a:xfrm>
        </p:spPr>
        <p:txBody>
          <a:bodyPr/>
          <a:lstStyle>
            <a:lvl1pPr>
              <a:defRPr smtClean="0"/>
            </a:lvl1pPr>
          </a:lstStyle>
          <a:p>
            <a:pPr>
              <a:defRPr/>
            </a:pPr>
            <a:fld id="{23032E14-D5F9-4E1A-9386-D68049F3429B}" type="slidenum">
              <a:rPr lang="en-US" altLang="en-US"/>
              <a:pPr>
                <a:defRPr/>
              </a:pPr>
              <a:t>‹#›</a:t>
            </a:fld>
            <a:endParaRPr lang="en-US" altLang="en-US"/>
          </a:p>
        </p:txBody>
      </p:sp>
    </p:spTree>
    <p:extLst>
      <p:ext uri="{BB962C8B-B14F-4D97-AF65-F5344CB8AC3E}">
        <p14:creationId xmlns:p14="http://schemas.microsoft.com/office/powerpoint/2010/main" val="498752842"/>
      </p:ext>
    </p:extLst>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0">
            <a:extLst>
              <a:ext uri="{FF2B5EF4-FFF2-40B4-BE49-F238E27FC236}">
                <a16:creationId xmlns:a16="http://schemas.microsoft.com/office/drawing/2014/main" id="{DDF89A21-E1D9-48C2-BBC7-4EBB3A5B3772}"/>
              </a:ext>
            </a:extLst>
          </p:cNvPr>
          <p:cNvSpPr>
            <a:spLocks noGrp="1"/>
          </p:cNvSpPr>
          <p:nvPr>
            <p:ph type="dt" sz="half" idx="10"/>
          </p:nvPr>
        </p:nvSpPr>
        <p:spPr/>
        <p:txBody>
          <a:bodyPr/>
          <a:lstStyle>
            <a:lvl1pPr>
              <a:defRPr/>
            </a:lvl1pPr>
          </a:lstStyle>
          <a:p>
            <a:pPr>
              <a:defRPr/>
            </a:pPr>
            <a:endParaRPr lang="en-US"/>
          </a:p>
        </p:txBody>
      </p:sp>
      <p:sp>
        <p:nvSpPr>
          <p:cNvPr id="5" name="Footer Placeholder 27">
            <a:extLst>
              <a:ext uri="{FF2B5EF4-FFF2-40B4-BE49-F238E27FC236}">
                <a16:creationId xmlns:a16="http://schemas.microsoft.com/office/drawing/2014/main" id="{475F4111-8F58-4DDE-89EC-71CDAB1A48E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33EA882B-ADAE-4DAA-AFF9-B975BB0A87D1}"/>
              </a:ext>
            </a:extLst>
          </p:cNvPr>
          <p:cNvSpPr>
            <a:spLocks noGrp="1"/>
          </p:cNvSpPr>
          <p:nvPr>
            <p:ph type="sldNum" sz="quarter" idx="12"/>
          </p:nvPr>
        </p:nvSpPr>
        <p:spPr/>
        <p:txBody>
          <a:bodyPr/>
          <a:lstStyle>
            <a:lvl1pPr>
              <a:defRPr/>
            </a:lvl1pPr>
          </a:lstStyle>
          <a:p>
            <a:pPr>
              <a:defRPr/>
            </a:pPr>
            <a:fld id="{C0DCBD70-502D-4D2C-B177-9BBB12DE4783}" type="slidenum">
              <a:rPr lang="en-US" altLang="en-US"/>
              <a:pPr>
                <a:defRPr/>
              </a:pPr>
              <a:t>‹#›</a:t>
            </a:fld>
            <a:endParaRPr lang="en-US" altLang="en-US"/>
          </a:p>
        </p:txBody>
      </p:sp>
    </p:spTree>
    <p:extLst>
      <p:ext uri="{BB962C8B-B14F-4D97-AF65-F5344CB8AC3E}">
        <p14:creationId xmlns:p14="http://schemas.microsoft.com/office/powerpoint/2010/main" val="1542363915"/>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18393B-83B4-4DE8-A693-8385CE7D8443}"/>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40BDD2A2-B6D8-4871-8C48-D3BE64642BF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6025A79-7F65-4BA1-A02E-6976D9FBB866}"/>
              </a:ext>
            </a:extLst>
          </p:cNvPr>
          <p:cNvSpPr>
            <a:spLocks noGrp="1"/>
          </p:cNvSpPr>
          <p:nvPr>
            <p:ph type="sldNum" sz="quarter" idx="12"/>
          </p:nvPr>
        </p:nvSpPr>
        <p:spPr/>
        <p:txBody>
          <a:bodyPr/>
          <a:lstStyle>
            <a:lvl1pPr>
              <a:defRPr smtClean="0"/>
            </a:lvl1pPr>
          </a:lstStyle>
          <a:p>
            <a:pPr>
              <a:defRPr/>
            </a:pPr>
            <a:fld id="{72052A3F-A077-446F-8BE9-00AACE5711E3}" type="slidenum">
              <a:rPr lang="en-US" altLang="en-US"/>
              <a:pPr>
                <a:defRPr/>
              </a:pPr>
              <a:t>‹#›</a:t>
            </a:fld>
            <a:endParaRPr lang="en-US" altLang="en-US"/>
          </a:p>
        </p:txBody>
      </p:sp>
    </p:spTree>
    <p:extLst>
      <p:ext uri="{BB962C8B-B14F-4D97-AF65-F5344CB8AC3E}">
        <p14:creationId xmlns:p14="http://schemas.microsoft.com/office/powerpoint/2010/main" val="1448167733"/>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a:t>Click to edit Master title style</a:t>
            </a:r>
          </a:p>
        </p:txBody>
      </p:sp>
      <p:sp>
        <p:nvSpPr>
          <p:cNvPr id="27" name="Content Placeholder 26"/>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4">
            <a:extLst>
              <a:ext uri="{FF2B5EF4-FFF2-40B4-BE49-F238E27FC236}">
                <a16:creationId xmlns:a16="http://schemas.microsoft.com/office/drawing/2014/main" id="{CAABB90C-D448-4D6C-995B-AC4792407C1D}"/>
              </a:ext>
            </a:extLst>
          </p:cNvPr>
          <p:cNvSpPr>
            <a:spLocks noGrp="1"/>
          </p:cNvSpPr>
          <p:nvPr>
            <p:ph type="dt" sz="half" idx="10"/>
          </p:nvPr>
        </p:nvSpPr>
        <p:spPr/>
        <p:txBody>
          <a:bodyPr/>
          <a:lstStyle>
            <a:lvl1pPr>
              <a:defRPr/>
            </a:lvl1pPr>
          </a:lstStyle>
          <a:p>
            <a:pPr>
              <a:defRPr/>
            </a:pPr>
            <a:endParaRPr lang="en-US"/>
          </a:p>
        </p:txBody>
      </p:sp>
      <p:sp>
        <p:nvSpPr>
          <p:cNvPr id="5" name="Footer Placeholder 18">
            <a:extLst>
              <a:ext uri="{FF2B5EF4-FFF2-40B4-BE49-F238E27FC236}">
                <a16:creationId xmlns:a16="http://schemas.microsoft.com/office/drawing/2014/main" id="{4A73BCEE-02B1-46C1-BA11-CE834AEFBFA1}"/>
              </a:ext>
            </a:extLst>
          </p:cNvPr>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a:extLst>
              <a:ext uri="{FF2B5EF4-FFF2-40B4-BE49-F238E27FC236}">
                <a16:creationId xmlns:a16="http://schemas.microsoft.com/office/drawing/2014/main" id="{02CCBBEA-C5A7-4093-8566-27A93778C3C7}"/>
              </a:ext>
            </a:extLst>
          </p:cNvPr>
          <p:cNvSpPr>
            <a:spLocks noGrp="1"/>
          </p:cNvSpPr>
          <p:nvPr>
            <p:ph type="sldNum" sz="quarter" idx="12"/>
          </p:nvPr>
        </p:nvSpPr>
        <p:spPr>
          <a:xfrm>
            <a:off x="8229600" y="6473825"/>
            <a:ext cx="758825" cy="247650"/>
          </a:xfrm>
        </p:spPr>
        <p:txBody>
          <a:bodyPr/>
          <a:lstStyle>
            <a:lvl1pPr>
              <a:defRPr smtClean="0"/>
            </a:lvl1pPr>
          </a:lstStyle>
          <a:p>
            <a:pPr>
              <a:defRPr/>
            </a:pPr>
            <a:fld id="{38BFCEDE-F9D3-4B6B-B8CC-B5E87C9E8C4B}" type="slidenum">
              <a:rPr lang="en-US" altLang="en-US"/>
              <a:pPr>
                <a:defRPr/>
              </a:pPr>
              <a:t>‹#›</a:t>
            </a:fld>
            <a:endParaRPr lang="en-US" altLang="en-US"/>
          </a:p>
        </p:txBody>
      </p:sp>
    </p:spTree>
    <p:extLst>
      <p:ext uri="{BB962C8B-B14F-4D97-AF65-F5344CB8AC3E}">
        <p14:creationId xmlns:p14="http://schemas.microsoft.com/office/powerpoint/2010/main" val="1501117938"/>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C89E5C14-378F-4DB5-93D9-75F616D94D2B}"/>
              </a:ext>
            </a:extLst>
          </p:cNvPr>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a:t>Click to edit Master title style</a:t>
            </a:r>
          </a:p>
        </p:txBody>
      </p:sp>
      <p:sp>
        <p:nvSpPr>
          <p:cNvPr id="5" name="Date Placeholder 18">
            <a:extLst>
              <a:ext uri="{FF2B5EF4-FFF2-40B4-BE49-F238E27FC236}">
                <a16:creationId xmlns:a16="http://schemas.microsoft.com/office/drawing/2014/main" id="{0964AF4D-93B1-4F4D-A85A-C35D9E36AA6E}"/>
              </a:ext>
            </a:extLst>
          </p:cNvPr>
          <p:cNvSpPr>
            <a:spLocks noGrp="1"/>
          </p:cNvSpPr>
          <p:nvPr>
            <p:ph type="dt" sz="half" idx="10"/>
          </p:nvPr>
        </p:nvSpPr>
        <p:spPr/>
        <p:txBody>
          <a:bodyPr/>
          <a:lstStyle>
            <a:lvl1pPr>
              <a:defRPr/>
            </a:lvl1pPr>
          </a:lstStyle>
          <a:p>
            <a:pPr>
              <a:defRPr/>
            </a:pPr>
            <a:endParaRPr lang="en-US"/>
          </a:p>
        </p:txBody>
      </p:sp>
      <p:sp>
        <p:nvSpPr>
          <p:cNvPr id="7" name="Footer Placeholder 10">
            <a:extLst>
              <a:ext uri="{FF2B5EF4-FFF2-40B4-BE49-F238E27FC236}">
                <a16:creationId xmlns:a16="http://schemas.microsoft.com/office/drawing/2014/main" id="{95CD52D1-8B02-4C7A-A334-FE86A45B65FE}"/>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15">
            <a:extLst>
              <a:ext uri="{FF2B5EF4-FFF2-40B4-BE49-F238E27FC236}">
                <a16:creationId xmlns:a16="http://schemas.microsoft.com/office/drawing/2014/main" id="{449F2CEF-A1A5-4BFE-8049-43FEA19D0546}"/>
              </a:ext>
            </a:extLst>
          </p:cNvPr>
          <p:cNvSpPr>
            <a:spLocks noGrp="1"/>
          </p:cNvSpPr>
          <p:nvPr>
            <p:ph type="sldNum" sz="quarter" idx="12"/>
          </p:nvPr>
        </p:nvSpPr>
        <p:spPr/>
        <p:txBody>
          <a:bodyPr/>
          <a:lstStyle>
            <a:lvl1pPr>
              <a:defRPr smtClean="0"/>
            </a:lvl1pPr>
          </a:lstStyle>
          <a:p>
            <a:pPr>
              <a:defRPr/>
            </a:pPr>
            <a:fld id="{BBF37E50-87C5-4BAD-AAAC-B05BEBBE5285}" type="slidenum">
              <a:rPr lang="en-US" altLang="en-US"/>
              <a:pPr>
                <a:defRPr/>
              </a:pPr>
              <a:t>‹#›</a:t>
            </a:fld>
            <a:endParaRPr lang="en-US" altLang="en-US"/>
          </a:p>
        </p:txBody>
      </p:sp>
    </p:spTree>
    <p:extLst>
      <p:ext uri="{BB962C8B-B14F-4D97-AF65-F5344CB8AC3E}">
        <p14:creationId xmlns:p14="http://schemas.microsoft.com/office/powerpoint/2010/main" val="2029425958"/>
      </p:ext>
    </p:extLst>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0">
            <a:extLst>
              <a:ext uri="{FF2B5EF4-FFF2-40B4-BE49-F238E27FC236}">
                <a16:creationId xmlns:a16="http://schemas.microsoft.com/office/drawing/2014/main" id="{3875A01D-7E86-46A0-806E-48EB042A69AC}"/>
              </a:ext>
            </a:extLst>
          </p:cNvPr>
          <p:cNvSpPr>
            <a:spLocks noGrp="1"/>
          </p:cNvSpPr>
          <p:nvPr>
            <p:ph type="dt" sz="half" idx="10"/>
          </p:nvPr>
        </p:nvSpPr>
        <p:spPr/>
        <p:txBody>
          <a:bodyPr/>
          <a:lstStyle>
            <a:lvl1pPr>
              <a:defRPr/>
            </a:lvl1pPr>
          </a:lstStyle>
          <a:p>
            <a:pPr>
              <a:defRPr/>
            </a:pPr>
            <a:endParaRPr lang="en-US"/>
          </a:p>
        </p:txBody>
      </p:sp>
      <p:sp>
        <p:nvSpPr>
          <p:cNvPr id="6" name="Footer Placeholder 27">
            <a:extLst>
              <a:ext uri="{FF2B5EF4-FFF2-40B4-BE49-F238E27FC236}">
                <a16:creationId xmlns:a16="http://schemas.microsoft.com/office/drawing/2014/main" id="{993B928A-B2AB-49BF-A623-6554B28A015F}"/>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4">
            <a:extLst>
              <a:ext uri="{FF2B5EF4-FFF2-40B4-BE49-F238E27FC236}">
                <a16:creationId xmlns:a16="http://schemas.microsoft.com/office/drawing/2014/main" id="{84438236-42FE-41AE-BA7E-8AFA9D2809CF}"/>
              </a:ext>
            </a:extLst>
          </p:cNvPr>
          <p:cNvSpPr>
            <a:spLocks noGrp="1"/>
          </p:cNvSpPr>
          <p:nvPr>
            <p:ph type="sldNum" sz="quarter" idx="12"/>
          </p:nvPr>
        </p:nvSpPr>
        <p:spPr/>
        <p:txBody>
          <a:bodyPr/>
          <a:lstStyle>
            <a:lvl1pPr>
              <a:defRPr/>
            </a:lvl1pPr>
          </a:lstStyle>
          <a:p>
            <a:pPr>
              <a:defRPr/>
            </a:pPr>
            <a:fld id="{224639F1-4873-4F59-94D0-57506EA6205A}" type="slidenum">
              <a:rPr lang="en-US" altLang="en-US"/>
              <a:pPr>
                <a:defRPr/>
              </a:pPr>
              <a:t>‹#›</a:t>
            </a:fld>
            <a:endParaRPr lang="en-US" altLang="en-US"/>
          </a:p>
        </p:txBody>
      </p:sp>
    </p:spTree>
    <p:extLst>
      <p:ext uri="{BB962C8B-B14F-4D97-AF65-F5344CB8AC3E}">
        <p14:creationId xmlns:p14="http://schemas.microsoft.com/office/powerpoint/2010/main" val="945535101"/>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EE5F64E2-CFE7-48AB-B212-DB0612AC775C}"/>
              </a:ext>
            </a:extLst>
          </p:cNvPr>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title"/>
          </p:nvPr>
        </p:nvSpPr>
        <p:spPr>
          <a:xfrm>
            <a:off x="304800" y="5410200"/>
            <a:ext cx="8610600" cy="882650"/>
          </a:xfrm>
        </p:spPr>
        <p:txBody>
          <a:bodyPr/>
          <a:lstStyle>
            <a:lvl1pPr>
              <a:defRPr/>
            </a:lvl1pPr>
          </a:lstStyle>
          <a:p>
            <a:r>
              <a:rPr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9">
            <a:extLst>
              <a:ext uri="{FF2B5EF4-FFF2-40B4-BE49-F238E27FC236}">
                <a16:creationId xmlns:a16="http://schemas.microsoft.com/office/drawing/2014/main" id="{04DB42B0-B828-4BD6-B3F3-1BA9858FB845}"/>
              </a:ext>
            </a:extLst>
          </p:cNvPr>
          <p:cNvSpPr>
            <a:spLocks noGrp="1"/>
          </p:cNvSpPr>
          <p:nvPr>
            <p:ph type="dt" sz="half" idx="10"/>
          </p:nvPr>
        </p:nvSpPr>
        <p:spPr/>
        <p:txBody>
          <a:bodyPr/>
          <a:lstStyle>
            <a:lvl1pPr>
              <a:defRPr/>
            </a:lvl1pPr>
          </a:lstStyle>
          <a:p>
            <a:pPr>
              <a:defRPr/>
            </a:pPr>
            <a:endParaRPr lang="en-US"/>
          </a:p>
        </p:txBody>
      </p:sp>
      <p:sp>
        <p:nvSpPr>
          <p:cNvPr id="9" name="Footer Placeholder 5">
            <a:extLst>
              <a:ext uri="{FF2B5EF4-FFF2-40B4-BE49-F238E27FC236}">
                <a16:creationId xmlns:a16="http://schemas.microsoft.com/office/drawing/2014/main" id="{5DF9B84F-5EE4-403E-A7EB-594C488CE6F2}"/>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6">
            <a:extLst>
              <a:ext uri="{FF2B5EF4-FFF2-40B4-BE49-F238E27FC236}">
                <a16:creationId xmlns:a16="http://schemas.microsoft.com/office/drawing/2014/main" id="{86AE637D-1D78-4CE5-955E-F1F6A67D5F51}"/>
              </a:ext>
            </a:extLst>
          </p:cNvPr>
          <p:cNvSpPr>
            <a:spLocks noGrp="1"/>
          </p:cNvSpPr>
          <p:nvPr>
            <p:ph type="sldNum" sz="quarter" idx="12"/>
          </p:nvPr>
        </p:nvSpPr>
        <p:spPr>
          <a:xfrm>
            <a:off x="8229600" y="6477000"/>
            <a:ext cx="762000" cy="247650"/>
          </a:xfrm>
        </p:spPr>
        <p:txBody>
          <a:bodyPr/>
          <a:lstStyle>
            <a:lvl1pPr>
              <a:defRPr smtClean="0"/>
            </a:lvl1pPr>
          </a:lstStyle>
          <a:p>
            <a:pPr>
              <a:defRPr/>
            </a:pPr>
            <a:fld id="{120818B0-E8BC-40AC-A1E0-3274CC5415D2}" type="slidenum">
              <a:rPr lang="en-US" altLang="en-US"/>
              <a:pPr>
                <a:defRPr/>
              </a:pPr>
              <a:t>‹#›</a:t>
            </a:fld>
            <a:endParaRPr lang="en-US" altLang="en-US"/>
          </a:p>
        </p:txBody>
      </p:sp>
    </p:spTree>
    <p:extLst>
      <p:ext uri="{BB962C8B-B14F-4D97-AF65-F5344CB8AC3E}">
        <p14:creationId xmlns:p14="http://schemas.microsoft.com/office/powerpoint/2010/main" val="2493329670"/>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a:t>Click to edit Master title style</a:t>
            </a:r>
          </a:p>
        </p:txBody>
      </p:sp>
      <p:sp>
        <p:nvSpPr>
          <p:cNvPr id="3" name="Date Placeholder 10">
            <a:extLst>
              <a:ext uri="{FF2B5EF4-FFF2-40B4-BE49-F238E27FC236}">
                <a16:creationId xmlns:a16="http://schemas.microsoft.com/office/drawing/2014/main" id="{0F2C05D4-6D52-42E1-AA9F-D85F0FC47028}"/>
              </a:ext>
            </a:extLst>
          </p:cNvPr>
          <p:cNvSpPr>
            <a:spLocks noGrp="1"/>
          </p:cNvSpPr>
          <p:nvPr>
            <p:ph type="dt" sz="half" idx="10"/>
          </p:nvPr>
        </p:nvSpPr>
        <p:spPr/>
        <p:txBody>
          <a:bodyPr/>
          <a:lstStyle>
            <a:lvl1pPr>
              <a:defRPr/>
            </a:lvl1pPr>
          </a:lstStyle>
          <a:p>
            <a:pPr>
              <a:defRPr/>
            </a:pPr>
            <a:endParaRPr lang="en-US"/>
          </a:p>
        </p:txBody>
      </p:sp>
      <p:sp>
        <p:nvSpPr>
          <p:cNvPr id="4" name="Footer Placeholder 27">
            <a:extLst>
              <a:ext uri="{FF2B5EF4-FFF2-40B4-BE49-F238E27FC236}">
                <a16:creationId xmlns:a16="http://schemas.microsoft.com/office/drawing/2014/main" id="{BC251A50-CC2E-4B5E-A1C0-729378510517}"/>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4">
            <a:extLst>
              <a:ext uri="{FF2B5EF4-FFF2-40B4-BE49-F238E27FC236}">
                <a16:creationId xmlns:a16="http://schemas.microsoft.com/office/drawing/2014/main" id="{34EFF5BC-3337-4CD0-966F-7258BBF5B834}"/>
              </a:ext>
            </a:extLst>
          </p:cNvPr>
          <p:cNvSpPr>
            <a:spLocks noGrp="1"/>
          </p:cNvSpPr>
          <p:nvPr>
            <p:ph type="sldNum" sz="quarter" idx="12"/>
          </p:nvPr>
        </p:nvSpPr>
        <p:spPr/>
        <p:txBody>
          <a:bodyPr/>
          <a:lstStyle>
            <a:lvl1pPr>
              <a:defRPr/>
            </a:lvl1pPr>
          </a:lstStyle>
          <a:p>
            <a:pPr>
              <a:defRPr/>
            </a:pPr>
            <a:fld id="{5548BDD4-D599-499D-A156-855322E0434C}" type="slidenum">
              <a:rPr lang="en-US" altLang="en-US"/>
              <a:pPr>
                <a:defRPr/>
              </a:pPr>
              <a:t>‹#›</a:t>
            </a:fld>
            <a:endParaRPr lang="en-US" altLang="en-US"/>
          </a:p>
        </p:txBody>
      </p:sp>
    </p:spTree>
    <p:extLst>
      <p:ext uri="{BB962C8B-B14F-4D97-AF65-F5344CB8AC3E}">
        <p14:creationId xmlns:p14="http://schemas.microsoft.com/office/powerpoint/2010/main" val="2735908383"/>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a:extLst>
              <a:ext uri="{FF2B5EF4-FFF2-40B4-BE49-F238E27FC236}">
                <a16:creationId xmlns:a16="http://schemas.microsoft.com/office/drawing/2014/main" id="{62DEE6D8-E69A-43F1-BC14-1B9EC21B0A3F}"/>
              </a:ext>
            </a:extLst>
          </p:cNvPr>
          <p:cNvSpPr>
            <a:spLocks noGrp="1"/>
          </p:cNvSpPr>
          <p:nvPr>
            <p:ph type="dt" sz="half" idx="10"/>
          </p:nvPr>
        </p:nvSpPr>
        <p:spPr/>
        <p:txBody>
          <a:bodyPr/>
          <a:lstStyle>
            <a:lvl1pPr>
              <a:defRPr/>
            </a:lvl1pPr>
          </a:lstStyle>
          <a:p>
            <a:pPr>
              <a:defRPr/>
            </a:pPr>
            <a:endParaRPr lang="en-US"/>
          </a:p>
        </p:txBody>
      </p:sp>
      <p:sp>
        <p:nvSpPr>
          <p:cNvPr id="3" name="Footer Placeholder 23">
            <a:extLst>
              <a:ext uri="{FF2B5EF4-FFF2-40B4-BE49-F238E27FC236}">
                <a16:creationId xmlns:a16="http://schemas.microsoft.com/office/drawing/2014/main" id="{195902B9-1899-4CA0-B1C6-56FAFDF56BED}"/>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6">
            <a:extLst>
              <a:ext uri="{FF2B5EF4-FFF2-40B4-BE49-F238E27FC236}">
                <a16:creationId xmlns:a16="http://schemas.microsoft.com/office/drawing/2014/main" id="{5B4C1895-D786-4CDD-985C-AB5E05A8A832}"/>
              </a:ext>
            </a:extLst>
          </p:cNvPr>
          <p:cNvSpPr>
            <a:spLocks noGrp="1"/>
          </p:cNvSpPr>
          <p:nvPr>
            <p:ph type="sldNum" sz="quarter" idx="12"/>
          </p:nvPr>
        </p:nvSpPr>
        <p:spPr/>
        <p:txBody>
          <a:bodyPr/>
          <a:lstStyle>
            <a:lvl1pPr>
              <a:defRPr smtClean="0"/>
            </a:lvl1pPr>
          </a:lstStyle>
          <a:p>
            <a:pPr>
              <a:defRPr/>
            </a:pPr>
            <a:fld id="{41D342D0-4112-4BE9-AB0F-BD690DF1B60D}" type="slidenum">
              <a:rPr lang="en-US" altLang="en-US"/>
              <a:pPr>
                <a:defRPr/>
              </a:pPr>
              <a:t>‹#›</a:t>
            </a:fld>
            <a:endParaRPr lang="en-US" altLang="en-US"/>
          </a:p>
        </p:txBody>
      </p:sp>
    </p:spTree>
    <p:extLst>
      <p:ext uri="{BB962C8B-B14F-4D97-AF65-F5344CB8AC3E}">
        <p14:creationId xmlns:p14="http://schemas.microsoft.com/office/powerpoint/2010/main" val="1333258692"/>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938C1D43-3FB1-44F2-8A9F-E957426D3C68}"/>
              </a:ext>
            </a:extLst>
          </p:cNvPr>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24">
            <a:extLst>
              <a:ext uri="{FF2B5EF4-FFF2-40B4-BE49-F238E27FC236}">
                <a16:creationId xmlns:a16="http://schemas.microsoft.com/office/drawing/2014/main" id="{D14B9845-985E-46C0-88B0-E31024BFEE27}"/>
              </a:ext>
            </a:extLst>
          </p:cNvPr>
          <p:cNvSpPr>
            <a:spLocks noGrp="1"/>
          </p:cNvSpPr>
          <p:nvPr>
            <p:ph type="dt" sz="half" idx="10"/>
          </p:nvPr>
        </p:nvSpPr>
        <p:spPr/>
        <p:txBody>
          <a:bodyPr/>
          <a:lstStyle>
            <a:lvl1pPr>
              <a:defRPr/>
            </a:lvl1pPr>
          </a:lstStyle>
          <a:p>
            <a:pPr>
              <a:defRPr/>
            </a:pPr>
            <a:endParaRPr lang="en-US"/>
          </a:p>
        </p:txBody>
      </p:sp>
      <p:sp>
        <p:nvSpPr>
          <p:cNvPr id="7" name="Footer Placeholder 28">
            <a:extLst>
              <a:ext uri="{FF2B5EF4-FFF2-40B4-BE49-F238E27FC236}">
                <a16:creationId xmlns:a16="http://schemas.microsoft.com/office/drawing/2014/main" id="{D0A0C684-7327-44E5-951C-CEEBA658A8CF}"/>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EF213E63-AA98-40A3-AEE7-6FFEB2206587}"/>
              </a:ext>
            </a:extLst>
          </p:cNvPr>
          <p:cNvSpPr>
            <a:spLocks noGrp="1"/>
          </p:cNvSpPr>
          <p:nvPr>
            <p:ph type="sldNum" sz="quarter" idx="12"/>
          </p:nvPr>
        </p:nvSpPr>
        <p:spPr/>
        <p:txBody>
          <a:bodyPr/>
          <a:lstStyle>
            <a:lvl1pPr>
              <a:defRPr smtClean="0"/>
            </a:lvl1pPr>
          </a:lstStyle>
          <a:p>
            <a:pPr>
              <a:defRPr/>
            </a:pPr>
            <a:fld id="{4CF4553F-F04F-47BB-BC0E-722533D3A299}" type="slidenum">
              <a:rPr lang="en-US" altLang="en-US"/>
              <a:pPr>
                <a:defRPr/>
              </a:pPr>
              <a:t>‹#›</a:t>
            </a:fld>
            <a:endParaRPr lang="en-US" altLang="en-US"/>
          </a:p>
        </p:txBody>
      </p:sp>
    </p:spTree>
    <p:extLst>
      <p:ext uri="{BB962C8B-B14F-4D97-AF65-F5344CB8AC3E}">
        <p14:creationId xmlns:p14="http://schemas.microsoft.com/office/powerpoint/2010/main" val="2675980584"/>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dirty="0"/>
              <a:t>Click icon to add picture</a:t>
            </a:r>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6">
            <a:extLst>
              <a:ext uri="{FF2B5EF4-FFF2-40B4-BE49-F238E27FC236}">
                <a16:creationId xmlns:a16="http://schemas.microsoft.com/office/drawing/2014/main" id="{34FDAFF9-951D-4B5E-939B-86BF4A60155E}"/>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9105C930-4861-4433-BF15-30883560BA2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30">
            <a:extLst>
              <a:ext uri="{FF2B5EF4-FFF2-40B4-BE49-F238E27FC236}">
                <a16:creationId xmlns:a16="http://schemas.microsoft.com/office/drawing/2014/main" id="{5B2B632B-45AA-4650-B7B4-368CC527791C}"/>
              </a:ext>
            </a:extLst>
          </p:cNvPr>
          <p:cNvSpPr>
            <a:spLocks noGrp="1"/>
          </p:cNvSpPr>
          <p:nvPr>
            <p:ph type="sldNum" sz="quarter" idx="12"/>
          </p:nvPr>
        </p:nvSpPr>
        <p:spPr/>
        <p:txBody>
          <a:bodyPr/>
          <a:lstStyle>
            <a:lvl1pPr>
              <a:defRPr smtClean="0"/>
            </a:lvl1pPr>
          </a:lstStyle>
          <a:p>
            <a:pPr>
              <a:defRPr/>
            </a:pPr>
            <a:fld id="{9D8A3BE1-A741-47FC-A117-5FD7C64879EC}" type="slidenum">
              <a:rPr lang="en-US" altLang="en-US"/>
              <a:pPr>
                <a:defRPr/>
              </a:pPr>
              <a:t>‹#›</a:t>
            </a:fld>
            <a:endParaRPr lang="en-US" altLang="en-US"/>
          </a:p>
        </p:txBody>
      </p:sp>
    </p:spTree>
    <p:extLst>
      <p:ext uri="{BB962C8B-B14F-4D97-AF65-F5344CB8AC3E}">
        <p14:creationId xmlns:p14="http://schemas.microsoft.com/office/powerpoint/2010/main" val="3308225754"/>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80024C82-2B95-431F-8F61-F99F41D042A4}"/>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029" name="Text Placeholder 7">
            <a:extLst>
              <a:ext uri="{FF2B5EF4-FFF2-40B4-BE49-F238E27FC236}">
                <a16:creationId xmlns:a16="http://schemas.microsoft.com/office/drawing/2014/main" id="{5CECA5BF-FF2C-49E4-96D5-99AD04518364}"/>
              </a:ext>
            </a:extLst>
          </p:cNvPr>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 name="Date Placeholder 10">
            <a:extLst>
              <a:ext uri="{FF2B5EF4-FFF2-40B4-BE49-F238E27FC236}">
                <a16:creationId xmlns:a16="http://schemas.microsoft.com/office/drawing/2014/main" id="{EF142008-99E2-4B98-8162-6BD9C7DD5ADF}"/>
              </a:ext>
            </a:extLst>
          </p:cNvPr>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endParaRPr lang="en-US"/>
          </a:p>
        </p:txBody>
      </p:sp>
      <p:sp>
        <p:nvSpPr>
          <p:cNvPr id="28" name="Footer Placeholder 27">
            <a:extLst>
              <a:ext uri="{FF2B5EF4-FFF2-40B4-BE49-F238E27FC236}">
                <a16:creationId xmlns:a16="http://schemas.microsoft.com/office/drawing/2014/main" id="{0E23879F-78CD-49D2-ADF7-380A604D75CA}"/>
              </a:ext>
            </a:extLst>
          </p:cNvPr>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en-US"/>
          </a:p>
        </p:txBody>
      </p:sp>
      <p:sp>
        <p:nvSpPr>
          <p:cNvPr id="5" name="Slide Number Placeholder 4">
            <a:extLst>
              <a:ext uri="{FF2B5EF4-FFF2-40B4-BE49-F238E27FC236}">
                <a16:creationId xmlns:a16="http://schemas.microsoft.com/office/drawing/2014/main" id="{0316D72B-9FAB-4848-88CE-D82455716A9D}"/>
              </a:ext>
            </a:extLst>
          </p:cNvPr>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solidFill>
                  <a:srgbClr val="D38E27"/>
                </a:solidFill>
              </a:defRPr>
            </a:lvl1pPr>
          </a:lstStyle>
          <a:p>
            <a:pPr>
              <a:defRPr/>
            </a:pPr>
            <a:fld id="{270C4B45-E5CE-440C-B8E0-2152DB62B75C}" type="slidenum">
              <a:rPr lang="en-US" altLang="en-US"/>
              <a:pPr>
                <a:defRPr/>
              </a:pPr>
              <a:t>‹#›</a:t>
            </a:fld>
            <a:endParaRPr lang="en-US" altLang="en-US"/>
          </a:p>
        </p:txBody>
      </p:sp>
      <p:sp>
        <p:nvSpPr>
          <p:cNvPr id="10" name="Title Placeholder 9">
            <a:extLst>
              <a:ext uri="{FF2B5EF4-FFF2-40B4-BE49-F238E27FC236}">
                <a16:creationId xmlns:a16="http://schemas.microsoft.com/office/drawing/2014/main" id="{2A27F807-BFA2-48C5-98B7-80932A3D2CF1}"/>
              </a:ext>
            </a:extLst>
          </p:cNvPr>
          <p:cNvSpPr>
            <a:spLocks noGrp="1"/>
          </p:cNvSpPr>
          <p:nvPr>
            <p:ph type="title"/>
          </p:nvPr>
        </p:nvSpPr>
        <p:spPr>
          <a:xfrm>
            <a:off x="304800" y="457200"/>
            <a:ext cx="8686800" cy="838200"/>
          </a:xfrm>
          <a:prstGeom prst="rect">
            <a:avLst/>
          </a:prstGeom>
        </p:spPr>
        <p:txBody>
          <a:bodyPr vert="horz" anchor="ctr">
            <a:normAutofit/>
          </a:bodyPr>
          <a:lstStyle/>
          <a:p>
            <a:r>
              <a:rPr lang="en-US"/>
              <a:t>Click to edit Master title style</a:t>
            </a:r>
          </a:p>
        </p:txBody>
      </p:sp>
      <p:sp>
        <p:nvSpPr>
          <p:cNvPr id="9" name="Straight Connector 8">
            <a:extLst>
              <a:ext uri="{FF2B5EF4-FFF2-40B4-BE49-F238E27FC236}">
                <a16:creationId xmlns:a16="http://schemas.microsoft.com/office/drawing/2014/main" id="{58040CA8-33AD-4C51-B7AA-C74567B460E6}"/>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Straight Connector 11">
            <a:extLst>
              <a:ext uri="{FF2B5EF4-FFF2-40B4-BE49-F238E27FC236}">
                <a16:creationId xmlns:a16="http://schemas.microsoft.com/office/drawing/2014/main" id="{4E43FCD8-451B-4FC8-88C3-4EB69654BA6D}"/>
              </a:ext>
            </a:extLst>
          </p:cNvPr>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Tree>
  </p:cSld>
  <p:clrMap bg1="lt1" tx1="dk1" bg2="lt2" tx2="dk2" accent1="accent1" accent2="accent2" accent3="accent3" accent4="accent4" accent5="accent5" accent6="accent6" hlink="hlink" folHlink="folHlink"/>
  <p:sldLayoutIdLst>
    <p:sldLayoutId id="2147485405" r:id="rId1"/>
    <p:sldLayoutId id="2147485406" r:id="rId2"/>
    <p:sldLayoutId id="2147485407" r:id="rId3"/>
    <p:sldLayoutId id="2147485402" r:id="rId4"/>
    <p:sldLayoutId id="2147485408" r:id="rId5"/>
    <p:sldLayoutId id="2147485403" r:id="rId6"/>
    <p:sldLayoutId id="2147485409" r:id="rId7"/>
    <p:sldLayoutId id="2147485410" r:id="rId8"/>
    <p:sldLayoutId id="2147485411" r:id="rId9"/>
    <p:sldLayoutId id="2147485404" r:id="rId10"/>
    <p:sldLayoutId id="2147485412" r:id="rId11"/>
  </p:sldLayoutIdLst>
  <p:transition>
    <p:dissolve/>
  </p:transition>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Lucida Sans Unicode" pitchFamily="34" charset="0"/>
        </a:defRPr>
      </a:lvl2pPr>
      <a:lvl3pPr algn="l" rtl="0" eaLnBrk="0" fontAlgn="base" hangingPunct="0">
        <a:spcBef>
          <a:spcPct val="0"/>
        </a:spcBef>
        <a:spcAft>
          <a:spcPct val="0"/>
        </a:spcAft>
        <a:defRPr sz="3600">
          <a:solidFill>
            <a:schemeClr val="tx2"/>
          </a:solidFill>
          <a:latin typeface="Lucida Sans Unicode" pitchFamily="34" charset="0"/>
        </a:defRPr>
      </a:lvl3pPr>
      <a:lvl4pPr algn="l" rtl="0" eaLnBrk="0" fontAlgn="base" hangingPunct="0">
        <a:spcBef>
          <a:spcPct val="0"/>
        </a:spcBef>
        <a:spcAft>
          <a:spcPct val="0"/>
        </a:spcAft>
        <a:defRPr sz="3600">
          <a:solidFill>
            <a:schemeClr val="tx2"/>
          </a:solidFill>
          <a:latin typeface="Lucida Sans Unicode" pitchFamily="34" charset="0"/>
        </a:defRPr>
      </a:lvl4pPr>
      <a:lvl5pPr algn="l" rtl="0" eaLnBrk="0" fontAlgn="base" hangingPunct="0">
        <a:spcBef>
          <a:spcPct val="0"/>
        </a:spcBef>
        <a:spcAft>
          <a:spcPct val="0"/>
        </a:spcAft>
        <a:defRPr sz="3600">
          <a:solidFill>
            <a:schemeClr val="tx2"/>
          </a:solidFill>
          <a:latin typeface="Lucida Sans Unicode"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anose="05020102010507070707"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anose="05020102010507070707"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anose="05020102010507070707" pitchFamily="18" charset="2"/>
        <a:buChar char=""/>
        <a:defRPr sz="20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1026">
            <a:extLst>
              <a:ext uri="{FF2B5EF4-FFF2-40B4-BE49-F238E27FC236}">
                <a16:creationId xmlns:a16="http://schemas.microsoft.com/office/drawing/2014/main" id="{41631AE0-7A52-438D-AF96-0F1C69E01DFF}"/>
              </a:ext>
            </a:extLst>
          </p:cNvPr>
          <p:cNvSpPr>
            <a:spLocks noGrp="1" noChangeArrowheads="1"/>
          </p:cNvSpPr>
          <p:nvPr>
            <p:ph type="title"/>
          </p:nvPr>
        </p:nvSpPr>
        <p:spPr>
          <a:xfrm>
            <a:off x="533400" y="1143000"/>
            <a:ext cx="7772400" cy="4800600"/>
          </a:xfrm>
        </p:spPr>
        <p:txBody>
          <a:bodyPr/>
          <a:lstStyle/>
          <a:p>
            <a:pPr algn="ctr" eaLnBrk="1" fontAlgn="auto" hangingPunct="1">
              <a:spcAft>
                <a:spcPts val="0"/>
              </a:spcAft>
              <a:defRPr/>
            </a:pPr>
            <a:r>
              <a:rPr lang="en-US" sz="6600" b="1">
                <a:solidFill>
                  <a:srgbClr val="002060"/>
                </a:solidFill>
                <a:effectLst>
                  <a:outerShdw blurRad="38100" dist="38100" dir="2700000" algn="tl">
                    <a:srgbClr val="000000">
                      <a:alpha val="43137"/>
                    </a:srgbClr>
                  </a:outerShdw>
                </a:effectLst>
              </a:rPr>
              <a:t>Why  Can’t  I Just  be  Good Enough  to  Get to  Heaven?</a:t>
            </a:r>
            <a:endParaRPr lang="en-US" sz="6600" b="1"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DA708EF-3195-4BAD-97A9-9AAB6FE1CEB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F3F7355-2B43-42B8-9C9A-C3D9CEACDD0A}"/>
              </a:ext>
            </a:extLst>
          </p:cNvPr>
          <p:cNvSpPr>
            <a:spLocks noGrp="1" noChangeArrowheads="1"/>
          </p:cNvSpPr>
          <p:nvPr>
            <p:ph idx="1"/>
          </p:nvPr>
        </p:nvSpPr>
        <p:spPr>
          <a:xfrm>
            <a:off x="533400" y="1219200"/>
            <a:ext cx="78486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700" b="1">
                <a:solidFill>
                  <a:schemeClr val="tx1"/>
                </a:solidFill>
                <a:effectLst>
                  <a:outerShdw blurRad="38100" dist="38100" dir="2700000" algn="tl">
                    <a:srgbClr val="000000">
                      <a:alpha val="43137"/>
                    </a:srgbClr>
                  </a:outerShdw>
                </a:effectLst>
                <a:latin typeface="Arial" pitchFamily="34" charset="0"/>
                <a:cs typeface="Arial" pitchFamily="34" charset="0"/>
              </a:rPr>
              <a:t>Philippians 3:4-6</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If anyone else thinks he has reasons to put confidence in the flesh, I have more: circumcised on the eighth day, of the people of Israel, of the tribe of Benjamin, a Hebrew of Hebrews; in regard to the law, a Pharisee; as for zeal, persecuting the church; as for legalistic righteousness, faultless. </a:t>
            </a:r>
          </a:p>
        </p:txBody>
      </p:sp>
    </p:spTree>
    <p:extLst>
      <p:ext uri="{BB962C8B-B14F-4D97-AF65-F5344CB8AC3E}">
        <p14:creationId xmlns:p14="http://schemas.microsoft.com/office/powerpoint/2010/main" val="1832219377"/>
      </p:ext>
    </p:extLst>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DA708EF-3195-4BAD-97A9-9AAB6FE1CEB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F3F7355-2B43-42B8-9C9A-C3D9CEACDD0A}"/>
              </a:ext>
            </a:extLst>
          </p:cNvPr>
          <p:cNvSpPr>
            <a:spLocks noGrp="1" noChangeArrowheads="1"/>
          </p:cNvSpPr>
          <p:nvPr>
            <p:ph idx="1"/>
          </p:nvPr>
        </p:nvSpPr>
        <p:spPr>
          <a:xfrm>
            <a:off x="533400" y="1219200"/>
            <a:ext cx="78486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700" b="1">
                <a:solidFill>
                  <a:schemeClr val="tx1"/>
                </a:solidFill>
                <a:effectLst>
                  <a:outerShdw blurRad="38100" dist="38100" dir="2700000" algn="tl">
                    <a:srgbClr val="000000">
                      <a:alpha val="43137"/>
                    </a:srgbClr>
                  </a:outerShdw>
                </a:effectLst>
                <a:latin typeface="Arial" pitchFamily="34" charset="0"/>
                <a:cs typeface="Arial" pitchFamily="34" charset="0"/>
              </a:rPr>
              <a:t>Philippians 3:7-9</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But whatever was to my profit I now consider loss for the sake of Christ. What is more, I consider everything a loss compared to the surpassing greatness of knowing Christ Jesus my Lord, for whose sake I have lost all things. I consider them rubbish, that I may gain Christ and be found in him, not having a righteousness of my own that comes from the law, but that which is through faith in Christ — the righteousness that comes from God and is by faith.</a:t>
            </a:r>
          </a:p>
        </p:txBody>
      </p:sp>
    </p:spTree>
    <p:extLst>
      <p:ext uri="{BB962C8B-B14F-4D97-AF65-F5344CB8AC3E}">
        <p14:creationId xmlns:p14="http://schemas.microsoft.com/office/powerpoint/2010/main" val="3709827675"/>
      </p:ext>
    </p:extLst>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DA708EF-3195-4BAD-97A9-9AAB6FE1CEB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F3F7355-2B43-42B8-9C9A-C3D9CEACDD0A}"/>
              </a:ext>
            </a:extLst>
          </p:cNvPr>
          <p:cNvSpPr>
            <a:spLocks noGrp="1" noChangeArrowheads="1"/>
          </p:cNvSpPr>
          <p:nvPr>
            <p:ph idx="1"/>
          </p:nvPr>
        </p:nvSpPr>
        <p:spPr>
          <a:xfrm>
            <a:off x="533400" y="1219200"/>
            <a:ext cx="78486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700" b="1">
                <a:solidFill>
                  <a:schemeClr val="tx1"/>
                </a:solidFill>
                <a:effectLst>
                  <a:outerShdw blurRad="38100" dist="38100" dir="2700000" algn="tl">
                    <a:srgbClr val="000000">
                      <a:alpha val="43137"/>
                    </a:srgbClr>
                  </a:outerShdw>
                </a:effectLst>
                <a:latin typeface="Arial" pitchFamily="34" charset="0"/>
                <a:cs typeface="Arial" pitchFamily="34" charset="0"/>
              </a:rPr>
              <a:t>Philippians 3:10-11</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 want to know Christ and the power of his resurrection and the fellowship of sharing in his sufferings, becoming like him in his death, and so, somehow, to attain to the resurrection from the dead. </a:t>
            </a:r>
          </a:p>
        </p:txBody>
      </p:sp>
    </p:spTree>
    <p:extLst>
      <p:ext uri="{BB962C8B-B14F-4D97-AF65-F5344CB8AC3E}">
        <p14:creationId xmlns:p14="http://schemas.microsoft.com/office/powerpoint/2010/main" val="2090165761"/>
      </p:ext>
    </p:extLst>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E7ADEF2-01D7-40CC-B199-58FB7D51A9F1}"/>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632D27E-3762-41DE-A94E-587657D2BD85}"/>
              </a:ext>
            </a:extLst>
          </p:cNvPr>
          <p:cNvSpPr>
            <a:spLocks noGrp="1" noChangeArrowheads="1"/>
          </p:cNvSpPr>
          <p:nvPr>
            <p:ph idx="1"/>
          </p:nvPr>
        </p:nvSpPr>
        <p:spPr>
          <a:xfrm>
            <a:off x="457200" y="9144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002060"/>
                </a:solidFill>
                <a:effectLst>
                  <a:outerShdw blurRad="38100" dist="38100" dir="2700000" algn="tl">
                    <a:srgbClr val="000000">
                      <a:alpha val="43137"/>
                    </a:srgbClr>
                  </a:outerShdw>
                </a:effectLst>
                <a:latin typeface="Arial Narrow" pitchFamily="34" charset="0"/>
              </a:rPr>
              <a:t>I. Because God’s Minimum Standard for Acceptance is Perfection! </a:t>
            </a:r>
            <a:r>
              <a:rPr lang="en-US" sz="2800" b="1">
                <a:solidFill>
                  <a:schemeClr val="tx1"/>
                </a:solidFill>
                <a:effectLst>
                  <a:outerShdw blurRad="38100" dist="38100" dir="2700000" algn="tl">
                    <a:srgbClr val="000000">
                      <a:alpha val="43137"/>
                    </a:srgbClr>
                  </a:outerShdw>
                </a:effectLst>
                <a:latin typeface="Arial Narrow" pitchFamily="34" charset="0"/>
              </a:rPr>
              <a:t>- v1-6</a:t>
            </a:r>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89287F9-C598-4178-8374-DEEBE69634B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A4A623C-72BF-4775-9357-8A63E9FC803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A.  If anyone could have achieved salvation by being good, it would have been the Apostle Paul!</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If anyone else thinks he has reasons to put confidence in the flesh, I have more . . . - v4</a:t>
            </a:r>
          </a:p>
          <a:p>
            <a:pPr marL="609600" indent="-609600" algn="just" eaLnBrk="1" fontAlgn="auto" hangingPunct="1">
              <a:spcAft>
                <a:spcPts val="0"/>
              </a:spcAft>
              <a:buFont typeface="Wingdings 2" panose="05020102010507070707" pitchFamily="18" charset="2"/>
              <a:buNone/>
              <a:defRPr/>
            </a:pPr>
            <a:endParaRPr lang="en-US" sz="4400" b="1" dirty="0">
              <a:solidFill>
                <a:srgbClr val="336600"/>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814176EC-B464-4E38-8061-E3FC72E50724}"/>
              </a:ext>
            </a:extLst>
          </p:cNvPr>
          <p:cNvSpPr/>
          <p:nvPr/>
        </p:nvSpPr>
        <p:spPr>
          <a:xfrm>
            <a:off x="762000" y="152400"/>
            <a:ext cx="7848600" cy="954107"/>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  Because God’s Minimum Standard </a:t>
            </a:r>
            <a:br>
              <a:rPr lang="en-US">
                <a:solidFill>
                  <a:srgbClr val="002060"/>
                </a:solidFill>
                <a:effectLst>
                  <a:outerShdw blurRad="38100" dist="38100" dir="2700000" algn="tl">
                    <a:srgbClr val="000000">
                      <a:alpha val="43137"/>
                    </a:srgbClr>
                  </a:outerShdw>
                </a:effectLst>
              </a:rPr>
            </a:br>
            <a:r>
              <a:rPr lang="en-US">
                <a:solidFill>
                  <a:srgbClr val="002060"/>
                </a:solidFill>
                <a:effectLst>
                  <a:outerShdw blurRad="38100" dist="38100" dir="2700000" algn="tl">
                    <a:srgbClr val="000000">
                      <a:alpha val="43137"/>
                    </a:srgbClr>
                  </a:outerShdw>
                </a:effectLst>
              </a:rPr>
              <a:t>for Acceptance is Perfection!  </a:t>
            </a:r>
            <a:endParaRPr lang="en-US" dirty="0"/>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89287F9-C598-4178-8374-DEEBE69634B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A4A623C-72BF-4775-9357-8A63E9FC803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Paul had the right </a:t>
            </a:r>
            <a:r>
              <a:rPr lang="en-US" sz="4400" b="1" u="sng">
                <a:solidFill>
                  <a:srgbClr val="990033"/>
                </a:solidFill>
                <a:effectLst>
                  <a:outerShdw blurRad="38100" dist="38100" dir="2700000" algn="tl">
                    <a:srgbClr val="000000">
                      <a:alpha val="43137"/>
                    </a:srgbClr>
                  </a:outerShdw>
                </a:effectLst>
                <a:latin typeface="Arial Narrow" pitchFamily="34" charset="0"/>
              </a:rPr>
              <a:t>background</a:t>
            </a:r>
            <a:r>
              <a:rPr lang="en-US" sz="4400" b="1">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 though I myself have reasons for such confidence. - v4</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814176EC-B464-4E38-8061-E3FC72E50724}"/>
              </a:ext>
            </a:extLst>
          </p:cNvPr>
          <p:cNvSpPr/>
          <p:nvPr/>
        </p:nvSpPr>
        <p:spPr>
          <a:xfrm>
            <a:off x="762000" y="152400"/>
            <a:ext cx="7848600" cy="954107"/>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  Because God’s Minimum Standard </a:t>
            </a:r>
            <a:br>
              <a:rPr lang="en-US">
                <a:solidFill>
                  <a:srgbClr val="002060"/>
                </a:solidFill>
                <a:effectLst>
                  <a:outerShdw blurRad="38100" dist="38100" dir="2700000" algn="tl">
                    <a:srgbClr val="000000">
                      <a:alpha val="43137"/>
                    </a:srgbClr>
                  </a:outerShdw>
                </a:effectLst>
              </a:rPr>
            </a:br>
            <a:r>
              <a:rPr lang="en-US">
                <a:solidFill>
                  <a:srgbClr val="002060"/>
                </a:solidFill>
                <a:effectLst>
                  <a:outerShdw blurRad="38100" dist="38100" dir="2700000" algn="tl">
                    <a:srgbClr val="000000">
                      <a:alpha val="43137"/>
                    </a:srgbClr>
                  </a:outerShdw>
                </a:effectLst>
              </a:rPr>
              <a:t>for Acceptance is Perfection!  </a:t>
            </a:r>
            <a:endParaRPr lang="en-US" dirty="0"/>
          </a:p>
        </p:txBody>
      </p:sp>
    </p:spTree>
    <p:extLst>
      <p:ext uri="{BB962C8B-B14F-4D97-AF65-F5344CB8AC3E}">
        <p14:creationId xmlns:p14="http://schemas.microsoft.com/office/powerpoint/2010/main" val="4223645185"/>
      </p:ext>
    </p:extLst>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89287F9-C598-4178-8374-DEEBE69634B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A4A623C-72BF-4775-9357-8A63E9FC803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Paul had the right </a:t>
            </a:r>
            <a:r>
              <a:rPr lang="en-US" sz="4400" b="1" u="sng">
                <a:solidFill>
                  <a:srgbClr val="990033"/>
                </a:solidFill>
                <a:effectLst>
                  <a:outerShdw blurRad="38100" dist="38100" dir="2700000" algn="tl">
                    <a:srgbClr val="000000">
                      <a:alpha val="43137"/>
                    </a:srgbClr>
                  </a:outerShdw>
                </a:effectLst>
                <a:latin typeface="Arial Narrow" pitchFamily="34" charset="0"/>
              </a:rPr>
              <a:t>background</a:t>
            </a:r>
            <a:r>
              <a:rPr lang="en-US" sz="4400" b="1">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 though I myself have reasons for such confidence. - v4</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1. “I’m a Christian. I was born in 	America wasn’t I?”</a:t>
            </a:r>
            <a:endParaRPr lang="en-US" sz="4400" b="1" dirty="0">
              <a:solidFill>
                <a:srgbClr val="990033"/>
              </a:solidFill>
              <a:effectLst>
                <a:outerShdw blurRad="38100" dist="38100" dir="2700000" algn="tl">
                  <a:srgbClr val="000000">
                    <a:alpha val="43137"/>
                  </a:srgbClr>
                </a:outerShdw>
              </a:effectLst>
              <a:latin typeface="Arial Narrow" panose="020B0606020202030204" pitchFamily="34" charset="0"/>
            </a:endParaRPr>
          </a:p>
        </p:txBody>
      </p:sp>
      <p:sp>
        <p:nvSpPr>
          <p:cNvPr id="4" name="Rectangle 3">
            <a:extLst>
              <a:ext uri="{FF2B5EF4-FFF2-40B4-BE49-F238E27FC236}">
                <a16:creationId xmlns:a16="http://schemas.microsoft.com/office/drawing/2014/main" id="{814176EC-B464-4E38-8061-E3FC72E50724}"/>
              </a:ext>
            </a:extLst>
          </p:cNvPr>
          <p:cNvSpPr/>
          <p:nvPr/>
        </p:nvSpPr>
        <p:spPr>
          <a:xfrm>
            <a:off x="762000" y="152400"/>
            <a:ext cx="7848600" cy="954107"/>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  Because God’s Minimum Standard </a:t>
            </a:r>
            <a:br>
              <a:rPr lang="en-US">
                <a:solidFill>
                  <a:srgbClr val="002060"/>
                </a:solidFill>
                <a:effectLst>
                  <a:outerShdw blurRad="38100" dist="38100" dir="2700000" algn="tl">
                    <a:srgbClr val="000000">
                      <a:alpha val="43137"/>
                    </a:srgbClr>
                  </a:outerShdw>
                </a:effectLst>
              </a:rPr>
            </a:br>
            <a:r>
              <a:rPr lang="en-US">
                <a:solidFill>
                  <a:srgbClr val="002060"/>
                </a:solidFill>
                <a:effectLst>
                  <a:outerShdw blurRad="38100" dist="38100" dir="2700000" algn="tl">
                    <a:srgbClr val="000000">
                      <a:alpha val="43137"/>
                    </a:srgbClr>
                  </a:outerShdw>
                </a:effectLst>
              </a:rPr>
              <a:t>for Acceptance is Perfection!  </a:t>
            </a:r>
            <a:endParaRPr lang="en-US" dirty="0"/>
          </a:p>
        </p:txBody>
      </p:sp>
    </p:spTree>
    <p:extLst>
      <p:ext uri="{BB962C8B-B14F-4D97-AF65-F5344CB8AC3E}">
        <p14:creationId xmlns:p14="http://schemas.microsoft.com/office/powerpoint/2010/main" val="122142787"/>
      </p:ext>
    </p:extLst>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89287F9-C598-4178-8374-DEEBE69634B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A4A623C-72BF-4775-9357-8A63E9FC803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Paul had the right </a:t>
            </a:r>
            <a:r>
              <a:rPr lang="en-US" sz="4400" b="1" u="sng">
                <a:solidFill>
                  <a:srgbClr val="990033"/>
                </a:solidFill>
                <a:effectLst>
                  <a:outerShdw blurRad="38100" dist="38100" dir="2700000" algn="tl">
                    <a:srgbClr val="000000">
                      <a:alpha val="43137"/>
                    </a:srgbClr>
                  </a:outerShdw>
                </a:effectLst>
                <a:latin typeface="Arial Narrow" pitchFamily="34" charset="0"/>
              </a:rPr>
              <a:t>background</a:t>
            </a:r>
            <a:r>
              <a:rPr lang="en-US" sz="4400" b="1">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 though I myself have reasons for such confidence. - v4</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2. “I came from a Christian family, 	so I guess I’m a Christian. 	Right?”</a:t>
            </a:r>
            <a:endParaRPr lang="en-US" sz="4400" b="1" dirty="0">
              <a:solidFill>
                <a:srgbClr val="990033"/>
              </a:solidFill>
              <a:effectLst>
                <a:outerShdw blurRad="38100" dist="38100" dir="2700000" algn="tl">
                  <a:srgbClr val="000000">
                    <a:alpha val="43137"/>
                  </a:srgbClr>
                </a:outerShdw>
              </a:effectLst>
              <a:latin typeface="Arial Narrow" panose="020B0606020202030204" pitchFamily="34" charset="0"/>
            </a:endParaRPr>
          </a:p>
        </p:txBody>
      </p:sp>
      <p:sp>
        <p:nvSpPr>
          <p:cNvPr id="4" name="Rectangle 3">
            <a:extLst>
              <a:ext uri="{FF2B5EF4-FFF2-40B4-BE49-F238E27FC236}">
                <a16:creationId xmlns:a16="http://schemas.microsoft.com/office/drawing/2014/main" id="{814176EC-B464-4E38-8061-E3FC72E50724}"/>
              </a:ext>
            </a:extLst>
          </p:cNvPr>
          <p:cNvSpPr/>
          <p:nvPr/>
        </p:nvSpPr>
        <p:spPr>
          <a:xfrm>
            <a:off x="762000" y="152400"/>
            <a:ext cx="7848600" cy="954107"/>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  Because God’s Minimum Standard </a:t>
            </a:r>
            <a:br>
              <a:rPr lang="en-US">
                <a:solidFill>
                  <a:srgbClr val="002060"/>
                </a:solidFill>
                <a:effectLst>
                  <a:outerShdw blurRad="38100" dist="38100" dir="2700000" algn="tl">
                    <a:srgbClr val="000000">
                      <a:alpha val="43137"/>
                    </a:srgbClr>
                  </a:outerShdw>
                </a:effectLst>
              </a:rPr>
            </a:br>
            <a:r>
              <a:rPr lang="en-US">
                <a:solidFill>
                  <a:srgbClr val="002060"/>
                </a:solidFill>
                <a:effectLst>
                  <a:outerShdw blurRad="38100" dist="38100" dir="2700000" algn="tl">
                    <a:srgbClr val="000000">
                      <a:alpha val="43137"/>
                    </a:srgbClr>
                  </a:outerShdw>
                </a:effectLst>
              </a:rPr>
              <a:t>for Acceptance is Perfection!  </a:t>
            </a:r>
            <a:endParaRPr lang="en-US" dirty="0"/>
          </a:p>
        </p:txBody>
      </p:sp>
    </p:spTree>
    <p:extLst>
      <p:ext uri="{BB962C8B-B14F-4D97-AF65-F5344CB8AC3E}">
        <p14:creationId xmlns:p14="http://schemas.microsoft.com/office/powerpoint/2010/main" val="2486061702"/>
      </p:ext>
    </p:extLst>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89287F9-C598-4178-8374-DEEBE69634B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A4A623C-72BF-4775-9357-8A63E9FC803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Paul had the right </a:t>
            </a:r>
            <a:r>
              <a:rPr lang="en-US" sz="4400" b="1" u="sng">
                <a:solidFill>
                  <a:srgbClr val="990033"/>
                </a:solidFill>
                <a:effectLst>
                  <a:outerShdw blurRad="38100" dist="38100" dir="2700000" algn="tl">
                    <a:srgbClr val="000000">
                      <a:alpha val="43137"/>
                    </a:srgbClr>
                  </a:outerShdw>
                </a:effectLst>
                <a:latin typeface="Arial Narrow" pitchFamily="34" charset="0"/>
              </a:rPr>
              <a:t>background</a:t>
            </a:r>
            <a:r>
              <a:rPr lang="en-US" sz="4400" b="1">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 though I myself have reasons for such confidence. - v4</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3. “Dad was an elder in the 	church &amp; mom sang in the choir, 	so I guess I’m alright.”</a:t>
            </a:r>
            <a:endParaRPr lang="en-US" sz="4400" b="1" dirty="0">
              <a:solidFill>
                <a:srgbClr val="990033"/>
              </a:solidFill>
              <a:effectLst>
                <a:outerShdw blurRad="38100" dist="38100" dir="2700000" algn="tl">
                  <a:srgbClr val="000000">
                    <a:alpha val="43137"/>
                  </a:srgbClr>
                </a:outerShdw>
              </a:effectLst>
              <a:latin typeface="Arial Narrow" panose="020B0606020202030204" pitchFamily="34" charset="0"/>
            </a:endParaRPr>
          </a:p>
        </p:txBody>
      </p:sp>
      <p:sp>
        <p:nvSpPr>
          <p:cNvPr id="4" name="Rectangle 3">
            <a:extLst>
              <a:ext uri="{FF2B5EF4-FFF2-40B4-BE49-F238E27FC236}">
                <a16:creationId xmlns:a16="http://schemas.microsoft.com/office/drawing/2014/main" id="{814176EC-B464-4E38-8061-E3FC72E50724}"/>
              </a:ext>
            </a:extLst>
          </p:cNvPr>
          <p:cNvSpPr/>
          <p:nvPr/>
        </p:nvSpPr>
        <p:spPr>
          <a:xfrm>
            <a:off x="762000" y="152400"/>
            <a:ext cx="7848600" cy="954107"/>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  Because God’s Minimum Standard </a:t>
            </a:r>
            <a:br>
              <a:rPr lang="en-US">
                <a:solidFill>
                  <a:srgbClr val="002060"/>
                </a:solidFill>
                <a:effectLst>
                  <a:outerShdw blurRad="38100" dist="38100" dir="2700000" algn="tl">
                    <a:srgbClr val="000000">
                      <a:alpha val="43137"/>
                    </a:srgbClr>
                  </a:outerShdw>
                </a:effectLst>
              </a:rPr>
            </a:br>
            <a:r>
              <a:rPr lang="en-US">
                <a:solidFill>
                  <a:srgbClr val="002060"/>
                </a:solidFill>
                <a:effectLst>
                  <a:outerShdw blurRad="38100" dist="38100" dir="2700000" algn="tl">
                    <a:srgbClr val="000000">
                      <a:alpha val="43137"/>
                    </a:srgbClr>
                  </a:outerShdw>
                </a:effectLst>
              </a:rPr>
              <a:t>for Acceptance is Perfection!  </a:t>
            </a:r>
            <a:endParaRPr lang="en-US" dirty="0"/>
          </a:p>
        </p:txBody>
      </p:sp>
    </p:spTree>
    <p:extLst>
      <p:ext uri="{BB962C8B-B14F-4D97-AF65-F5344CB8AC3E}">
        <p14:creationId xmlns:p14="http://schemas.microsoft.com/office/powerpoint/2010/main" val="659073061"/>
      </p:ext>
    </p:extLst>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89287F9-C598-4178-8374-DEEBE69634B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A4A623C-72BF-4775-9357-8A63E9FC803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Paul had the right </a:t>
            </a:r>
            <a:r>
              <a:rPr lang="en-US" sz="4400" b="1" u="sng">
                <a:solidFill>
                  <a:srgbClr val="990033"/>
                </a:solidFill>
                <a:effectLst>
                  <a:outerShdw blurRad="38100" dist="38100" dir="2700000" algn="tl">
                    <a:srgbClr val="000000">
                      <a:alpha val="43137"/>
                    </a:srgbClr>
                  </a:outerShdw>
                </a:effectLst>
                <a:latin typeface="Arial Narrow" pitchFamily="34" charset="0"/>
              </a:rPr>
              <a:t>background</a:t>
            </a:r>
            <a:r>
              <a:rPr lang="en-US" sz="4400" b="1">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 though I myself have reasons for such confidence. - v4</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4. “I was baptized as an infant &amp; 	have been raised in the church 	ever since.”</a:t>
            </a:r>
            <a:endParaRPr lang="en-US" sz="4400" b="1" dirty="0">
              <a:solidFill>
                <a:srgbClr val="990033"/>
              </a:solidFill>
              <a:effectLst>
                <a:outerShdw blurRad="38100" dist="38100" dir="2700000" algn="tl">
                  <a:srgbClr val="000000">
                    <a:alpha val="43137"/>
                  </a:srgbClr>
                </a:outerShdw>
              </a:effectLst>
              <a:latin typeface="Arial Narrow" panose="020B0606020202030204" pitchFamily="34" charset="0"/>
            </a:endParaRPr>
          </a:p>
        </p:txBody>
      </p:sp>
      <p:sp>
        <p:nvSpPr>
          <p:cNvPr id="4" name="Rectangle 3">
            <a:extLst>
              <a:ext uri="{FF2B5EF4-FFF2-40B4-BE49-F238E27FC236}">
                <a16:creationId xmlns:a16="http://schemas.microsoft.com/office/drawing/2014/main" id="{814176EC-B464-4E38-8061-E3FC72E50724}"/>
              </a:ext>
            </a:extLst>
          </p:cNvPr>
          <p:cNvSpPr/>
          <p:nvPr/>
        </p:nvSpPr>
        <p:spPr>
          <a:xfrm>
            <a:off x="762000" y="152400"/>
            <a:ext cx="7848600" cy="954107"/>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  Because God’s Minimum Standard </a:t>
            </a:r>
            <a:br>
              <a:rPr lang="en-US">
                <a:solidFill>
                  <a:srgbClr val="002060"/>
                </a:solidFill>
                <a:effectLst>
                  <a:outerShdw blurRad="38100" dist="38100" dir="2700000" algn="tl">
                    <a:srgbClr val="000000">
                      <a:alpha val="43137"/>
                    </a:srgbClr>
                  </a:outerShdw>
                </a:effectLst>
              </a:rPr>
            </a:br>
            <a:r>
              <a:rPr lang="en-US">
                <a:solidFill>
                  <a:srgbClr val="002060"/>
                </a:solidFill>
                <a:effectLst>
                  <a:outerShdw blurRad="38100" dist="38100" dir="2700000" algn="tl">
                    <a:srgbClr val="000000">
                      <a:alpha val="43137"/>
                    </a:srgbClr>
                  </a:outerShdw>
                </a:effectLst>
              </a:rPr>
              <a:t>for Acceptance is Perfection!  </a:t>
            </a:r>
            <a:endParaRPr lang="en-US" dirty="0"/>
          </a:p>
        </p:txBody>
      </p:sp>
    </p:spTree>
    <p:extLst>
      <p:ext uri="{BB962C8B-B14F-4D97-AF65-F5344CB8AC3E}">
        <p14:creationId xmlns:p14="http://schemas.microsoft.com/office/powerpoint/2010/main" val="2832256241"/>
      </p:ext>
    </p:extLst>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89287F9-C598-4178-8374-DEEBE69634B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A4A623C-72BF-4775-9357-8A63E9FC803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What is a typical response to your witness?</a:t>
            </a:r>
          </a:p>
          <a:p>
            <a:pPr marL="609600" indent="-609600" algn="just" eaLnBrk="1" fontAlgn="auto" hangingPunct="1">
              <a:spcAft>
                <a:spcPts val="0"/>
              </a:spcAft>
              <a:buFont typeface="Wingdings 2" panose="05020102010507070707" pitchFamily="18" charset="2"/>
              <a:buNone/>
              <a:defRPr/>
            </a:pPr>
            <a:endParaRPr lang="en-US" sz="4400" b="1">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4400" b="1">
                <a:solidFill>
                  <a:srgbClr val="006600"/>
                </a:solidFill>
                <a:effectLst>
                  <a:outerShdw blurRad="38100" dist="38100" dir="2700000" algn="tl">
                    <a:srgbClr val="000000">
                      <a:alpha val="43137"/>
                    </a:srgbClr>
                  </a:outerShdw>
                </a:effectLst>
                <a:latin typeface="Arial Narrow" pitchFamily="34" charset="0"/>
              </a:rPr>
              <a:t>I’ll just take my chances</a:t>
            </a:r>
            <a:endParaRPr lang="en-US" sz="4400" b="1" dirty="0">
              <a:solidFill>
                <a:srgbClr val="006600"/>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814176EC-B464-4E38-8061-E3FC72E50724}"/>
              </a:ext>
            </a:extLst>
          </p:cNvPr>
          <p:cNvSpPr/>
          <p:nvPr/>
        </p:nvSpPr>
        <p:spPr>
          <a:xfrm>
            <a:off x="762000" y="152400"/>
            <a:ext cx="7848600" cy="523875"/>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 </a:t>
            </a:r>
            <a:endParaRPr lang="en-US" dirty="0"/>
          </a:p>
        </p:txBody>
      </p:sp>
    </p:spTree>
    <p:extLst>
      <p:ext uri="{BB962C8B-B14F-4D97-AF65-F5344CB8AC3E}">
        <p14:creationId xmlns:p14="http://schemas.microsoft.com/office/powerpoint/2010/main" val="3616919405"/>
      </p:ext>
    </p:extLst>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89287F9-C598-4178-8374-DEEBE69634B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A4A623C-72BF-4775-9357-8A63E9FC803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Paul had the right </a:t>
            </a:r>
            <a:r>
              <a:rPr lang="en-US" sz="4400" b="1" u="sng">
                <a:solidFill>
                  <a:srgbClr val="990033"/>
                </a:solidFill>
                <a:effectLst>
                  <a:outerShdw blurRad="38100" dist="38100" dir="2700000" algn="tl">
                    <a:srgbClr val="000000">
                      <a:alpha val="43137"/>
                    </a:srgbClr>
                  </a:outerShdw>
                </a:effectLst>
                <a:latin typeface="Arial Narrow" pitchFamily="34" charset="0"/>
              </a:rPr>
              <a:t>background</a:t>
            </a:r>
            <a:r>
              <a:rPr lang="en-US" sz="4400" b="1">
                <a:solidFill>
                  <a:srgbClr val="990033"/>
                </a:solidFill>
                <a:effectLst>
                  <a:outerShdw blurRad="38100" dist="38100" dir="2700000" algn="tl">
                    <a:srgbClr val="000000">
                      <a:alpha val="43137"/>
                    </a:srgbClr>
                  </a:outerShdw>
                </a:effectLst>
                <a:latin typeface="Arial Narrow" pitchFamily="34" charset="0"/>
              </a:rPr>
              <a:t>.</a:t>
            </a:r>
          </a:p>
          <a:p>
            <a:pPr marL="0" indent="0">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 circumcised on the eighth day - v5</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4. “I was baptized as an infant &amp; 	have been raised in the church 	ever since.”</a:t>
            </a:r>
          </a:p>
          <a:p>
            <a:pPr marL="0" indent="0">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Genesis 17:12 - For the generations to come every male among you who is eight days old must be circumcised . . .</a:t>
            </a:r>
            <a:endPar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814176EC-B464-4E38-8061-E3FC72E50724}"/>
              </a:ext>
            </a:extLst>
          </p:cNvPr>
          <p:cNvSpPr/>
          <p:nvPr/>
        </p:nvSpPr>
        <p:spPr>
          <a:xfrm>
            <a:off x="762000" y="152400"/>
            <a:ext cx="7848600" cy="954107"/>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  Because God’s Minimum Standard </a:t>
            </a:r>
            <a:br>
              <a:rPr lang="en-US">
                <a:solidFill>
                  <a:srgbClr val="002060"/>
                </a:solidFill>
                <a:effectLst>
                  <a:outerShdw blurRad="38100" dist="38100" dir="2700000" algn="tl">
                    <a:srgbClr val="000000">
                      <a:alpha val="43137"/>
                    </a:srgbClr>
                  </a:outerShdw>
                </a:effectLst>
              </a:rPr>
            </a:br>
            <a:r>
              <a:rPr lang="en-US">
                <a:solidFill>
                  <a:srgbClr val="002060"/>
                </a:solidFill>
                <a:effectLst>
                  <a:outerShdw blurRad="38100" dist="38100" dir="2700000" algn="tl">
                    <a:srgbClr val="000000">
                      <a:alpha val="43137"/>
                    </a:srgbClr>
                  </a:outerShdw>
                </a:effectLst>
              </a:rPr>
              <a:t>for Acceptance is Perfection!  </a:t>
            </a:r>
            <a:endParaRPr lang="en-US" dirty="0"/>
          </a:p>
        </p:txBody>
      </p:sp>
    </p:spTree>
    <p:extLst>
      <p:ext uri="{BB962C8B-B14F-4D97-AF65-F5344CB8AC3E}">
        <p14:creationId xmlns:p14="http://schemas.microsoft.com/office/powerpoint/2010/main" val="2492096824"/>
      </p:ext>
    </p:extLst>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89287F9-C598-4178-8374-DEEBE69634B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A4A623C-72BF-4775-9357-8A63E9FC803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C.  Paul had the right </a:t>
            </a:r>
            <a:r>
              <a:rPr lang="en-US" sz="4400" b="1" u="sng">
                <a:solidFill>
                  <a:srgbClr val="990033"/>
                </a:solidFill>
                <a:effectLst>
                  <a:outerShdw blurRad="38100" dist="38100" dir="2700000" algn="tl">
                    <a:srgbClr val="000000">
                      <a:alpha val="43137"/>
                    </a:srgbClr>
                  </a:outerShdw>
                </a:effectLst>
                <a:latin typeface="Arial Narrow" pitchFamily="34" charset="0"/>
              </a:rPr>
              <a:t>achievements</a:t>
            </a:r>
            <a:r>
              <a:rPr lang="en-US" sz="4400" b="1">
                <a:solidFill>
                  <a:srgbClr val="990033"/>
                </a:solidFill>
                <a:effectLst>
                  <a:outerShdw blurRad="38100" dist="38100" dir="2700000" algn="tl">
                    <a:srgbClr val="000000">
                      <a:alpha val="43137"/>
                    </a:srgbClr>
                  </a:outerShdw>
                </a:effectLst>
                <a:latin typeface="Arial Narrow" pitchFamily="34" charset="0"/>
              </a:rPr>
              <a:t>.</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 circumcised on the eighth day, of the people of Israel, of the tribe of Benjamin, a Hebrew of Hebrews; in regard to the law, a Pharisee; as for zeal, persecuting the church; as for legalistic righteousness, faultless. -v5-6</a:t>
            </a:r>
          </a:p>
        </p:txBody>
      </p:sp>
      <p:sp>
        <p:nvSpPr>
          <p:cNvPr id="4" name="Rectangle 3">
            <a:extLst>
              <a:ext uri="{FF2B5EF4-FFF2-40B4-BE49-F238E27FC236}">
                <a16:creationId xmlns:a16="http://schemas.microsoft.com/office/drawing/2014/main" id="{814176EC-B464-4E38-8061-E3FC72E50724}"/>
              </a:ext>
            </a:extLst>
          </p:cNvPr>
          <p:cNvSpPr/>
          <p:nvPr/>
        </p:nvSpPr>
        <p:spPr>
          <a:xfrm>
            <a:off x="762000" y="152400"/>
            <a:ext cx="7848600" cy="954107"/>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  Because God’s Minimum Standard </a:t>
            </a:r>
            <a:br>
              <a:rPr lang="en-US">
                <a:solidFill>
                  <a:srgbClr val="002060"/>
                </a:solidFill>
                <a:effectLst>
                  <a:outerShdw blurRad="38100" dist="38100" dir="2700000" algn="tl">
                    <a:srgbClr val="000000">
                      <a:alpha val="43137"/>
                    </a:srgbClr>
                  </a:outerShdw>
                </a:effectLst>
              </a:rPr>
            </a:br>
            <a:r>
              <a:rPr lang="en-US">
                <a:solidFill>
                  <a:srgbClr val="002060"/>
                </a:solidFill>
                <a:effectLst>
                  <a:outerShdw blurRad="38100" dist="38100" dir="2700000" algn="tl">
                    <a:srgbClr val="000000">
                      <a:alpha val="43137"/>
                    </a:srgbClr>
                  </a:outerShdw>
                </a:effectLst>
              </a:rPr>
              <a:t>for Acceptance is Perfection!  </a:t>
            </a:r>
            <a:endParaRPr lang="en-US" dirty="0"/>
          </a:p>
        </p:txBody>
      </p:sp>
    </p:spTree>
    <p:extLst>
      <p:ext uri="{BB962C8B-B14F-4D97-AF65-F5344CB8AC3E}">
        <p14:creationId xmlns:p14="http://schemas.microsoft.com/office/powerpoint/2010/main" val="3529301774"/>
      </p:ext>
    </p:extLst>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89287F9-C598-4178-8374-DEEBE69634B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A4A623C-72BF-4775-9357-8A63E9FC803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C.  Paul had the right </a:t>
            </a:r>
            <a:r>
              <a:rPr lang="en-US" sz="4400" b="1" u="sng">
                <a:solidFill>
                  <a:srgbClr val="990033"/>
                </a:solidFill>
                <a:effectLst>
                  <a:outerShdw blurRad="38100" dist="38100" dir="2700000" algn="tl">
                    <a:srgbClr val="000000">
                      <a:alpha val="43137"/>
                    </a:srgbClr>
                  </a:outerShdw>
                </a:effectLst>
                <a:latin typeface="Arial Narrow" pitchFamily="34" charset="0"/>
              </a:rPr>
              <a:t>achievements</a:t>
            </a:r>
            <a:r>
              <a:rPr lang="en-US" sz="4400" b="1">
                <a:solidFill>
                  <a:srgbClr val="990033"/>
                </a:solidFill>
                <a:effectLst>
                  <a:outerShdw blurRad="38100" dist="38100" dir="2700000" algn="tl">
                    <a:srgbClr val="000000">
                      <a:alpha val="43137"/>
                    </a:srgbClr>
                  </a:outerShdw>
                </a:effectLst>
                <a:latin typeface="Arial Narrow" pitchFamily="34" charset="0"/>
              </a:rPr>
              <a:t>.</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 circumcised on the eighth day, of the people of Israel, of the tribe of Benjamin, a Hebrew of Hebrews; in regard to the law, a Pharisee; as for zeal, persecuting the church; as for legalistic righteousness, faultless. - v5-6</a:t>
            </a:r>
          </a:p>
          <a:p>
            <a:pPr marL="0" indent="0" algn="just">
              <a:buNone/>
            </a:pPr>
            <a:r>
              <a:rPr 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1. I’m one of the most active 			members of my church!</a:t>
            </a:r>
          </a:p>
        </p:txBody>
      </p:sp>
      <p:sp>
        <p:nvSpPr>
          <p:cNvPr id="4" name="Rectangle 3">
            <a:extLst>
              <a:ext uri="{FF2B5EF4-FFF2-40B4-BE49-F238E27FC236}">
                <a16:creationId xmlns:a16="http://schemas.microsoft.com/office/drawing/2014/main" id="{814176EC-B464-4E38-8061-E3FC72E50724}"/>
              </a:ext>
            </a:extLst>
          </p:cNvPr>
          <p:cNvSpPr/>
          <p:nvPr/>
        </p:nvSpPr>
        <p:spPr>
          <a:xfrm>
            <a:off x="762000" y="152400"/>
            <a:ext cx="7848600" cy="954107"/>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  Because God’s Minimum Standard </a:t>
            </a:r>
            <a:br>
              <a:rPr lang="en-US">
                <a:solidFill>
                  <a:srgbClr val="002060"/>
                </a:solidFill>
                <a:effectLst>
                  <a:outerShdw blurRad="38100" dist="38100" dir="2700000" algn="tl">
                    <a:srgbClr val="000000">
                      <a:alpha val="43137"/>
                    </a:srgbClr>
                  </a:outerShdw>
                </a:effectLst>
              </a:rPr>
            </a:br>
            <a:r>
              <a:rPr lang="en-US">
                <a:solidFill>
                  <a:srgbClr val="002060"/>
                </a:solidFill>
                <a:effectLst>
                  <a:outerShdw blurRad="38100" dist="38100" dir="2700000" algn="tl">
                    <a:srgbClr val="000000">
                      <a:alpha val="43137"/>
                    </a:srgbClr>
                  </a:outerShdw>
                </a:effectLst>
              </a:rPr>
              <a:t>for Acceptance is Perfection!  </a:t>
            </a:r>
            <a:endParaRPr lang="en-US" dirty="0"/>
          </a:p>
        </p:txBody>
      </p:sp>
    </p:spTree>
    <p:extLst>
      <p:ext uri="{BB962C8B-B14F-4D97-AF65-F5344CB8AC3E}">
        <p14:creationId xmlns:p14="http://schemas.microsoft.com/office/powerpoint/2010/main" val="539873152"/>
      </p:ext>
    </p:extLst>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89287F9-C598-4178-8374-DEEBE69634B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A4A623C-72BF-4775-9357-8A63E9FC803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C.  Paul had the right </a:t>
            </a:r>
            <a:r>
              <a:rPr lang="en-US" sz="4400" b="1" u="sng">
                <a:solidFill>
                  <a:srgbClr val="990033"/>
                </a:solidFill>
                <a:effectLst>
                  <a:outerShdw blurRad="38100" dist="38100" dir="2700000" algn="tl">
                    <a:srgbClr val="000000">
                      <a:alpha val="43137"/>
                    </a:srgbClr>
                  </a:outerShdw>
                </a:effectLst>
                <a:latin typeface="Arial Narrow" pitchFamily="34" charset="0"/>
              </a:rPr>
              <a:t>achievements</a:t>
            </a:r>
            <a:r>
              <a:rPr lang="en-US" sz="4400" b="1">
                <a:solidFill>
                  <a:srgbClr val="990033"/>
                </a:solidFill>
                <a:effectLst>
                  <a:outerShdw blurRad="38100" dist="38100" dir="2700000" algn="tl">
                    <a:srgbClr val="000000">
                      <a:alpha val="43137"/>
                    </a:srgbClr>
                  </a:outerShdw>
                </a:effectLst>
                <a:latin typeface="Arial Narrow" pitchFamily="34" charset="0"/>
              </a:rPr>
              <a:t>.</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 circumcised on the eighth day, of the people of Israel, of the tribe of Benjamin,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 Hebrew of Hebrews</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in regard to the law, a Pharisee; as for zeal, persecuting the church; as for legalistic righteousness, faultless. - v5-6</a:t>
            </a:r>
          </a:p>
          <a:p>
            <a:pPr marL="0" indent="0" algn="just">
              <a:buNone/>
            </a:pPr>
            <a:r>
              <a:rPr 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1. I’m one of the most active 			members of my church!</a:t>
            </a:r>
          </a:p>
          <a:p>
            <a:pPr marL="0" indent="0" algn="just">
              <a:buNone/>
            </a:pPr>
            <a:r>
              <a:rPr lang="en-US" sz="24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Acts 21:40 - Paul stood on the steps and motioned to the crowd. When they were all silent, he said to them </a:t>
            </a:r>
            <a:r>
              <a:rPr lang="en-US" sz="24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in Aramaic</a:t>
            </a:r>
            <a:r>
              <a:rPr lang="en-US" sz="24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 .</a:t>
            </a:r>
          </a:p>
        </p:txBody>
      </p:sp>
      <p:sp>
        <p:nvSpPr>
          <p:cNvPr id="4" name="Rectangle 3">
            <a:extLst>
              <a:ext uri="{FF2B5EF4-FFF2-40B4-BE49-F238E27FC236}">
                <a16:creationId xmlns:a16="http://schemas.microsoft.com/office/drawing/2014/main" id="{814176EC-B464-4E38-8061-E3FC72E50724}"/>
              </a:ext>
            </a:extLst>
          </p:cNvPr>
          <p:cNvSpPr/>
          <p:nvPr/>
        </p:nvSpPr>
        <p:spPr>
          <a:xfrm>
            <a:off x="762000" y="152400"/>
            <a:ext cx="7848600" cy="954107"/>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  Because God’s Minimum Standard </a:t>
            </a:r>
            <a:br>
              <a:rPr lang="en-US">
                <a:solidFill>
                  <a:srgbClr val="002060"/>
                </a:solidFill>
                <a:effectLst>
                  <a:outerShdw blurRad="38100" dist="38100" dir="2700000" algn="tl">
                    <a:srgbClr val="000000">
                      <a:alpha val="43137"/>
                    </a:srgbClr>
                  </a:outerShdw>
                </a:effectLst>
              </a:rPr>
            </a:br>
            <a:r>
              <a:rPr lang="en-US">
                <a:solidFill>
                  <a:srgbClr val="002060"/>
                </a:solidFill>
                <a:effectLst>
                  <a:outerShdw blurRad="38100" dist="38100" dir="2700000" algn="tl">
                    <a:srgbClr val="000000">
                      <a:alpha val="43137"/>
                    </a:srgbClr>
                  </a:outerShdw>
                </a:effectLst>
              </a:rPr>
              <a:t>for Acceptance is Perfection!  </a:t>
            </a:r>
            <a:endParaRPr lang="en-US" dirty="0"/>
          </a:p>
        </p:txBody>
      </p:sp>
    </p:spTree>
    <p:extLst>
      <p:ext uri="{BB962C8B-B14F-4D97-AF65-F5344CB8AC3E}">
        <p14:creationId xmlns:p14="http://schemas.microsoft.com/office/powerpoint/2010/main" val="2515992750"/>
      </p:ext>
    </p:extLst>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89287F9-C598-4178-8374-DEEBE69634B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A4A623C-72BF-4775-9357-8A63E9FC803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C.  Paul had the right </a:t>
            </a:r>
            <a:r>
              <a:rPr lang="en-US" sz="4400" b="1" u="sng">
                <a:solidFill>
                  <a:srgbClr val="990033"/>
                </a:solidFill>
                <a:effectLst>
                  <a:outerShdw blurRad="38100" dist="38100" dir="2700000" algn="tl">
                    <a:srgbClr val="000000">
                      <a:alpha val="43137"/>
                    </a:srgbClr>
                  </a:outerShdw>
                </a:effectLst>
                <a:latin typeface="Arial Narrow" pitchFamily="34" charset="0"/>
              </a:rPr>
              <a:t>achievements</a:t>
            </a:r>
            <a:r>
              <a:rPr lang="en-US" sz="4400" b="1">
                <a:solidFill>
                  <a:srgbClr val="990033"/>
                </a:solidFill>
                <a:effectLst>
                  <a:outerShdw blurRad="38100" dist="38100" dir="2700000" algn="tl">
                    <a:srgbClr val="000000">
                      <a:alpha val="43137"/>
                    </a:srgbClr>
                  </a:outerShdw>
                </a:effectLst>
                <a:latin typeface="Arial Narrow" pitchFamily="34" charset="0"/>
              </a:rPr>
              <a:t>.</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 circumcised on the eighth day, of the people of Israel, of the tribe of Benjamin,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 </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Hebrew of Hebrews; in regard to the law, a Pharisee; as for zeal, persecuting the church; as for legalistic righteousness, faultless. - v5-6</a:t>
            </a:r>
          </a:p>
          <a:p>
            <a:pPr marL="0" indent="0" algn="just">
              <a:buNone/>
            </a:pPr>
            <a:r>
              <a:rPr 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2.  Mom taught me the Bible . . .</a:t>
            </a:r>
          </a:p>
        </p:txBody>
      </p:sp>
      <p:sp>
        <p:nvSpPr>
          <p:cNvPr id="4" name="Rectangle 3">
            <a:extLst>
              <a:ext uri="{FF2B5EF4-FFF2-40B4-BE49-F238E27FC236}">
                <a16:creationId xmlns:a16="http://schemas.microsoft.com/office/drawing/2014/main" id="{814176EC-B464-4E38-8061-E3FC72E50724}"/>
              </a:ext>
            </a:extLst>
          </p:cNvPr>
          <p:cNvSpPr/>
          <p:nvPr/>
        </p:nvSpPr>
        <p:spPr>
          <a:xfrm>
            <a:off x="762000" y="152400"/>
            <a:ext cx="7848600" cy="954107"/>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  Because God’s Minimum Standard </a:t>
            </a:r>
            <a:br>
              <a:rPr lang="en-US">
                <a:solidFill>
                  <a:srgbClr val="002060"/>
                </a:solidFill>
                <a:effectLst>
                  <a:outerShdw blurRad="38100" dist="38100" dir="2700000" algn="tl">
                    <a:srgbClr val="000000">
                      <a:alpha val="43137"/>
                    </a:srgbClr>
                  </a:outerShdw>
                </a:effectLst>
              </a:rPr>
            </a:br>
            <a:r>
              <a:rPr lang="en-US">
                <a:solidFill>
                  <a:srgbClr val="002060"/>
                </a:solidFill>
                <a:effectLst>
                  <a:outerShdw blurRad="38100" dist="38100" dir="2700000" algn="tl">
                    <a:srgbClr val="000000">
                      <a:alpha val="43137"/>
                    </a:srgbClr>
                  </a:outerShdw>
                </a:effectLst>
              </a:rPr>
              <a:t>for Acceptance is Perfection!  </a:t>
            </a:r>
            <a:endParaRPr lang="en-US" dirty="0"/>
          </a:p>
        </p:txBody>
      </p:sp>
    </p:spTree>
    <p:extLst>
      <p:ext uri="{BB962C8B-B14F-4D97-AF65-F5344CB8AC3E}">
        <p14:creationId xmlns:p14="http://schemas.microsoft.com/office/powerpoint/2010/main" val="897102931"/>
      </p:ext>
    </p:extLst>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89287F9-C598-4178-8374-DEEBE69634B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A4A623C-72BF-4775-9357-8A63E9FC803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C.  Paul had the right </a:t>
            </a:r>
            <a:r>
              <a:rPr lang="en-US" sz="4400" b="1" u="sng">
                <a:solidFill>
                  <a:srgbClr val="990033"/>
                </a:solidFill>
                <a:effectLst>
                  <a:outerShdw blurRad="38100" dist="38100" dir="2700000" algn="tl">
                    <a:srgbClr val="000000">
                      <a:alpha val="43137"/>
                    </a:srgbClr>
                  </a:outerShdw>
                </a:effectLst>
                <a:latin typeface="Arial Narrow" pitchFamily="34" charset="0"/>
              </a:rPr>
              <a:t>achievements</a:t>
            </a:r>
            <a:r>
              <a:rPr lang="en-US" sz="4400" b="1">
                <a:solidFill>
                  <a:srgbClr val="990033"/>
                </a:solidFill>
                <a:effectLst>
                  <a:outerShdw blurRad="38100" dist="38100" dir="2700000" algn="tl">
                    <a:srgbClr val="000000">
                      <a:alpha val="43137"/>
                    </a:srgbClr>
                  </a:outerShdw>
                </a:effectLst>
                <a:latin typeface="Arial Narrow" pitchFamily="34" charset="0"/>
              </a:rPr>
              <a:t>.</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 circumcised on the eighth day, of the people of Israel, of the tribe of Benjamin, a</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Hebrew of Hebrews; in regard to the law,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 Pharisee</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as for zeal, persecuting the church; as for legalistic righteousness, faultless. - v5-6</a:t>
            </a:r>
          </a:p>
          <a:p>
            <a:pPr marL="0" indent="0" algn="just">
              <a:buNone/>
            </a:pPr>
            <a:r>
              <a:rPr 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2.  Mom taught me the Bible . . .</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Acts 5:34 - a Pharisee named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Gamaliel</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 teacher of the law . . . &amp; Acts 22:3 - Under Gamaliel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 was thoroughly trained in the law of our fathers</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 .</a:t>
            </a:r>
          </a:p>
        </p:txBody>
      </p:sp>
      <p:sp>
        <p:nvSpPr>
          <p:cNvPr id="4" name="Rectangle 3">
            <a:extLst>
              <a:ext uri="{FF2B5EF4-FFF2-40B4-BE49-F238E27FC236}">
                <a16:creationId xmlns:a16="http://schemas.microsoft.com/office/drawing/2014/main" id="{814176EC-B464-4E38-8061-E3FC72E50724}"/>
              </a:ext>
            </a:extLst>
          </p:cNvPr>
          <p:cNvSpPr/>
          <p:nvPr/>
        </p:nvSpPr>
        <p:spPr>
          <a:xfrm>
            <a:off x="762000" y="152400"/>
            <a:ext cx="7848600" cy="954107"/>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  Because God’s Minimum Standard </a:t>
            </a:r>
            <a:br>
              <a:rPr lang="en-US">
                <a:solidFill>
                  <a:srgbClr val="002060"/>
                </a:solidFill>
                <a:effectLst>
                  <a:outerShdw blurRad="38100" dist="38100" dir="2700000" algn="tl">
                    <a:srgbClr val="000000">
                      <a:alpha val="43137"/>
                    </a:srgbClr>
                  </a:outerShdw>
                </a:effectLst>
              </a:rPr>
            </a:br>
            <a:r>
              <a:rPr lang="en-US">
                <a:solidFill>
                  <a:srgbClr val="002060"/>
                </a:solidFill>
                <a:effectLst>
                  <a:outerShdw blurRad="38100" dist="38100" dir="2700000" algn="tl">
                    <a:srgbClr val="000000">
                      <a:alpha val="43137"/>
                    </a:srgbClr>
                  </a:outerShdw>
                </a:effectLst>
              </a:rPr>
              <a:t>for Acceptance is Perfection!  </a:t>
            </a:r>
            <a:endParaRPr lang="en-US" dirty="0"/>
          </a:p>
        </p:txBody>
      </p:sp>
    </p:spTree>
    <p:extLst>
      <p:ext uri="{BB962C8B-B14F-4D97-AF65-F5344CB8AC3E}">
        <p14:creationId xmlns:p14="http://schemas.microsoft.com/office/powerpoint/2010/main" val="2218090799"/>
      </p:ext>
    </p:extLst>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89287F9-C598-4178-8374-DEEBE69634B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A4A623C-72BF-4775-9357-8A63E9FC803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C.  Paul had the right </a:t>
            </a:r>
            <a:r>
              <a:rPr lang="en-US" sz="4400" b="1" u="sng">
                <a:solidFill>
                  <a:srgbClr val="990033"/>
                </a:solidFill>
                <a:effectLst>
                  <a:outerShdw blurRad="38100" dist="38100" dir="2700000" algn="tl">
                    <a:srgbClr val="000000">
                      <a:alpha val="43137"/>
                    </a:srgbClr>
                  </a:outerShdw>
                </a:effectLst>
                <a:latin typeface="Arial Narrow" pitchFamily="34" charset="0"/>
              </a:rPr>
              <a:t>achievements</a:t>
            </a:r>
            <a:r>
              <a:rPr lang="en-US" sz="4400" b="1">
                <a:solidFill>
                  <a:srgbClr val="990033"/>
                </a:solidFill>
                <a:effectLst>
                  <a:outerShdw blurRad="38100" dist="38100" dir="2700000" algn="tl">
                    <a:srgbClr val="000000">
                      <a:alpha val="43137"/>
                    </a:srgbClr>
                  </a:outerShdw>
                </a:effectLst>
                <a:latin typeface="Arial Narrow" pitchFamily="34" charset="0"/>
              </a:rPr>
              <a:t>.</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 circumcised on the eighth day, of the people of Israel, of the tribe of Benjamin, a</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Hebrew of Hebrews; in regard to the law,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 Pharisee</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as for zeal, persecuting the church; as for legalistic righteousness, faultless. - v5-6</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Matthew 7:26 - </a:t>
            </a: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But everyone who hears these words of mine and does not put them into practice is like a foolish man who built his house on sand . . .</a:t>
            </a:r>
          </a:p>
        </p:txBody>
      </p:sp>
      <p:sp>
        <p:nvSpPr>
          <p:cNvPr id="4" name="Rectangle 3">
            <a:extLst>
              <a:ext uri="{FF2B5EF4-FFF2-40B4-BE49-F238E27FC236}">
                <a16:creationId xmlns:a16="http://schemas.microsoft.com/office/drawing/2014/main" id="{814176EC-B464-4E38-8061-E3FC72E50724}"/>
              </a:ext>
            </a:extLst>
          </p:cNvPr>
          <p:cNvSpPr/>
          <p:nvPr/>
        </p:nvSpPr>
        <p:spPr>
          <a:xfrm>
            <a:off x="762000" y="152400"/>
            <a:ext cx="7848600" cy="954107"/>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  Because God’s Minimum Standard </a:t>
            </a:r>
            <a:br>
              <a:rPr lang="en-US">
                <a:solidFill>
                  <a:srgbClr val="002060"/>
                </a:solidFill>
                <a:effectLst>
                  <a:outerShdw blurRad="38100" dist="38100" dir="2700000" algn="tl">
                    <a:srgbClr val="000000">
                      <a:alpha val="43137"/>
                    </a:srgbClr>
                  </a:outerShdw>
                </a:effectLst>
              </a:rPr>
            </a:br>
            <a:r>
              <a:rPr lang="en-US">
                <a:solidFill>
                  <a:srgbClr val="002060"/>
                </a:solidFill>
                <a:effectLst>
                  <a:outerShdw blurRad="38100" dist="38100" dir="2700000" algn="tl">
                    <a:srgbClr val="000000">
                      <a:alpha val="43137"/>
                    </a:srgbClr>
                  </a:outerShdw>
                </a:effectLst>
              </a:rPr>
              <a:t>for Acceptance is Perfection!  </a:t>
            </a:r>
            <a:endParaRPr lang="en-US" dirty="0"/>
          </a:p>
        </p:txBody>
      </p:sp>
    </p:spTree>
    <p:extLst>
      <p:ext uri="{BB962C8B-B14F-4D97-AF65-F5344CB8AC3E}">
        <p14:creationId xmlns:p14="http://schemas.microsoft.com/office/powerpoint/2010/main" val="1981917182"/>
      </p:ext>
    </p:extLst>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89287F9-C598-4178-8374-DEEBE69634B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A4A623C-72BF-4775-9357-8A63E9FC803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C.  Paul had the right </a:t>
            </a:r>
            <a:r>
              <a:rPr lang="en-US" sz="4400" b="1" u="sng">
                <a:solidFill>
                  <a:srgbClr val="990033"/>
                </a:solidFill>
                <a:effectLst>
                  <a:outerShdw blurRad="38100" dist="38100" dir="2700000" algn="tl">
                    <a:srgbClr val="000000">
                      <a:alpha val="43137"/>
                    </a:srgbClr>
                  </a:outerShdw>
                </a:effectLst>
                <a:latin typeface="Arial Narrow" pitchFamily="34" charset="0"/>
              </a:rPr>
              <a:t>achievements</a:t>
            </a:r>
            <a:r>
              <a:rPr lang="en-US" sz="4400" b="1">
                <a:solidFill>
                  <a:srgbClr val="990033"/>
                </a:solidFill>
                <a:effectLst>
                  <a:outerShdw blurRad="38100" dist="38100" dir="2700000" algn="tl">
                    <a:srgbClr val="000000">
                      <a:alpha val="43137"/>
                    </a:srgbClr>
                  </a:outerShdw>
                </a:effectLst>
                <a:latin typeface="Arial Narrow" pitchFamily="34" charset="0"/>
              </a:rPr>
              <a:t>.</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 circumcised on the eighth day, of the people of Israel, of the tribe of Benjamin, a</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Hebrew of Hebrews; in regard to the law, a Pharisee; as for zeal, persecuting the church; as for legalistic righteousness, faultless. - v5-6</a:t>
            </a:r>
          </a:p>
          <a:p>
            <a:pPr marL="0" indent="0" algn="just">
              <a:buNone/>
            </a:pPr>
            <a:r>
              <a:rPr 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3.  But I’m real zealous for my 		church.</a:t>
            </a:r>
          </a:p>
        </p:txBody>
      </p:sp>
      <p:sp>
        <p:nvSpPr>
          <p:cNvPr id="4" name="Rectangle 3">
            <a:extLst>
              <a:ext uri="{FF2B5EF4-FFF2-40B4-BE49-F238E27FC236}">
                <a16:creationId xmlns:a16="http://schemas.microsoft.com/office/drawing/2014/main" id="{814176EC-B464-4E38-8061-E3FC72E50724}"/>
              </a:ext>
            </a:extLst>
          </p:cNvPr>
          <p:cNvSpPr/>
          <p:nvPr/>
        </p:nvSpPr>
        <p:spPr>
          <a:xfrm>
            <a:off x="762000" y="152400"/>
            <a:ext cx="7848600" cy="954107"/>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  Because God’s Minimum Standard </a:t>
            </a:r>
            <a:br>
              <a:rPr lang="en-US">
                <a:solidFill>
                  <a:srgbClr val="002060"/>
                </a:solidFill>
                <a:effectLst>
                  <a:outerShdw blurRad="38100" dist="38100" dir="2700000" algn="tl">
                    <a:srgbClr val="000000">
                      <a:alpha val="43137"/>
                    </a:srgbClr>
                  </a:outerShdw>
                </a:effectLst>
              </a:rPr>
            </a:br>
            <a:r>
              <a:rPr lang="en-US">
                <a:solidFill>
                  <a:srgbClr val="002060"/>
                </a:solidFill>
                <a:effectLst>
                  <a:outerShdw blurRad="38100" dist="38100" dir="2700000" algn="tl">
                    <a:srgbClr val="000000">
                      <a:alpha val="43137"/>
                    </a:srgbClr>
                  </a:outerShdw>
                </a:effectLst>
              </a:rPr>
              <a:t>for Acceptance is Perfection!  </a:t>
            </a:r>
            <a:endParaRPr lang="en-US" dirty="0"/>
          </a:p>
        </p:txBody>
      </p:sp>
    </p:spTree>
    <p:extLst>
      <p:ext uri="{BB962C8B-B14F-4D97-AF65-F5344CB8AC3E}">
        <p14:creationId xmlns:p14="http://schemas.microsoft.com/office/powerpoint/2010/main" val="1424277327"/>
      </p:ext>
    </p:extLst>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89287F9-C598-4178-8374-DEEBE69634B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A4A623C-72BF-4775-9357-8A63E9FC803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C.  Paul had the right </a:t>
            </a:r>
            <a:r>
              <a:rPr lang="en-US" sz="4400" b="1" u="sng">
                <a:solidFill>
                  <a:srgbClr val="990033"/>
                </a:solidFill>
                <a:effectLst>
                  <a:outerShdw blurRad="38100" dist="38100" dir="2700000" algn="tl">
                    <a:srgbClr val="000000">
                      <a:alpha val="43137"/>
                    </a:srgbClr>
                  </a:outerShdw>
                </a:effectLst>
                <a:latin typeface="Arial Narrow" pitchFamily="34" charset="0"/>
              </a:rPr>
              <a:t>achievements</a:t>
            </a:r>
            <a:r>
              <a:rPr lang="en-US" sz="4400" b="1">
                <a:solidFill>
                  <a:srgbClr val="990033"/>
                </a:solidFill>
                <a:effectLst>
                  <a:outerShdw blurRad="38100" dist="38100" dir="2700000" algn="tl">
                    <a:srgbClr val="000000">
                      <a:alpha val="43137"/>
                    </a:srgbClr>
                  </a:outerShdw>
                </a:effectLst>
                <a:latin typeface="Arial Narrow" pitchFamily="34" charset="0"/>
              </a:rPr>
              <a:t>.</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 circumcised on the eighth day, of the people of Israel, of the tribe of Benjamin, a</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Hebrew of Hebrews; in regard to the law, a Pharisee;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as for zeal, persecuting the church</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as for legalistic righteousness, faultless. - v5-6</a:t>
            </a:r>
          </a:p>
          <a:p>
            <a:pPr marL="0" indent="0" algn="just">
              <a:buNone/>
            </a:pPr>
            <a:r>
              <a:rPr 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3.  But I’m real zealous for my 		church.</a:t>
            </a:r>
          </a:p>
        </p:txBody>
      </p:sp>
      <p:sp>
        <p:nvSpPr>
          <p:cNvPr id="4" name="Rectangle 3">
            <a:extLst>
              <a:ext uri="{FF2B5EF4-FFF2-40B4-BE49-F238E27FC236}">
                <a16:creationId xmlns:a16="http://schemas.microsoft.com/office/drawing/2014/main" id="{814176EC-B464-4E38-8061-E3FC72E50724}"/>
              </a:ext>
            </a:extLst>
          </p:cNvPr>
          <p:cNvSpPr/>
          <p:nvPr/>
        </p:nvSpPr>
        <p:spPr>
          <a:xfrm>
            <a:off x="762000" y="152400"/>
            <a:ext cx="7848600" cy="954107"/>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  Because God’s Minimum Standard </a:t>
            </a:r>
            <a:br>
              <a:rPr lang="en-US">
                <a:solidFill>
                  <a:srgbClr val="002060"/>
                </a:solidFill>
                <a:effectLst>
                  <a:outerShdw blurRad="38100" dist="38100" dir="2700000" algn="tl">
                    <a:srgbClr val="000000">
                      <a:alpha val="43137"/>
                    </a:srgbClr>
                  </a:outerShdw>
                </a:effectLst>
              </a:rPr>
            </a:br>
            <a:r>
              <a:rPr lang="en-US">
                <a:solidFill>
                  <a:srgbClr val="002060"/>
                </a:solidFill>
                <a:effectLst>
                  <a:outerShdw blurRad="38100" dist="38100" dir="2700000" algn="tl">
                    <a:srgbClr val="000000">
                      <a:alpha val="43137"/>
                    </a:srgbClr>
                  </a:outerShdw>
                </a:effectLst>
              </a:rPr>
              <a:t>for Acceptance is Perfection!  </a:t>
            </a:r>
            <a:endParaRPr lang="en-US" dirty="0"/>
          </a:p>
        </p:txBody>
      </p:sp>
    </p:spTree>
    <p:extLst>
      <p:ext uri="{BB962C8B-B14F-4D97-AF65-F5344CB8AC3E}">
        <p14:creationId xmlns:p14="http://schemas.microsoft.com/office/powerpoint/2010/main" val="3231090286"/>
      </p:ext>
    </p:extLst>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89287F9-C598-4178-8374-DEEBE69634B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A4A623C-72BF-4775-9357-8A63E9FC803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C.  Paul had the right </a:t>
            </a:r>
            <a:r>
              <a:rPr lang="en-US" sz="4400" b="1" u="sng">
                <a:solidFill>
                  <a:srgbClr val="990033"/>
                </a:solidFill>
                <a:effectLst>
                  <a:outerShdw blurRad="38100" dist="38100" dir="2700000" algn="tl">
                    <a:srgbClr val="000000">
                      <a:alpha val="43137"/>
                    </a:srgbClr>
                  </a:outerShdw>
                </a:effectLst>
                <a:latin typeface="Arial Narrow" pitchFamily="34" charset="0"/>
              </a:rPr>
              <a:t>achievements</a:t>
            </a:r>
            <a:r>
              <a:rPr lang="en-US" sz="4400" b="1">
                <a:solidFill>
                  <a:srgbClr val="990033"/>
                </a:solidFill>
                <a:effectLst>
                  <a:outerShdw blurRad="38100" dist="38100" dir="2700000" algn="tl">
                    <a:srgbClr val="000000">
                      <a:alpha val="43137"/>
                    </a:srgbClr>
                  </a:outerShdw>
                </a:effectLst>
                <a:latin typeface="Arial Narrow" pitchFamily="34" charset="0"/>
              </a:rPr>
              <a:t>.</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 circumcised on the eighth day, of the people of Israel, of the tribe of Benjamin, a</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Hebrew of Hebrews; in regard to the law, a Pharisee; as for zeal, persecuting the church; as for legalistic righteousness, faultless. - v5-6</a:t>
            </a:r>
          </a:p>
          <a:p>
            <a:pPr marL="0" indent="0" algn="just">
              <a:buNone/>
            </a:pPr>
            <a:r>
              <a:rPr 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4.  But I’m a good moral person.</a:t>
            </a:r>
          </a:p>
        </p:txBody>
      </p:sp>
      <p:sp>
        <p:nvSpPr>
          <p:cNvPr id="4" name="Rectangle 3">
            <a:extLst>
              <a:ext uri="{FF2B5EF4-FFF2-40B4-BE49-F238E27FC236}">
                <a16:creationId xmlns:a16="http://schemas.microsoft.com/office/drawing/2014/main" id="{814176EC-B464-4E38-8061-E3FC72E50724}"/>
              </a:ext>
            </a:extLst>
          </p:cNvPr>
          <p:cNvSpPr/>
          <p:nvPr/>
        </p:nvSpPr>
        <p:spPr>
          <a:xfrm>
            <a:off x="762000" y="152400"/>
            <a:ext cx="7848600" cy="954107"/>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  Because God’s Minimum Standard </a:t>
            </a:r>
            <a:br>
              <a:rPr lang="en-US">
                <a:solidFill>
                  <a:srgbClr val="002060"/>
                </a:solidFill>
                <a:effectLst>
                  <a:outerShdw blurRad="38100" dist="38100" dir="2700000" algn="tl">
                    <a:srgbClr val="000000">
                      <a:alpha val="43137"/>
                    </a:srgbClr>
                  </a:outerShdw>
                </a:effectLst>
              </a:rPr>
            </a:br>
            <a:r>
              <a:rPr lang="en-US">
                <a:solidFill>
                  <a:srgbClr val="002060"/>
                </a:solidFill>
                <a:effectLst>
                  <a:outerShdw blurRad="38100" dist="38100" dir="2700000" algn="tl">
                    <a:srgbClr val="000000">
                      <a:alpha val="43137"/>
                    </a:srgbClr>
                  </a:outerShdw>
                </a:effectLst>
              </a:rPr>
              <a:t>for Acceptance is Perfection!  </a:t>
            </a:r>
            <a:endParaRPr lang="en-US" dirty="0"/>
          </a:p>
        </p:txBody>
      </p:sp>
    </p:spTree>
    <p:extLst>
      <p:ext uri="{BB962C8B-B14F-4D97-AF65-F5344CB8AC3E}">
        <p14:creationId xmlns:p14="http://schemas.microsoft.com/office/powerpoint/2010/main" val="166094857"/>
      </p:ext>
    </p:extLst>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89287F9-C598-4178-8374-DEEBE69634B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A4A623C-72BF-4775-9357-8A63E9FC803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What is a typical response to your witness?</a:t>
            </a:r>
          </a:p>
          <a:p>
            <a:pPr marL="609600" indent="-609600" algn="just" eaLnBrk="1" fontAlgn="auto" hangingPunct="1">
              <a:spcAft>
                <a:spcPts val="0"/>
              </a:spcAft>
              <a:buFont typeface="Wingdings 2" panose="05020102010507070707" pitchFamily="18" charset="2"/>
              <a:buNone/>
              <a:defRPr/>
            </a:pPr>
            <a:endParaRPr lang="en-US" sz="4400" b="1">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4400" b="1">
                <a:solidFill>
                  <a:srgbClr val="006600"/>
                </a:solidFill>
                <a:effectLst>
                  <a:outerShdw blurRad="38100" dist="38100" dir="2700000" algn="tl">
                    <a:srgbClr val="000000">
                      <a:alpha val="43137"/>
                    </a:srgbClr>
                  </a:outerShdw>
                </a:effectLst>
                <a:latin typeface="Arial Narrow" pitchFamily="34" charset="0"/>
              </a:rPr>
              <a:t>I don’t think the Man upstairs would condemn a good person to hell!</a:t>
            </a:r>
            <a:endParaRPr lang="en-US" sz="4400" b="1" dirty="0">
              <a:solidFill>
                <a:srgbClr val="006600"/>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814176EC-B464-4E38-8061-E3FC72E50724}"/>
              </a:ext>
            </a:extLst>
          </p:cNvPr>
          <p:cNvSpPr/>
          <p:nvPr/>
        </p:nvSpPr>
        <p:spPr>
          <a:xfrm>
            <a:off x="762000" y="152400"/>
            <a:ext cx="7848600" cy="523875"/>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 </a:t>
            </a:r>
            <a:endParaRPr lang="en-US" dirty="0"/>
          </a:p>
        </p:txBody>
      </p:sp>
    </p:spTree>
    <p:extLst>
      <p:ext uri="{BB962C8B-B14F-4D97-AF65-F5344CB8AC3E}">
        <p14:creationId xmlns:p14="http://schemas.microsoft.com/office/powerpoint/2010/main" val="3862255685"/>
      </p:ext>
    </p:extLst>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89287F9-C598-4178-8374-DEEBE69634B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A4A623C-72BF-4775-9357-8A63E9FC803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C.  Paul had the right </a:t>
            </a:r>
            <a:r>
              <a:rPr lang="en-US" sz="4400" b="1" u="sng">
                <a:solidFill>
                  <a:srgbClr val="990033"/>
                </a:solidFill>
                <a:effectLst>
                  <a:outerShdw blurRad="38100" dist="38100" dir="2700000" algn="tl">
                    <a:srgbClr val="000000">
                      <a:alpha val="43137"/>
                    </a:srgbClr>
                  </a:outerShdw>
                </a:effectLst>
                <a:latin typeface="Arial Narrow" pitchFamily="34" charset="0"/>
              </a:rPr>
              <a:t>achievements</a:t>
            </a:r>
            <a:r>
              <a:rPr lang="en-US" sz="4400" b="1">
                <a:solidFill>
                  <a:srgbClr val="990033"/>
                </a:solidFill>
                <a:effectLst>
                  <a:outerShdw blurRad="38100" dist="38100" dir="2700000" algn="tl">
                    <a:srgbClr val="000000">
                      <a:alpha val="43137"/>
                    </a:srgbClr>
                  </a:outerShdw>
                </a:effectLst>
                <a:latin typeface="Arial Narrow" pitchFamily="34" charset="0"/>
              </a:rPr>
              <a:t>.</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 circumcised on the eighth day, of the people of Israel, of the tribe of Benjamin, a</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Hebrew of Hebrews; in regard to the law, a Pharisee; as for zeal, persecuting the church;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as for legalistic righteousness, faultless</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v5-6</a:t>
            </a:r>
          </a:p>
          <a:p>
            <a:pPr marL="0" indent="0" algn="just">
              <a:buNone/>
            </a:pPr>
            <a:r>
              <a:rPr 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4.  But I’m a good moral person.</a:t>
            </a:r>
          </a:p>
          <a:p>
            <a:pPr marL="0" marR="0" indent="0" algn="just">
              <a:spcBef>
                <a:spcPts val="0"/>
              </a:spcBef>
              <a:spcAft>
                <a:spcPts val="0"/>
              </a:spcAf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 Timothy 1:15 - </a:t>
            </a: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Here is a trustworthy saying that deserves full acceptance: Christ Jesus came into the world to save </a:t>
            </a:r>
            <a:r>
              <a:rPr lang="en-US" sz="2800" b="1" u="sng" kern="140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sinners — of whom I am the worst</a:t>
            </a: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p:txBody>
      </p:sp>
      <p:sp>
        <p:nvSpPr>
          <p:cNvPr id="4" name="Rectangle 3">
            <a:extLst>
              <a:ext uri="{FF2B5EF4-FFF2-40B4-BE49-F238E27FC236}">
                <a16:creationId xmlns:a16="http://schemas.microsoft.com/office/drawing/2014/main" id="{814176EC-B464-4E38-8061-E3FC72E50724}"/>
              </a:ext>
            </a:extLst>
          </p:cNvPr>
          <p:cNvSpPr/>
          <p:nvPr/>
        </p:nvSpPr>
        <p:spPr>
          <a:xfrm>
            <a:off x="762000" y="152400"/>
            <a:ext cx="7848600" cy="954107"/>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  Because God’s Minimum Standard </a:t>
            </a:r>
            <a:br>
              <a:rPr lang="en-US">
                <a:solidFill>
                  <a:srgbClr val="002060"/>
                </a:solidFill>
                <a:effectLst>
                  <a:outerShdw blurRad="38100" dist="38100" dir="2700000" algn="tl">
                    <a:srgbClr val="000000">
                      <a:alpha val="43137"/>
                    </a:srgbClr>
                  </a:outerShdw>
                </a:effectLst>
              </a:rPr>
            </a:br>
            <a:r>
              <a:rPr lang="en-US">
                <a:solidFill>
                  <a:srgbClr val="002060"/>
                </a:solidFill>
                <a:effectLst>
                  <a:outerShdw blurRad="38100" dist="38100" dir="2700000" algn="tl">
                    <a:srgbClr val="000000">
                      <a:alpha val="43137"/>
                    </a:srgbClr>
                  </a:outerShdw>
                </a:effectLst>
              </a:rPr>
              <a:t>for Acceptance is Perfection!  </a:t>
            </a:r>
            <a:endParaRPr lang="en-US" dirty="0"/>
          </a:p>
        </p:txBody>
      </p:sp>
    </p:spTree>
    <p:extLst>
      <p:ext uri="{BB962C8B-B14F-4D97-AF65-F5344CB8AC3E}">
        <p14:creationId xmlns:p14="http://schemas.microsoft.com/office/powerpoint/2010/main" val="3660816377"/>
      </p:ext>
    </p:extLst>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E7ADEF2-01D7-40CC-B199-58FB7D51A9F1}"/>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632D27E-3762-41DE-A94E-587657D2BD85}"/>
              </a:ext>
            </a:extLst>
          </p:cNvPr>
          <p:cNvSpPr>
            <a:spLocks noGrp="1" noChangeArrowheads="1"/>
          </p:cNvSpPr>
          <p:nvPr>
            <p:ph idx="1"/>
          </p:nvPr>
        </p:nvSpPr>
        <p:spPr>
          <a:xfrm>
            <a:off x="457200" y="9144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chemeClr val="bg1">
                    <a:lumMod val="65000"/>
                  </a:schemeClr>
                </a:solidFill>
                <a:effectLst>
                  <a:outerShdw blurRad="38100" dist="38100" dir="2700000" algn="tl">
                    <a:srgbClr val="000000">
                      <a:alpha val="43137"/>
                    </a:srgbClr>
                  </a:outerShdw>
                </a:effectLst>
                <a:latin typeface="Arial Narrow" pitchFamily="34" charset="0"/>
              </a:rPr>
              <a:t>I. Because God’s Minimum Standard for Acceptance is Perfection! </a:t>
            </a:r>
            <a:r>
              <a:rPr lang="en-US" sz="2800" b="1">
                <a:solidFill>
                  <a:schemeClr val="bg1">
                    <a:lumMod val="6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v1-6</a:t>
            </a:r>
          </a:p>
          <a:p>
            <a:pPr marL="609600" indent="-609600" algn="just" eaLnBrk="1" fontAlgn="auto" hangingPunct="1">
              <a:spcAft>
                <a:spcPts val="0"/>
              </a:spcAft>
              <a:buFont typeface="Wingdings 2" panose="05020102010507070707" pitchFamily="18" charset="2"/>
              <a:buNone/>
              <a:defRPr/>
            </a:pPr>
            <a:r>
              <a:rPr lang="en-US" sz="4400" b="1">
                <a:solidFill>
                  <a:srgbClr val="002060"/>
                </a:solidFill>
                <a:effectLst>
                  <a:outerShdw blurRad="38100" dist="38100" dir="2700000" algn="tl">
                    <a:srgbClr val="000000">
                      <a:alpha val="43137"/>
                    </a:srgbClr>
                  </a:outerShdw>
                </a:effectLst>
                <a:latin typeface="Arial Narrow" pitchFamily="34" charset="0"/>
              </a:rPr>
              <a:t>II. Because a Personal Relationship with Jesus is the Only Way to Heaven</a:t>
            </a:r>
            <a:r>
              <a:rPr lang="en-US" sz="2800" b="1">
                <a:solidFill>
                  <a:schemeClr val="tx1"/>
                </a:solidFill>
                <a:effectLst>
                  <a:outerShdw blurRad="38100" dist="38100" dir="2700000" algn="tl">
                    <a:srgbClr val="000000">
                      <a:alpha val="43137"/>
                    </a:srgbClr>
                  </a:outerShdw>
                </a:effectLst>
                <a:latin typeface="Arial Narrow" pitchFamily="34" charset="0"/>
              </a:rPr>
              <a:t> </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v7-11</a:t>
            </a:r>
          </a:p>
        </p:txBody>
      </p:sp>
    </p:spTree>
    <p:extLst>
      <p:ext uri="{BB962C8B-B14F-4D97-AF65-F5344CB8AC3E}">
        <p14:creationId xmlns:p14="http://schemas.microsoft.com/office/powerpoint/2010/main" val="3445302042"/>
      </p:ext>
    </p:extLst>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DC2D1B7-0FF5-4A19-8A2B-8921D10EF46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FA5414A-1E5D-48F4-BDE6-E85F08E624E9}"/>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None/>
              <a:defRPr/>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John 14:6 -   </a:t>
            </a: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Jesus answered, “I am the way and the truth and the life. No one comes to the Father except through me.”</a:t>
            </a:r>
          </a:p>
        </p:txBody>
      </p:sp>
      <p:sp>
        <p:nvSpPr>
          <p:cNvPr id="4" name="Rectangle 3">
            <a:extLst>
              <a:ext uri="{FF2B5EF4-FFF2-40B4-BE49-F238E27FC236}">
                <a16:creationId xmlns:a16="http://schemas.microsoft.com/office/drawing/2014/main" id="{266211A4-E565-42E8-BA52-8E25FBBD0EB3}"/>
              </a:ext>
            </a:extLst>
          </p:cNvPr>
          <p:cNvSpPr/>
          <p:nvPr/>
        </p:nvSpPr>
        <p:spPr>
          <a:xfrm>
            <a:off x="762000" y="152400"/>
            <a:ext cx="7848600" cy="954107"/>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a:t>
            </a:r>
            <a:r>
              <a:rPr lang="en-US">
                <a:solidFill>
                  <a:srgbClr val="002060"/>
                </a:solidFill>
                <a:effectLst>
                  <a:outerShdw blurRad="38100" dist="38100" dir="2700000" algn="tl">
                    <a:srgbClr val="000000">
                      <a:alpha val="43137"/>
                    </a:srgbClr>
                  </a:outerShdw>
                </a:effectLst>
              </a:rPr>
              <a:t>. Because a Personal Relationship</a:t>
            </a:r>
            <a:br>
              <a:rPr lang="en-US">
                <a:solidFill>
                  <a:srgbClr val="002060"/>
                </a:solidFill>
                <a:effectLst>
                  <a:outerShdw blurRad="38100" dist="38100" dir="2700000" algn="tl">
                    <a:srgbClr val="000000">
                      <a:alpha val="43137"/>
                    </a:srgbClr>
                  </a:outerShdw>
                </a:effectLst>
              </a:rPr>
            </a:br>
            <a:r>
              <a:rPr lang="en-US">
                <a:solidFill>
                  <a:srgbClr val="002060"/>
                </a:solidFill>
                <a:effectLst>
                  <a:outerShdw blurRad="38100" dist="38100" dir="2700000" algn="tl">
                    <a:srgbClr val="000000">
                      <a:alpha val="43137"/>
                    </a:srgbClr>
                  </a:outerShdw>
                </a:effectLst>
              </a:rPr>
              <a:t>with Jesus is the Only Way to Heaven!</a:t>
            </a:r>
            <a:endParaRPr lang="en-US" dirty="0"/>
          </a:p>
        </p:txBody>
      </p:sp>
    </p:spTree>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DC2D1B7-0FF5-4A19-8A2B-8921D10EF46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FA5414A-1E5D-48F4-BDE6-E85F08E624E9}"/>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None/>
              <a:defRPr/>
            </a:pPr>
            <a:r>
              <a:rPr lang="en-US" sz="4400" b="1" kern="1400">
                <a:ln>
                  <a:noFill/>
                </a:ln>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A. Paul considered all of his achievements &amp; ancestry in the flesh of no consequence!</a:t>
            </a:r>
          </a:p>
          <a:p>
            <a:pPr marL="609600" indent="-609600" algn="just" eaLnBrk="1" fontAlgn="auto" hangingPunct="1">
              <a:spcAft>
                <a:spcPts val="0"/>
              </a:spcAft>
              <a:buNone/>
              <a:defRPr/>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But whatever was to my profit I now consider loss for the sake of Christ.</a:t>
            </a:r>
            <a:r>
              <a:rPr lang="en-US" sz="2800" b="1" kern="140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v7</a:t>
            </a:r>
            <a:endPar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609600" indent="-609600" algn="just" eaLnBrk="1" fontAlgn="auto" hangingPunct="1">
              <a:spcAft>
                <a:spcPts val="0"/>
              </a:spcAft>
              <a:buNone/>
              <a:defRPr/>
            </a:pPr>
            <a:endParaRPr lang="en-US" sz="4400" b="1" kern="1400">
              <a:ln>
                <a:noFill/>
              </a:ln>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266211A4-E565-42E8-BA52-8E25FBBD0EB3}"/>
              </a:ext>
            </a:extLst>
          </p:cNvPr>
          <p:cNvSpPr/>
          <p:nvPr/>
        </p:nvSpPr>
        <p:spPr>
          <a:xfrm>
            <a:off x="762000" y="152400"/>
            <a:ext cx="7848600" cy="954107"/>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a:t>
            </a:r>
            <a:r>
              <a:rPr lang="en-US">
                <a:solidFill>
                  <a:srgbClr val="002060"/>
                </a:solidFill>
                <a:effectLst>
                  <a:outerShdw blurRad="38100" dist="38100" dir="2700000" algn="tl">
                    <a:srgbClr val="000000">
                      <a:alpha val="43137"/>
                    </a:srgbClr>
                  </a:outerShdw>
                </a:effectLst>
              </a:rPr>
              <a:t>. Because a Personal Relationship</a:t>
            </a:r>
            <a:br>
              <a:rPr lang="en-US">
                <a:solidFill>
                  <a:srgbClr val="002060"/>
                </a:solidFill>
                <a:effectLst>
                  <a:outerShdw blurRad="38100" dist="38100" dir="2700000" algn="tl">
                    <a:srgbClr val="000000">
                      <a:alpha val="43137"/>
                    </a:srgbClr>
                  </a:outerShdw>
                </a:effectLst>
              </a:rPr>
            </a:br>
            <a:r>
              <a:rPr lang="en-US">
                <a:solidFill>
                  <a:srgbClr val="002060"/>
                </a:solidFill>
                <a:effectLst>
                  <a:outerShdw blurRad="38100" dist="38100" dir="2700000" algn="tl">
                    <a:srgbClr val="000000">
                      <a:alpha val="43137"/>
                    </a:srgbClr>
                  </a:outerShdw>
                </a:effectLst>
              </a:rPr>
              <a:t>with Jesus is the Only Way to Heaven!</a:t>
            </a:r>
            <a:endParaRPr lang="en-US" dirty="0"/>
          </a:p>
        </p:txBody>
      </p:sp>
    </p:spTree>
    <p:extLst>
      <p:ext uri="{BB962C8B-B14F-4D97-AF65-F5344CB8AC3E}">
        <p14:creationId xmlns:p14="http://schemas.microsoft.com/office/powerpoint/2010/main" val="41829976"/>
      </p:ext>
    </p:extLst>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DC2D1B7-0FF5-4A19-8A2B-8921D10EF46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FA5414A-1E5D-48F4-BDE6-E85F08E624E9}"/>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None/>
              <a:defRPr/>
            </a:pPr>
            <a:r>
              <a:rPr lang="en-US" sz="4400" b="1" kern="1400">
                <a:ln>
                  <a:noFill/>
                </a:ln>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A. Paul considered all of his achievements &amp; ancestry in the flesh of no consequence!</a:t>
            </a:r>
          </a:p>
          <a:p>
            <a:pPr marL="609600" indent="-609600" algn="just" eaLnBrk="1" fontAlgn="auto" hangingPunct="1">
              <a:spcAft>
                <a:spcPts val="0"/>
              </a:spcAft>
              <a:buNone/>
              <a:defRPr/>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But whatever was to my profit I now consider loss for the sake of Christ.</a:t>
            </a:r>
            <a:r>
              <a:rPr lang="en-US" sz="2800" b="1" kern="140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v7</a:t>
            </a:r>
          </a:p>
          <a:p>
            <a:pPr marL="609600" indent="-609600" algn="just" eaLnBrk="1" fontAlgn="auto" hangingPunct="1">
              <a:spcAft>
                <a:spcPts val="0"/>
              </a:spcAft>
              <a:buNone/>
              <a:defRPr/>
            </a:pP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Isaiah 64:6 - All of us have become like one who is unclean, and all our righteous acts are like filthy rags.</a:t>
            </a:r>
          </a:p>
          <a:p>
            <a:pPr marL="609600" indent="-609600" algn="just" eaLnBrk="1" fontAlgn="auto" hangingPunct="1">
              <a:spcAft>
                <a:spcPts val="0"/>
              </a:spcAft>
              <a:buNone/>
              <a:defRPr/>
            </a:pPr>
            <a:endParaRPr lang="en-US" sz="4400" b="1" kern="1400">
              <a:ln>
                <a:noFill/>
              </a:ln>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266211A4-E565-42E8-BA52-8E25FBBD0EB3}"/>
              </a:ext>
            </a:extLst>
          </p:cNvPr>
          <p:cNvSpPr/>
          <p:nvPr/>
        </p:nvSpPr>
        <p:spPr>
          <a:xfrm>
            <a:off x="762000" y="152400"/>
            <a:ext cx="7848600" cy="954107"/>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a:t>
            </a:r>
            <a:r>
              <a:rPr lang="en-US">
                <a:solidFill>
                  <a:srgbClr val="002060"/>
                </a:solidFill>
                <a:effectLst>
                  <a:outerShdw blurRad="38100" dist="38100" dir="2700000" algn="tl">
                    <a:srgbClr val="000000">
                      <a:alpha val="43137"/>
                    </a:srgbClr>
                  </a:outerShdw>
                </a:effectLst>
              </a:rPr>
              <a:t>. Because a Personal Relationship</a:t>
            </a:r>
            <a:br>
              <a:rPr lang="en-US">
                <a:solidFill>
                  <a:srgbClr val="002060"/>
                </a:solidFill>
                <a:effectLst>
                  <a:outerShdw blurRad="38100" dist="38100" dir="2700000" algn="tl">
                    <a:srgbClr val="000000">
                      <a:alpha val="43137"/>
                    </a:srgbClr>
                  </a:outerShdw>
                </a:effectLst>
              </a:rPr>
            </a:br>
            <a:r>
              <a:rPr lang="en-US">
                <a:solidFill>
                  <a:srgbClr val="002060"/>
                </a:solidFill>
                <a:effectLst>
                  <a:outerShdw blurRad="38100" dist="38100" dir="2700000" algn="tl">
                    <a:srgbClr val="000000">
                      <a:alpha val="43137"/>
                    </a:srgbClr>
                  </a:outerShdw>
                </a:effectLst>
              </a:rPr>
              <a:t>with Jesus is the Only Way to Heaven!</a:t>
            </a:r>
            <a:endParaRPr lang="en-US" dirty="0"/>
          </a:p>
        </p:txBody>
      </p:sp>
    </p:spTree>
    <p:extLst>
      <p:ext uri="{BB962C8B-B14F-4D97-AF65-F5344CB8AC3E}">
        <p14:creationId xmlns:p14="http://schemas.microsoft.com/office/powerpoint/2010/main" val="2608712480"/>
      </p:ext>
    </p:extLst>
  </p:cSld>
  <p:clrMapOvr>
    <a:masterClrMapping/>
  </p:clrMapOvr>
  <p:transition>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DC2D1B7-0FF5-4A19-8A2B-8921D10EF46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FA5414A-1E5D-48F4-BDE6-E85F08E624E9}"/>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None/>
              <a:defRPr/>
            </a:pPr>
            <a:r>
              <a:rPr lang="en-US" sz="4400" b="1" kern="1400">
                <a:ln>
                  <a:noFill/>
                </a:ln>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A. Paul considered all of his achievements &amp; ancestry in the flesh of no consequence!</a:t>
            </a:r>
          </a:p>
          <a:p>
            <a:pPr marL="609600" indent="-609600" algn="just" eaLnBrk="1" fontAlgn="auto" hangingPunct="1">
              <a:spcAft>
                <a:spcPts val="0"/>
              </a:spcAft>
              <a:buNone/>
              <a:defRPr/>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But whatever was to my profit I now consider loss for the sake of Christ.</a:t>
            </a:r>
            <a:r>
              <a:rPr lang="en-US" sz="2800" b="1" kern="140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v7</a:t>
            </a:r>
          </a:p>
          <a:p>
            <a:pPr marL="609600" indent="-609600" algn="just" eaLnBrk="1" fontAlgn="auto" hangingPunct="1">
              <a:spcAft>
                <a:spcPts val="0"/>
              </a:spcAft>
              <a:buNone/>
              <a:defRPr/>
            </a:pP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Isaiah 64:6 - All of us have become like one who is unclean, and all our righteous acts are like filthy rags.</a:t>
            </a:r>
          </a:p>
          <a:p>
            <a:pPr marL="0" marR="0" indent="0" algn="just">
              <a:spcBef>
                <a:spcPts val="0"/>
              </a:spcBef>
              <a:spcAft>
                <a:spcPts val="0"/>
              </a:spcAft>
              <a:buNone/>
            </a:pPr>
            <a:r>
              <a:rPr lang="en-US" sz="2800" b="1" kern="140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Titus 3:5 - . . . </a:t>
            </a: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he saved us, not because of 	righteous things we had done, but 	because of his mercy.</a:t>
            </a:r>
          </a:p>
          <a:p>
            <a:pPr marL="609600" indent="-609600" algn="just" eaLnBrk="1" fontAlgn="auto" hangingPunct="1">
              <a:spcAft>
                <a:spcPts val="0"/>
              </a:spcAft>
              <a:buNone/>
              <a:defRPr/>
            </a:pPr>
            <a:endParaRPr lang="en-US" sz="4400" b="1" kern="1400">
              <a:ln>
                <a:noFill/>
              </a:ln>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266211A4-E565-42E8-BA52-8E25FBBD0EB3}"/>
              </a:ext>
            </a:extLst>
          </p:cNvPr>
          <p:cNvSpPr/>
          <p:nvPr/>
        </p:nvSpPr>
        <p:spPr>
          <a:xfrm>
            <a:off x="762000" y="152400"/>
            <a:ext cx="7848600" cy="954107"/>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a:t>
            </a:r>
            <a:r>
              <a:rPr lang="en-US">
                <a:solidFill>
                  <a:srgbClr val="002060"/>
                </a:solidFill>
                <a:effectLst>
                  <a:outerShdw blurRad="38100" dist="38100" dir="2700000" algn="tl">
                    <a:srgbClr val="000000">
                      <a:alpha val="43137"/>
                    </a:srgbClr>
                  </a:outerShdw>
                </a:effectLst>
              </a:rPr>
              <a:t>. Because a Personal Relationship</a:t>
            </a:r>
            <a:br>
              <a:rPr lang="en-US">
                <a:solidFill>
                  <a:srgbClr val="002060"/>
                </a:solidFill>
                <a:effectLst>
                  <a:outerShdw blurRad="38100" dist="38100" dir="2700000" algn="tl">
                    <a:srgbClr val="000000">
                      <a:alpha val="43137"/>
                    </a:srgbClr>
                  </a:outerShdw>
                </a:effectLst>
              </a:rPr>
            </a:br>
            <a:r>
              <a:rPr lang="en-US">
                <a:solidFill>
                  <a:srgbClr val="002060"/>
                </a:solidFill>
                <a:effectLst>
                  <a:outerShdw blurRad="38100" dist="38100" dir="2700000" algn="tl">
                    <a:srgbClr val="000000">
                      <a:alpha val="43137"/>
                    </a:srgbClr>
                  </a:outerShdw>
                </a:effectLst>
              </a:rPr>
              <a:t>with Jesus is the Only Way to Heaven!</a:t>
            </a:r>
            <a:endParaRPr lang="en-US" dirty="0"/>
          </a:p>
        </p:txBody>
      </p:sp>
    </p:spTree>
    <p:extLst>
      <p:ext uri="{BB962C8B-B14F-4D97-AF65-F5344CB8AC3E}">
        <p14:creationId xmlns:p14="http://schemas.microsoft.com/office/powerpoint/2010/main" val="3662471876"/>
      </p:ext>
    </p:extLst>
  </p:cSld>
  <p:clrMapOvr>
    <a:masterClrMapping/>
  </p:clrMapOvr>
  <p:transition>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DC2D1B7-0FF5-4A19-8A2B-8921D10EF46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FA5414A-1E5D-48F4-BDE6-E85F08E624E9}"/>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None/>
              <a:defRPr/>
            </a:pPr>
            <a:r>
              <a:rPr lang="en-US" sz="4400" b="1" kern="1400">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B</a:t>
            </a:r>
            <a:r>
              <a:rPr lang="en-US" sz="4400" b="1" kern="1400">
                <a:ln>
                  <a:noFill/>
                </a:ln>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Paul lost everything; but considered it of no consequence compared with his experience with  the  Lord.</a:t>
            </a:r>
          </a:p>
          <a:p>
            <a:pPr marL="609600" indent="-609600" algn="just" eaLnBrk="1" fontAlgn="auto" hangingPunct="1">
              <a:spcAft>
                <a:spcPts val="0"/>
              </a:spcAft>
              <a:buNone/>
              <a:defRPr/>
            </a:pPr>
            <a:r>
              <a:rPr lang="en-US" sz="2800" b="1" kern="140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What is more, I consider everything a loss compared to the surpassing greatness of knowing Christ Jesus my Lord, for whose sake I have lost all things. I consider them rubbish, that I may gain Christ . . . </a:t>
            </a:r>
            <a:r>
              <a:rPr lang="en-US" sz="2800" b="1" kern="140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v8</a:t>
            </a:r>
          </a:p>
        </p:txBody>
      </p:sp>
      <p:sp>
        <p:nvSpPr>
          <p:cNvPr id="4" name="Rectangle 3">
            <a:extLst>
              <a:ext uri="{FF2B5EF4-FFF2-40B4-BE49-F238E27FC236}">
                <a16:creationId xmlns:a16="http://schemas.microsoft.com/office/drawing/2014/main" id="{266211A4-E565-42E8-BA52-8E25FBBD0EB3}"/>
              </a:ext>
            </a:extLst>
          </p:cNvPr>
          <p:cNvSpPr/>
          <p:nvPr/>
        </p:nvSpPr>
        <p:spPr>
          <a:xfrm>
            <a:off x="762000" y="152400"/>
            <a:ext cx="7848600" cy="954107"/>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a:t>
            </a:r>
            <a:r>
              <a:rPr lang="en-US">
                <a:solidFill>
                  <a:srgbClr val="002060"/>
                </a:solidFill>
                <a:effectLst>
                  <a:outerShdw blurRad="38100" dist="38100" dir="2700000" algn="tl">
                    <a:srgbClr val="000000">
                      <a:alpha val="43137"/>
                    </a:srgbClr>
                  </a:outerShdw>
                </a:effectLst>
              </a:rPr>
              <a:t>. Because a Personal Relationship</a:t>
            </a:r>
            <a:br>
              <a:rPr lang="en-US">
                <a:solidFill>
                  <a:srgbClr val="002060"/>
                </a:solidFill>
                <a:effectLst>
                  <a:outerShdw blurRad="38100" dist="38100" dir="2700000" algn="tl">
                    <a:srgbClr val="000000">
                      <a:alpha val="43137"/>
                    </a:srgbClr>
                  </a:outerShdw>
                </a:effectLst>
              </a:rPr>
            </a:br>
            <a:r>
              <a:rPr lang="en-US">
                <a:solidFill>
                  <a:srgbClr val="002060"/>
                </a:solidFill>
                <a:effectLst>
                  <a:outerShdw blurRad="38100" dist="38100" dir="2700000" algn="tl">
                    <a:srgbClr val="000000">
                      <a:alpha val="43137"/>
                    </a:srgbClr>
                  </a:outerShdw>
                </a:effectLst>
              </a:rPr>
              <a:t>with Jesus is the Only Way to Heaven!</a:t>
            </a:r>
            <a:endParaRPr lang="en-US" dirty="0"/>
          </a:p>
        </p:txBody>
      </p:sp>
    </p:spTree>
    <p:extLst>
      <p:ext uri="{BB962C8B-B14F-4D97-AF65-F5344CB8AC3E}">
        <p14:creationId xmlns:p14="http://schemas.microsoft.com/office/powerpoint/2010/main" val="798434346"/>
      </p:ext>
    </p:extLst>
  </p:cSld>
  <p:clrMapOvr>
    <a:masterClrMapping/>
  </p:clrMapOvr>
  <p:transition>
    <p:dissolv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DC2D1B7-0FF5-4A19-8A2B-8921D10EF46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FA5414A-1E5D-48F4-BDE6-E85F08E624E9}"/>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None/>
              <a:defRPr/>
            </a:pPr>
            <a:r>
              <a:rPr lang="en-US" sz="4400" b="1" kern="1400">
                <a:ln>
                  <a:noFill/>
                </a:ln>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C. Your greatest desire needs to be simply to be found in Him.</a:t>
            </a:r>
          </a:p>
          <a:p>
            <a:pPr marL="609600" indent="-609600" algn="just" eaLnBrk="1" fontAlgn="auto" hangingPunct="1">
              <a:spcAft>
                <a:spcPts val="0"/>
              </a:spcAft>
              <a:buNone/>
              <a:defRPr/>
            </a:pPr>
            <a:r>
              <a:rPr lang="en-US" sz="2800" b="1" kern="140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 .</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and be found in him . . . </a:t>
            </a:r>
            <a:r>
              <a:rPr lang="en-US" sz="2800" b="1" kern="140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v9</a:t>
            </a:r>
          </a:p>
        </p:txBody>
      </p:sp>
      <p:sp>
        <p:nvSpPr>
          <p:cNvPr id="4" name="Rectangle 3">
            <a:extLst>
              <a:ext uri="{FF2B5EF4-FFF2-40B4-BE49-F238E27FC236}">
                <a16:creationId xmlns:a16="http://schemas.microsoft.com/office/drawing/2014/main" id="{266211A4-E565-42E8-BA52-8E25FBBD0EB3}"/>
              </a:ext>
            </a:extLst>
          </p:cNvPr>
          <p:cNvSpPr/>
          <p:nvPr/>
        </p:nvSpPr>
        <p:spPr>
          <a:xfrm>
            <a:off x="762000" y="152400"/>
            <a:ext cx="7848600" cy="954107"/>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a:t>
            </a:r>
            <a:r>
              <a:rPr lang="en-US">
                <a:solidFill>
                  <a:srgbClr val="002060"/>
                </a:solidFill>
                <a:effectLst>
                  <a:outerShdw blurRad="38100" dist="38100" dir="2700000" algn="tl">
                    <a:srgbClr val="000000">
                      <a:alpha val="43137"/>
                    </a:srgbClr>
                  </a:outerShdw>
                </a:effectLst>
              </a:rPr>
              <a:t>. Because a Personal Relationship</a:t>
            </a:r>
            <a:br>
              <a:rPr lang="en-US">
                <a:solidFill>
                  <a:srgbClr val="002060"/>
                </a:solidFill>
                <a:effectLst>
                  <a:outerShdw blurRad="38100" dist="38100" dir="2700000" algn="tl">
                    <a:srgbClr val="000000">
                      <a:alpha val="43137"/>
                    </a:srgbClr>
                  </a:outerShdw>
                </a:effectLst>
              </a:rPr>
            </a:br>
            <a:r>
              <a:rPr lang="en-US">
                <a:solidFill>
                  <a:srgbClr val="002060"/>
                </a:solidFill>
                <a:effectLst>
                  <a:outerShdw blurRad="38100" dist="38100" dir="2700000" algn="tl">
                    <a:srgbClr val="000000">
                      <a:alpha val="43137"/>
                    </a:srgbClr>
                  </a:outerShdw>
                </a:effectLst>
              </a:rPr>
              <a:t>with Jesus is the Only Way to Heaven!</a:t>
            </a:r>
            <a:endParaRPr lang="en-US" dirty="0"/>
          </a:p>
        </p:txBody>
      </p:sp>
    </p:spTree>
    <p:extLst>
      <p:ext uri="{BB962C8B-B14F-4D97-AF65-F5344CB8AC3E}">
        <p14:creationId xmlns:p14="http://schemas.microsoft.com/office/powerpoint/2010/main" val="3030486771"/>
      </p:ext>
    </p:extLst>
  </p:cSld>
  <p:clrMapOvr>
    <a:masterClrMapping/>
  </p:clrMapOvr>
  <p:transition>
    <p:dissolv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DC2D1B7-0FF5-4A19-8A2B-8921D10EF46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FA5414A-1E5D-48F4-BDE6-E85F08E624E9}"/>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None/>
              <a:defRPr/>
            </a:pPr>
            <a:r>
              <a:rPr lang="en-US" sz="4400" b="1" kern="1400">
                <a:ln>
                  <a:noFill/>
                </a:ln>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C. Your greatest desire needs to be simply to be found in Him.</a:t>
            </a:r>
          </a:p>
          <a:p>
            <a:pPr marL="609600" indent="-609600" algn="just" eaLnBrk="1" fontAlgn="auto" hangingPunct="1">
              <a:spcAft>
                <a:spcPts val="0"/>
              </a:spcAft>
              <a:buNone/>
              <a:defRPr/>
            </a:pPr>
            <a:r>
              <a:rPr lang="en-US" sz="2800" b="1" kern="140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 .</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and be found in him . . . </a:t>
            </a:r>
            <a:r>
              <a:rPr lang="en-US" sz="2800" b="1" kern="140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v9</a:t>
            </a:r>
          </a:p>
          <a:p>
            <a:pPr marL="0" indent="0" algn="just">
              <a:buNone/>
            </a:pPr>
            <a:r>
              <a:rPr lang="en-US" sz="2800" b="1" kern="140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Romans 12:2 - </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Do not conform any longer to the pattern of this world, but be transformed by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renewing of your mind</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Then you will be able to test and approve what God’s will is —his good, pleasing and perfect will. </a:t>
            </a:r>
            <a:endParaRPr lang="en-US" sz="2800" b="1" kern="140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266211A4-E565-42E8-BA52-8E25FBBD0EB3}"/>
              </a:ext>
            </a:extLst>
          </p:cNvPr>
          <p:cNvSpPr/>
          <p:nvPr/>
        </p:nvSpPr>
        <p:spPr>
          <a:xfrm>
            <a:off x="762000" y="152400"/>
            <a:ext cx="7848600" cy="954107"/>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a:t>
            </a:r>
            <a:r>
              <a:rPr lang="en-US">
                <a:solidFill>
                  <a:srgbClr val="002060"/>
                </a:solidFill>
                <a:effectLst>
                  <a:outerShdw blurRad="38100" dist="38100" dir="2700000" algn="tl">
                    <a:srgbClr val="000000">
                      <a:alpha val="43137"/>
                    </a:srgbClr>
                  </a:outerShdw>
                </a:effectLst>
              </a:rPr>
              <a:t>. Because a Personal Relationship</a:t>
            </a:r>
            <a:br>
              <a:rPr lang="en-US">
                <a:solidFill>
                  <a:srgbClr val="002060"/>
                </a:solidFill>
                <a:effectLst>
                  <a:outerShdw blurRad="38100" dist="38100" dir="2700000" algn="tl">
                    <a:srgbClr val="000000">
                      <a:alpha val="43137"/>
                    </a:srgbClr>
                  </a:outerShdw>
                </a:effectLst>
              </a:rPr>
            </a:br>
            <a:r>
              <a:rPr lang="en-US">
                <a:solidFill>
                  <a:srgbClr val="002060"/>
                </a:solidFill>
                <a:effectLst>
                  <a:outerShdw blurRad="38100" dist="38100" dir="2700000" algn="tl">
                    <a:srgbClr val="000000">
                      <a:alpha val="43137"/>
                    </a:srgbClr>
                  </a:outerShdw>
                </a:effectLst>
              </a:rPr>
              <a:t>with Jesus is the Only Way to Heaven!</a:t>
            </a:r>
            <a:endParaRPr lang="en-US" dirty="0"/>
          </a:p>
        </p:txBody>
      </p:sp>
    </p:spTree>
    <p:extLst>
      <p:ext uri="{BB962C8B-B14F-4D97-AF65-F5344CB8AC3E}">
        <p14:creationId xmlns:p14="http://schemas.microsoft.com/office/powerpoint/2010/main" val="2367516185"/>
      </p:ext>
    </p:extLst>
  </p:cSld>
  <p:clrMapOvr>
    <a:masterClrMapping/>
  </p:clrMapOvr>
  <p:transition>
    <p:dissolv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DC2D1B7-0FF5-4A19-8A2B-8921D10EF46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FA5414A-1E5D-48F4-BDE6-E85F08E624E9}"/>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None/>
              <a:defRPr/>
            </a:pPr>
            <a:r>
              <a:rPr lang="en-US" sz="4400" b="1" kern="1400">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E</a:t>
            </a:r>
            <a:r>
              <a:rPr lang="en-US" sz="4400" b="1" kern="1400">
                <a:ln>
                  <a:noFill/>
                </a:ln>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Paul’s first priority in life needs to be your first priority!</a:t>
            </a:r>
          </a:p>
          <a:p>
            <a:pPr marL="609600" indent="-609600" algn="just" eaLnBrk="1" fontAlgn="auto" hangingPunct="1">
              <a:spcAft>
                <a:spcPts val="0"/>
              </a:spcAft>
              <a:buNone/>
              <a:defRPr/>
            </a:pPr>
            <a:r>
              <a:rPr lang="en-US" sz="2800" b="1" kern="140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 want to know Christ and the power of his resurrection and the fellowship of sharing in his sufferings, becoming like him in his death, and so, somehow, to attain to the resurrection from the dead. </a:t>
            </a:r>
            <a:r>
              <a:rPr lang="en-US" sz="2800" b="1" kern="140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v10-11</a:t>
            </a:r>
          </a:p>
        </p:txBody>
      </p:sp>
      <p:sp>
        <p:nvSpPr>
          <p:cNvPr id="4" name="Rectangle 3">
            <a:extLst>
              <a:ext uri="{FF2B5EF4-FFF2-40B4-BE49-F238E27FC236}">
                <a16:creationId xmlns:a16="http://schemas.microsoft.com/office/drawing/2014/main" id="{266211A4-E565-42E8-BA52-8E25FBBD0EB3}"/>
              </a:ext>
            </a:extLst>
          </p:cNvPr>
          <p:cNvSpPr/>
          <p:nvPr/>
        </p:nvSpPr>
        <p:spPr>
          <a:xfrm>
            <a:off x="762000" y="152400"/>
            <a:ext cx="7848600" cy="954107"/>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a:t>
            </a:r>
            <a:r>
              <a:rPr lang="en-US">
                <a:solidFill>
                  <a:srgbClr val="002060"/>
                </a:solidFill>
                <a:effectLst>
                  <a:outerShdw blurRad="38100" dist="38100" dir="2700000" algn="tl">
                    <a:srgbClr val="000000">
                      <a:alpha val="43137"/>
                    </a:srgbClr>
                  </a:outerShdw>
                </a:effectLst>
              </a:rPr>
              <a:t>. Because a Personal Relationship</a:t>
            </a:r>
            <a:br>
              <a:rPr lang="en-US">
                <a:solidFill>
                  <a:srgbClr val="002060"/>
                </a:solidFill>
                <a:effectLst>
                  <a:outerShdw blurRad="38100" dist="38100" dir="2700000" algn="tl">
                    <a:srgbClr val="000000">
                      <a:alpha val="43137"/>
                    </a:srgbClr>
                  </a:outerShdw>
                </a:effectLst>
              </a:rPr>
            </a:br>
            <a:r>
              <a:rPr lang="en-US">
                <a:solidFill>
                  <a:srgbClr val="002060"/>
                </a:solidFill>
                <a:effectLst>
                  <a:outerShdw blurRad="38100" dist="38100" dir="2700000" algn="tl">
                    <a:srgbClr val="000000">
                      <a:alpha val="43137"/>
                    </a:srgbClr>
                  </a:outerShdw>
                </a:effectLst>
              </a:rPr>
              <a:t>with Jesus is the Only Way to Heaven!</a:t>
            </a:r>
            <a:endParaRPr lang="en-US" dirty="0"/>
          </a:p>
        </p:txBody>
      </p:sp>
    </p:spTree>
    <p:extLst>
      <p:ext uri="{BB962C8B-B14F-4D97-AF65-F5344CB8AC3E}">
        <p14:creationId xmlns:p14="http://schemas.microsoft.com/office/powerpoint/2010/main" val="2949692219"/>
      </p:ext>
    </p:extLst>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89287F9-C598-4178-8374-DEEBE69634B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A4A623C-72BF-4775-9357-8A63E9FC803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What is a typical response to your witness?</a:t>
            </a:r>
          </a:p>
          <a:p>
            <a:pPr marL="609600" indent="-609600" algn="just" eaLnBrk="1" fontAlgn="auto" hangingPunct="1">
              <a:spcAft>
                <a:spcPts val="0"/>
              </a:spcAft>
              <a:buFont typeface="Wingdings 2" panose="05020102010507070707" pitchFamily="18" charset="2"/>
              <a:buNone/>
              <a:defRPr/>
            </a:pPr>
            <a:endParaRPr lang="en-US" sz="4400" b="1">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4400" b="1">
                <a:solidFill>
                  <a:srgbClr val="006600"/>
                </a:solidFill>
                <a:effectLst>
                  <a:outerShdw blurRad="38100" dist="38100" dir="2700000" algn="tl">
                    <a:srgbClr val="000000">
                      <a:alpha val="43137"/>
                    </a:srgbClr>
                  </a:outerShdw>
                </a:effectLst>
                <a:latin typeface="Arial Narrow" pitchFamily="34" charset="0"/>
              </a:rPr>
              <a:t>I’m as good a person</a:t>
            </a:r>
            <a:br>
              <a:rPr lang="en-US" sz="4400" b="1">
                <a:solidFill>
                  <a:srgbClr val="006600"/>
                </a:solidFill>
                <a:effectLst>
                  <a:outerShdw blurRad="38100" dist="38100" dir="2700000" algn="tl">
                    <a:srgbClr val="000000">
                      <a:alpha val="43137"/>
                    </a:srgbClr>
                  </a:outerShdw>
                </a:effectLst>
                <a:latin typeface="Arial Narrow" pitchFamily="34" charset="0"/>
              </a:rPr>
            </a:br>
            <a:r>
              <a:rPr lang="en-US" sz="4400" b="1">
                <a:solidFill>
                  <a:srgbClr val="006600"/>
                </a:solidFill>
                <a:effectLst>
                  <a:outerShdw blurRad="38100" dist="38100" dir="2700000" algn="tl">
                    <a:srgbClr val="000000">
                      <a:alpha val="43137"/>
                    </a:srgbClr>
                  </a:outerShdw>
                </a:effectLst>
                <a:latin typeface="Arial Narrow" pitchFamily="34" charset="0"/>
              </a:rPr>
              <a:t>as the next guy</a:t>
            </a:r>
            <a:endParaRPr lang="en-US" sz="4400" b="1" dirty="0">
              <a:solidFill>
                <a:srgbClr val="006600"/>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814176EC-B464-4E38-8061-E3FC72E50724}"/>
              </a:ext>
            </a:extLst>
          </p:cNvPr>
          <p:cNvSpPr/>
          <p:nvPr/>
        </p:nvSpPr>
        <p:spPr>
          <a:xfrm>
            <a:off x="762000" y="152400"/>
            <a:ext cx="7848600" cy="523875"/>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 </a:t>
            </a:r>
            <a:endParaRPr lang="en-US" dirty="0"/>
          </a:p>
        </p:txBody>
      </p:sp>
    </p:spTree>
    <p:extLst>
      <p:ext uri="{BB962C8B-B14F-4D97-AF65-F5344CB8AC3E}">
        <p14:creationId xmlns:p14="http://schemas.microsoft.com/office/powerpoint/2010/main" val="644487723"/>
      </p:ext>
    </p:extLst>
  </p:cSld>
  <p:clrMapOvr>
    <a:masterClrMapping/>
  </p:clrMapOvr>
  <p:transition>
    <p:dissolv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1DE5721-4995-4E69-BD4C-9CE324508E6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DF178A8-108F-4B0D-823B-5D9942DC7B12}"/>
              </a:ext>
            </a:extLst>
          </p:cNvPr>
          <p:cNvSpPr>
            <a:spLocks noGrp="1" noChangeArrowheads="1"/>
          </p:cNvSpPr>
          <p:nvPr>
            <p:ph idx="1"/>
          </p:nvPr>
        </p:nvSpPr>
        <p:spPr>
          <a:xfrm>
            <a:off x="457200" y="1143000"/>
            <a:ext cx="8229600" cy="5715000"/>
          </a:xfrm>
        </p:spPr>
        <p:txBody>
          <a:bodyPr>
            <a:normAutofit/>
          </a:bodyPr>
          <a:lstStyle/>
          <a:p>
            <a:pPr algn="ctr">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Forget trying to please God</a:t>
            </a:r>
            <a:br>
              <a:rPr lang="en-US" sz="4400" b="1">
                <a:solidFill>
                  <a:srgbClr val="990033"/>
                </a:solidFill>
                <a:effectLst>
                  <a:outerShdw blurRad="38100" dist="38100" dir="2700000" algn="tl">
                    <a:srgbClr val="000000">
                      <a:alpha val="43137"/>
                    </a:srgbClr>
                  </a:outerShdw>
                </a:effectLst>
                <a:latin typeface="Arial Narrow" pitchFamily="34" charset="0"/>
              </a:rPr>
            </a:br>
            <a:r>
              <a:rPr lang="en-US" sz="4400" b="1">
                <a:solidFill>
                  <a:srgbClr val="990033"/>
                </a:solidFill>
                <a:effectLst>
                  <a:outerShdw blurRad="38100" dist="38100" dir="2700000" algn="tl">
                    <a:srgbClr val="000000">
                      <a:alpha val="43137"/>
                    </a:srgbClr>
                  </a:outerShdw>
                </a:effectLst>
                <a:latin typeface="Arial Narrow" pitchFamily="34" charset="0"/>
              </a:rPr>
              <a:t>by being good. </a:t>
            </a:r>
          </a:p>
          <a:p>
            <a:pPr algn="ctr">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Please Him by trusting Jesus for your salvation.</a:t>
            </a:r>
          </a:p>
          <a:p>
            <a:pPr algn="ctr">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Then - surrender your life to His Lordship!</a:t>
            </a:r>
            <a:endParaRPr lang="en-US" sz="4400" b="1" dirty="0">
              <a:solidFill>
                <a:srgbClr val="336600"/>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46100B72-A925-4A5F-A958-8EACF7D1BA54}"/>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  </a:t>
            </a:r>
            <a:endParaRPr lang="en-US" dirty="0"/>
          </a:p>
        </p:txBody>
      </p:sp>
    </p:spTree>
    <p:extLst>
      <p:ext uri="{BB962C8B-B14F-4D97-AF65-F5344CB8AC3E}">
        <p14:creationId xmlns:p14="http://schemas.microsoft.com/office/powerpoint/2010/main" val="3862765928"/>
      </p:ext>
    </p:extLst>
  </p:cSld>
  <p:clrMapOvr>
    <a:masterClrMapping/>
  </p:clrMapOvr>
  <p:transition>
    <p:dissolv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1DE5721-4995-4E69-BD4C-9CE324508E6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DF178A8-108F-4B0D-823B-5D9942DC7B12}"/>
              </a:ext>
            </a:extLst>
          </p:cNvPr>
          <p:cNvSpPr>
            <a:spLocks noGrp="1" noChangeArrowheads="1"/>
          </p:cNvSpPr>
          <p:nvPr>
            <p:ph idx="1"/>
          </p:nvPr>
        </p:nvSpPr>
        <p:spPr>
          <a:xfrm>
            <a:off x="457200" y="1143000"/>
            <a:ext cx="8229600" cy="5715000"/>
          </a:xfrm>
        </p:spPr>
        <p:txBody>
          <a:bodyPr>
            <a:normAutofit/>
          </a:bodyPr>
          <a:lstStyle/>
          <a:p>
            <a:pPr algn="ctr">
              <a:buFont typeface="Wingdings 2" panose="05020102010507070707" pitchFamily="18" charset="2"/>
              <a:buNone/>
              <a:defRPr/>
            </a:pPr>
            <a:endParaRPr lang="en-US" sz="4400" b="1">
              <a:solidFill>
                <a:srgbClr val="990033"/>
              </a:solidFill>
              <a:effectLst>
                <a:outerShdw blurRad="38100" dist="38100" dir="2700000" algn="tl">
                  <a:srgbClr val="000000">
                    <a:alpha val="43137"/>
                  </a:srgbClr>
                </a:outerShdw>
              </a:effectLst>
              <a:latin typeface="Arial Narrow" pitchFamily="34" charset="0"/>
            </a:endParaRPr>
          </a:p>
          <a:p>
            <a:pPr algn="ctr">
              <a:buFont typeface="Wingdings 2" panose="05020102010507070707" pitchFamily="18" charset="2"/>
              <a:buNone/>
              <a:defRPr/>
            </a:pPr>
            <a:r>
              <a:rPr lang="en-US" sz="4400" b="1">
                <a:solidFill>
                  <a:srgbClr val="006600"/>
                </a:solidFill>
                <a:effectLst>
                  <a:outerShdw blurRad="38100" dist="38100" dir="2700000" algn="tl">
                    <a:srgbClr val="000000">
                      <a:alpha val="43137"/>
                    </a:srgbClr>
                  </a:outerShdw>
                </a:effectLst>
                <a:latin typeface="Arial Narrow" pitchFamily="34" charset="0"/>
              </a:rPr>
              <a:t>Then</a:t>
            </a:r>
          </a:p>
          <a:p>
            <a:pPr algn="ctr">
              <a:buFont typeface="Wingdings 2" panose="05020102010507070707" pitchFamily="18" charset="2"/>
              <a:buNone/>
              <a:defRPr/>
            </a:pPr>
            <a:r>
              <a:rPr lang="en-US" sz="4400" b="1">
                <a:solidFill>
                  <a:srgbClr val="006600"/>
                </a:solidFill>
                <a:effectLst>
                  <a:outerShdw blurRad="38100" dist="38100" dir="2700000" algn="tl">
                    <a:srgbClr val="000000">
                      <a:alpha val="43137"/>
                    </a:srgbClr>
                  </a:outerShdw>
                </a:effectLst>
                <a:latin typeface="Arial Narrow" pitchFamily="34" charset="0"/>
              </a:rPr>
              <a:t>your  life</a:t>
            </a:r>
          </a:p>
          <a:p>
            <a:pPr algn="ctr">
              <a:buFont typeface="Wingdings 2" panose="05020102010507070707" pitchFamily="18" charset="2"/>
              <a:buNone/>
              <a:defRPr/>
            </a:pPr>
            <a:r>
              <a:rPr lang="en-US" sz="4400" b="1">
                <a:solidFill>
                  <a:srgbClr val="006600"/>
                </a:solidFill>
                <a:effectLst>
                  <a:outerShdw blurRad="38100" dist="38100" dir="2700000" algn="tl">
                    <a:srgbClr val="000000">
                      <a:alpha val="43137"/>
                    </a:srgbClr>
                  </a:outerShdw>
                </a:effectLst>
                <a:latin typeface="Arial Narrow" pitchFamily="34" charset="0"/>
              </a:rPr>
              <a:t>will  be  good  enough!</a:t>
            </a:r>
            <a:endParaRPr lang="en-US" sz="4400" b="1" dirty="0">
              <a:solidFill>
                <a:srgbClr val="006600"/>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46100B72-A925-4A5F-A958-8EACF7D1BA54}"/>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  </a:t>
            </a:r>
            <a:endParaRPr lang="en-US" dirty="0"/>
          </a:p>
        </p:txBody>
      </p:sp>
    </p:spTree>
    <p:extLst>
      <p:ext uri="{BB962C8B-B14F-4D97-AF65-F5344CB8AC3E}">
        <p14:creationId xmlns:p14="http://schemas.microsoft.com/office/powerpoint/2010/main" val="30561284"/>
      </p:ext>
    </p:extLst>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89287F9-C598-4178-8374-DEEBE69634B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A4A623C-72BF-4775-9357-8A63E9FC8034}"/>
              </a:ext>
            </a:extLst>
          </p:cNvPr>
          <p:cNvSpPr>
            <a:spLocks noGrp="1" noChangeArrowheads="1"/>
          </p:cNvSpPr>
          <p:nvPr>
            <p:ph idx="1"/>
          </p:nvPr>
        </p:nvSpPr>
        <p:spPr>
          <a:xfrm>
            <a:off x="457200" y="1143000"/>
            <a:ext cx="8229600" cy="54102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Assumption -</a:t>
            </a:r>
          </a:p>
          <a:p>
            <a:pPr marL="609600" indent="-609600" algn="ctr"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God grades on the curve!</a:t>
            </a:r>
            <a:endParaRPr lang="en-US" sz="4400" b="1" dirty="0">
              <a:solidFill>
                <a:srgbClr val="336600"/>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814176EC-B464-4E38-8061-E3FC72E50724}"/>
              </a:ext>
            </a:extLst>
          </p:cNvPr>
          <p:cNvSpPr/>
          <p:nvPr/>
        </p:nvSpPr>
        <p:spPr>
          <a:xfrm>
            <a:off x="762000" y="152400"/>
            <a:ext cx="7848600" cy="523875"/>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 </a:t>
            </a:r>
            <a:endParaRPr lang="en-US" dirty="0"/>
          </a:p>
        </p:txBody>
      </p:sp>
    </p:spTree>
    <p:extLst>
      <p:ext uri="{BB962C8B-B14F-4D97-AF65-F5344CB8AC3E}">
        <p14:creationId xmlns:p14="http://schemas.microsoft.com/office/powerpoint/2010/main" val="2879763218"/>
      </p:ext>
    </p:extLst>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89287F9-C598-4178-8374-DEEBE69634B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A4A623C-72BF-4775-9357-8A63E9FC8034}"/>
              </a:ext>
            </a:extLst>
          </p:cNvPr>
          <p:cNvSpPr>
            <a:spLocks noGrp="1" noChangeArrowheads="1"/>
          </p:cNvSpPr>
          <p:nvPr>
            <p:ph idx="1"/>
          </p:nvPr>
        </p:nvSpPr>
        <p:spPr>
          <a:xfrm>
            <a:off x="457200" y="1143000"/>
            <a:ext cx="8229600" cy="5410200"/>
          </a:xfrm>
        </p:spPr>
        <p:txBody>
          <a:bodyPr>
            <a:normAutofit/>
          </a:bodyPr>
          <a:lstStyle/>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Romans 3:10-11 - </a:t>
            </a:r>
            <a:r>
              <a:rPr lang="en-US" sz="2800" b="1" i="0" u="none" strike="noStrike" baseline="0">
                <a:solidFill>
                  <a:schemeClr val="tx1"/>
                </a:solidFill>
                <a:effectLst>
                  <a:outerShdw blurRad="38100" dist="38100" dir="2700000" algn="tl">
                    <a:srgbClr val="000000">
                      <a:alpha val="43137"/>
                    </a:srgbClr>
                  </a:outerShdw>
                </a:effectLst>
                <a:latin typeface="Arial" panose="020B0604020202020204" pitchFamily="34" charset="0"/>
              </a:rPr>
              <a:t>There is no one righteous, not even one; there is no one who understands, no one who seeks God. All have turned away, they have together become worthless; there is no one who does good, not even one. </a:t>
            </a:r>
          </a:p>
        </p:txBody>
      </p:sp>
      <p:sp>
        <p:nvSpPr>
          <p:cNvPr id="4" name="Rectangle 3">
            <a:extLst>
              <a:ext uri="{FF2B5EF4-FFF2-40B4-BE49-F238E27FC236}">
                <a16:creationId xmlns:a16="http://schemas.microsoft.com/office/drawing/2014/main" id="{814176EC-B464-4E38-8061-E3FC72E50724}"/>
              </a:ext>
            </a:extLst>
          </p:cNvPr>
          <p:cNvSpPr/>
          <p:nvPr/>
        </p:nvSpPr>
        <p:spPr>
          <a:xfrm>
            <a:off x="762000" y="152400"/>
            <a:ext cx="7848600" cy="523875"/>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 </a:t>
            </a:r>
            <a:endParaRPr lang="en-US" dirty="0"/>
          </a:p>
        </p:txBody>
      </p:sp>
    </p:spTree>
    <p:extLst>
      <p:ext uri="{BB962C8B-B14F-4D97-AF65-F5344CB8AC3E}">
        <p14:creationId xmlns:p14="http://schemas.microsoft.com/office/powerpoint/2010/main" val="2293714517"/>
      </p:ext>
    </p:extLst>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89287F9-C598-4178-8374-DEEBE69634B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A4A623C-72BF-4775-9357-8A63E9FC8034}"/>
              </a:ext>
            </a:extLst>
          </p:cNvPr>
          <p:cNvSpPr>
            <a:spLocks noGrp="1" noChangeArrowheads="1"/>
          </p:cNvSpPr>
          <p:nvPr>
            <p:ph idx="1"/>
          </p:nvPr>
        </p:nvSpPr>
        <p:spPr>
          <a:xfrm>
            <a:off x="457200" y="1143000"/>
            <a:ext cx="8229600" cy="5410200"/>
          </a:xfrm>
        </p:spPr>
        <p:txBody>
          <a:bodyPr>
            <a:normAutofit/>
          </a:bodyPr>
          <a:lstStyle/>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Romans 3:10-11 - </a:t>
            </a:r>
            <a:r>
              <a:rPr lang="en-US" sz="2800" b="1" i="0" u="none" strike="noStrike" baseline="0">
                <a:solidFill>
                  <a:schemeClr val="tx1"/>
                </a:solidFill>
                <a:effectLst>
                  <a:outerShdw blurRad="38100" dist="38100" dir="2700000" algn="tl">
                    <a:srgbClr val="000000">
                      <a:alpha val="43137"/>
                    </a:srgbClr>
                  </a:outerShdw>
                </a:effectLst>
                <a:latin typeface="Arial" panose="020B0604020202020204" pitchFamily="34" charset="0"/>
              </a:rPr>
              <a:t>There is no one righteous, not even one; there is no one who understands, no one who seeks God. All have turned away, they have together become worthless; there is no one who does good, not even one. </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Romans 3:23 - </a:t>
            </a:r>
            <a:r>
              <a:rPr lang="en-US" sz="2800" b="1" i="0" u="none" strike="noStrike" baseline="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For all have sinned and fall short of the glory of God . . .</a:t>
            </a:r>
            <a:endParaRPr lang="en-US" sz="2800" b="1" i="0" u="none" strike="noStrike" baseline="0">
              <a:solidFill>
                <a:schemeClr val="tx1"/>
              </a:solidFill>
              <a:effectLst>
                <a:outerShdw blurRad="38100" dist="38100" dir="2700000" algn="tl">
                  <a:srgbClr val="000000">
                    <a:alpha val="43137"/>
                  </a:srgbClr>
                </a:outerShdw>
              </a:effectLst>
              <a:latin typeface="Arial" panose="020B0604020202020204" pitchFamily="34" charset="0"/>
            </a:endParaRPr>
          </a:p>
          <a:p>
            <a:pPr marL="0" indent="0" algn="just">
              <a:buNone/>
            </a:pPr>
            <a:endPar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814176EC-B464-4E38-8061-E3FC72E50724}"/>
              </a:ext>
            </a:extLst>
          </p:cNvPr>
          <p:cNvSpPr/>
          <p:nvPr/>
        </p:nvSpPr>
        <p:spPr>
          <a:xfrm>
            <a:off x="762000" y="152400"/>
            <a:ext cx="7848600" cy="523875"/>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 </a:t>
            </a:r>
            <a:endParaRPr lang="en-US" dirty="0"/>
          </a:p>
        </p:txBody>
      </p:sp>
    </p:spTree>
    <p:extLst>
      <p:ext uri="{BB962C8B-B14F-4D97-AF65-F5344CB8AC3E}">
        <p14:creationId xmlns:p14="http://schemas.microsoft.com/office/powerpoint/2010/main" val="1424315397"/>
      </p:ext>
    </p:extLst>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89287F9-C598-4178-8374-DEEBE69634B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A4A623C-72BF-4775-9357-8A63E9FC8034}"/>
              </a:ext>
            </a:extLst>
          </p:cNvPr>
          <p:cNvSpPr>
            <a:spLocks noGrp="1" noChangeArrowheads="1"/>
          </p:cNvSpPr>
          <p:nvPr>
            <p:ph idx="1"/>
          </p:nvPr>
        </p:nvSpPr>
        <p:spPr>
          <a:xfrm>
            <a:off x="457200" y="1143000"/>
            <a:ext cx="8229600" cy="54102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So - why can’t you be accepted by God into heaven by just being a good ‘ole boy?</a:t>
            </a:r>
          </a:p>
        </p:txBody>
      </p:sp>
      <p:sp>
        <p:nvSpPr>
          <p:cNvPr id="4" name="Rectangle 3">
            <a:extLst>
              <a:ext uri="{FF2B5EF4-FFF2-40B4-BE49-F238E27FC236}">
                <a16:creationId xmlns:a16="http://schemas.microsoft.com/office/drawing/2014/main" id="{814176EC-B464-4E38-8061-E3FC72E50724}"/>
              </a:ext>
            </a:extLst>
          </p:cNvPr>
          <p:cNvSpPr/>
          <p:nvPr/>
        </p:nvSpPr>
        <p:spPr>
          <a:xfrm>
            <a:off x="762000" y="152400"/>
            <a:ext cx="7848600" cy="523875"/>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 </a:t>
            </a:r>
            <a:endParaRPr lang="en-US" dirty="0"/>
          </a:p>
        </p:txBody>
      </p:sp>
    </p:spTree>
    <p:extLst>
      <p:ext uri="{BB962C8B-B14F-4D97-AF65-F5344CB8AC3E}">
        <p14:creationId xmlns:p14="http://schemas.microsoft.com/office/powerpoint/2010/main" val="2304747650"/>
      </p:ext>
    </p:extLst>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DA708EF-3195-4BAD-97A9-9AAB6FE1CEB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F3F7355-2B43-42B8-9C9A-C3D9CEACDD0A}"/>
              </a:ext>
            </a:extLst>
          </p:cNvPr>
          <p:cNvSpPr>
            <a:spLocks noGrp="1" noChangeArrowheads="1"/>
          </p:cNvSpPr>
          <p:nvPr>
            <p:ph idx="1"/>
          </p:nvPr>
        </p:nvSpPr>
        <p:spPr>
          <a:xfrm>
            <a:off x="533400" y="1219200"/>
            <a:ext cx="78486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700" b="1">
                <a:solidFill>
                  <a:schemeClr val="tx1"/>
                </a:solidFill>
                <a:effectLst>
                  <a:outerShdw blurRad="38100" dist="38100" dir="2700000" algn="tl">
                    <a:srgbClr val="000000">
                      <a:alpha val="43137"/>
                    </a:srgbClr>
                  </a:outerShdw>
                </a:effectLst>
                <a:latin typeface="Arial" pitchFamily="34" charset="0"/>
                <a:cs typeface="Arial" pitchFamily="34" charset="0"/>
              </a:rPr>
              <a:t>Philippians 3:1- 4</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Finally, my brothers, rejoice in the Lord! It is no trouble for me to write the same things to you again, and it is a safeguard for you. Watch out for those dogs, those men who do evil, those mutilators of the flesh. For it is we who are the circumcision, we who worship by the Spirit of God, who glory in Christ Jesus, and who put no confidence in the flesh — though I myself have reasons for such confidence.</a:t>
            </a:r>
          </a:p>
        </p:txBody>
      </p:sp>
    </p:spTree>
  </p:cSld>
  <p:clrMapOvr>
    <a:masterClrMapping/>
  </p:clrMapOvr>
  <p:transition>
    <p:dissolv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Metro</Template>
  <TotalTime>24607</TotalTime>
  <Words>2584</Words>
  <Application>Microsoft Office PowerPoint</Application>
  <PresentationFormat>On-screen Show (4:3)</PresentationFormat>
  <Paragraphs>220</Paragraphs>
  <Slides>41</Slides>
  <Notes>41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41</vt:i4>
      </vt:variant>
    </vt:vector>
  </HeadingPairs>
  <TitlesOfParts>
    <vt:vector size="49" baseType="lpstr">
      <vt:lpstr>Arial</vt:lpstr>
      <vt:lpstr>Arial Narrow</vt:lpstr>
      <vt:lpstr>Calibri</vt:lpstr>
      <vt:lpstr>Franklin Gothic Medium</vt:lpstr>
      <vt:lpstr>Lucida Sans Unicode</vt:lpstr>
      <vt:lpstr>Times New Roman</vt:lpstr>
      <vt:lpstr>Wingdings 2</vt:lpstr>
      <vt:lpstr>Trek</vt:lpstr>
      <vt:lpstr>Why  Can’t  I Just  be  Good Enough  to  Get to  Heaven?</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Thomason Internet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Homosexual Agenda  Romans 1:18-32</dc:title>
  <dc:creator>Stephen H. Thomason</dc:creator>
  <cp:lastModifiedBy>Stephen Thomason</cp:lastModifiedBy>
  <cp:revision>1510</cp:revision>
  <dcterms:created xsi:type="dcterms:W3CDTF">2005-04-23T22:37:40Z</dcterms:created>
  <dcterms:modified xsi:type="dcterms:W3CDTF">2024-07-01T17:24:43Z</dcterms:modified>
</cp:coreProperties>
</file>