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7"/>
  </p:notesMasterIdLst>
  <p:handoutMasterIdLst>
    <p:handoutMasterId r:id="rId58"/>
  </p:handoutMasterIdLst>
  <p:sldIdLst>
    <p:sldId id="398" r:id="rId2"/>
    <p:sldId id="1798" r:id="rId3"/>
    <p:sldId id="1799" r:id="rId4"/>
    <p:sldId id="1800" r:id="rId5"/>
    <p:sldId id="1704" r:id="rId6"/>
    <p:sldId id="1797" r:id="rId7"/>
    <p:sldId id="1362" r:id="rId8"/>
    <p:sldId id="1782" r:id="rId9"/>
    <p:sldId id="1801" r:id="rId10"/>
    <p:sldId id="1802" r:id="rId11"/>
    <p:sldId id="1803" r:id="rId12"/>
    <p:sldId id="1804" r:id="rId13"/>
    <p:sldId id="1805" r:id="rId14"/>
    <p:sldId id="1806" r:id="rId15"/>
    <p:sldId id="1807" r:id="rId16"/>
    <p:sldId id="1808" r:id="rId17"/>
    <p:sldId id="1809" r:id="rId18"/>
    <p:sldId id="1810" r:id="rId19"/>
    <p:sldId id="1811" r:id="rId20"/>
    <p:sldId id="1812" r:id="rId21"/>
    <p:sldId id="1813" r:id="rId22"/>
    <p:sldId id="1814" r:id="rId23"/>
    <p:sldId id="1815" r:id="rId24"/>
    <p:sldId id="1816" r:id="rId25"/>
    <p:sldId id="1817" r:id="rId26"/>
    <p:sldId id="1818" r:id="rId27"/>
    <p:sldId id="1819" r:id="rId28"/>
    <p:sldId id="1820" r:id="rId29"/>
    <p:sldId id="1821" r:id="rId30"/>
    <p:sldId id="1822" r:id="rId31"/>
    <p:sldId id="1823" r:id="rId32"/>
    <p:sldId id="1825" r:id="rId33"/>
    <p:sldId id="1826" r:id="rId34"/>
    <p:sldId id="1827" r:id="rId35"/>
    <p:sldId id="1828" r:id="rId36"/>
    <p:sldId id="1829" r:id="rId37"/>
    <p:sldId id="1830" r:id="rId38"/>
    <p:sldId id="1831" r:id="rId39"/>
    <p:sldId id="1832" r:id="rId40"/>
    <p:sldId id="1833" r:id="rId41"/>
    <p:sldId id="1834" r:id="rId42"/>
    <p:sldId id="1835" r:id="rId43"/>
    <p:sldId id="1836" r:id="rId44"/>
    <p:sldId id="1837" r:id="rId45"/>
    <p:sldId id="1838" r:id="rId46"/>
    <p:sldId id="1839" r:id="rId47"/>
    <p:sldId id="1840" r:id="rId48"/>
    <p:sldId id="1841" r:id="rId49"/>
    <p:sldId id="1842" r:id="rId50"/>
    <p:sldId id="1843" r:id="rId51"/>
    <p:sldId id="1844" r:id="rId52"/>
    <p:sldId id="1845" r:id="rId53"/>
    <p:sldId id="1846" r:id="rId54"/>
    <p:sldId id="1847" r:id="rId55"/>
    <p:sldId id="1848" r:id="rId56"/>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336600"/>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645" autoAdjust="0"/>
    <p:restoredTop sz="90401" autoAdjust="0"/>
  </p:normalViewPr>
  <p:slideViewPr>
    <p:cSldViewPr>
      <p:cViewPr varScale="1">
        <p:scale>
          <a:sx n="112" d="100"/>
          <a:sy n="112" d="100"/>
        </p:scale>
        <p:origin x="1182" y="9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E374B5B3-D798-4661-8030-F5D523C6C5AB}"/>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A9B9AB2D-19F5-4802-BA73-B1E7EFDB05C3}"/>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1E8A95A3-59F8-44D7-9F3B-08B7D723F6CA}"/>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0DF58168-5DBD-41DC-8F5D-B686D3B0DF37}"/>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031CA826-DDB4-4BB9-9E62-43C0525E1655}"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E8E9FFE-336A-4B25-946C-3B9780F0EED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5D9A0067-DFCE-4A9B-8DD4-DFA9F1F52F5C}"/>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80C936AC-9C2B-4297-AE37-BC22E3235814}" type="datetimeFigureOut">
              <a:rPr lang="en-US"/>
              <a:pPr>
                <a:defRPr/>
              </a:pPr>
              <a:t>6/29/2024</a:t>
            </a:fld>
            <a:endParaRPr lang="en-US" dirty="0"/>
          </a:p>
        </p:txBody>
      </p:sp>
      <p:sp>
        <p:nvSpPr>
          <p:cNvPr id="4" name="Slide Image Placeholder 3">
            <a:extLst>
              <a:ext uri="{FF2B5EF4-FFF2-40B4-BE49-F238E27FC236}">
                <a16:creationId xmlns:a16="http://schemas.microsoft.com/office/drawing/2014/main" id="{0110D0BF-8382-4B2B-AE50-9CE9C680B651}"/>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A39E65D8-342A-417F-9C29-F2722C6B4C0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C7AE523-8959-4925-A1F1-F95A7669BAD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2E390073-6D64-410B-A7EB-4C6B222063E2}"/>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DB3BE6E-D911-4870-AFE5-F3A841D6C61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EB9D11A1-D80E-46B0-814F-D3E2AF0F9D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CC0E0F2E-2E2A-4EE1-854A-CCB85C6511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A2D5157B-FD02-4A18-A57E-FB729911FE9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AE21B1-A093-4343-85C1-EE7E89F1F218}"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7A1DD7EB-7EDC-4CEF-981E-3F0781DC32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B5BF124F-8C85-41FF-A148-2B8EB2B7B6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39BF2ADC-ABD9-4C35-8FAB-EDCCE213616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14729EA-05E8-470A-8F44-7D72F77CACDC}"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3470EEE-D23C-48A9-A64F-232A9A6EFCD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8076C353-4893-4E23-86D6-EC7DB91D2C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C7E186CE-2C7C-4C86-9AAB-1336B37CA84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1A2F07-9CB6-4264-BDDF-9A6B10C01772}"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3C9043DD-04FE-4620-B1AF-667E66CE8FE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2034F547-F842-4B1E-94CB-890B0445F1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BEB80D3C-278D-421F-B5F1-CB98761D9B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47D6D4-11C8-49CA-81CC-E06D5D1C8EEE}"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D67ACCE8-17C0-47EE-9D7A-BE8FED4EE2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428914F4-C5CE-4A6E-9F38-F7E0DD4678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71C3C52D-03A8-4715-84F2-5EA3834C85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C03884A-976F-4652-8A39-0DB32159C26D}"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74FE553C-68A3-46F1-859F-861DDED0A9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A42E0729-B225-4BE4-AE92-52C7DDED6B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CB317C10-9D7B-4314-9167-0DD91ECF4E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7B1D4A9-8834-4189-84C0-88CED8B070BC}"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C7FB486E-CACC-45DA-B0C3-9087B4CFF5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261E52A0-0214-4891-82FF-03902941DA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1251E0A7-D94B-450F-9DB6-CCEAF3F8CD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8C00132-8268-46D3-8763-6F932F06BD43}"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9856D29E-3DA4-4898-83F8-BDD68E72B8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B85607B7-9C34-4EDE-BE18-5937F7CAD0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7822410B-4C52-41D2-BEE2-7775EF1955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C1F80C5-E5E0-4CB0-8519-2A68D3D85693}"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795AE0DE-AC39-4AF0-9ECC-BB8FE6C15F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7ED3F0D7-9FE2-455A-8580-B62BEE4ED2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808B45F4-6B20-4454-8EFE-058DF473DB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2720F5-27EC-440C-BA9F-77FCD2B87D58}"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6E1BB214-7A74-46C3-BFA7-B9D60538AA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579AA142-F1AD-4FD3-9BB5-925F484C13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6C0118B1-B6D0-4787-8F17-90597E991B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D9AA671-EC14-4A0F-8314-C35B5EE2E4A6}"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3EF5808B-9643-45BF-9F6D-A6D92CC0AB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C11585BC-F5D8-4752-94DD-13B7A694C7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FA560566-6DEE-4588-AC91-D521F7E1A5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5AF1E3F-9203-43F8-B3F2-F7DB5F5DB95D}"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B321BED-4A98-4E31-ABC7-DF1D39D34B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FA76F1DE-A7EF-451A-98C1-15D53DCD8C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090E44EB-D872-4897-85AF-9D74E0C5E2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39552E6-3BF4-40D0-ABE3-9C5B772B62D0}"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64CDF982-5525-4871-8AB7-4DF4090328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3CCE520D-46E8-45F7-88E7-E908D0A89E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808B229E-B40D-4EE1-89BF-2560F74524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E35E836-B94E-4681-87FE-8ECAD85C6ED5}"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9CE07527-A26A-4AF1-B4A1-ECF18D3A2C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8E3472BF-EF69-492E-B6EC-6C5A23FCDE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AF6907DA-A387-4ED3-977B-F57C8C17E3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F4461F-9B6B-4138-B82F-EE053A1F2F4B}"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0F305F7B-CB9E-4A6F-9368-48F918B8A9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554AE878-AE2A-4C0B-90A0-25FA14E9DE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C5DA4222-FA69-49B6-89BE-5392013FFA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9C9FC24-4554-4FA2-A10C-14C778C9F324}"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CA9EA2CE-F2B9-4026-B25E-B5989E1DC9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5F930328-6E90-49CD-9AB0-4929620F64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8EC63B34-E9FE-4A03-AA2D-EBEF9C7132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7DE3FB7-90BE-49FE-ADC5-2CBEB93B6247}"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9ABBCCB1-9FF6-445C-AF59-6EC649FEB4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3CF84F4E-87AE-4985-8F99-BB092C4E61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AFD46466-92A0-40C5-9D60-E20B0E418B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3B086F-5B8A-497D-A5E6-AAEDE8507AD1}"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5A90A10E-175D-4669-A2C5-F113C2E749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0A1957F5-99A2-4326-8A30-85A2916409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A1785277-8A48-4C11-9C70-5A5CA43CDC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B4F22E-395C-46E6-A836-C29954340037}"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3554BCDF-4D28-4397-ABD8-30C8622F24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083A9D08-324A-4735-AA43-EDA22C3492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BC2E02FA-2A43-49EE-AAC9-E628D338B1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B97947E-7953-4D63-98C8-BC4B41AAFCDF}"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4DCD33D2-F65D-4D35-B309-35C0AD2E7D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3A906713-C5C6-4611-A58D-EBA2008651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9776C6F8-FFBF-48EA-9F3A-F4448120F46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622BFEA-F3FE-4465-9551-5BECA3E6BBB7}"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5C281EF1-A571-48C7-A929-9E872D7D4ED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ADA4A31C-3BE3-4049-895C-E9AD43BB97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F02E1B1A-6727-40C4-A496-42DC9B1584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DD6FFF-87B1-45CD-BD89-BD72D6B7E2C6}"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C13BFD92-0B35-412A-9816-05DC6BE2C2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04A7D3F-99DC-4D2B-B287-E156D65272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28AC8834-A8E2-4F5E-9B08-A943FE53FC5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281CF51-8C9E-4E25-BB96-FB553277E445}"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D24159DB-071D-4332-A40E-E9E58F19B1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40B90CD3-FDCA-4F76-866B-C34CFC0552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C4A1C18C-548F-4C33-B0E4-F191618A30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5F8C1D-2E31-4F75-9BF7-196F5839CC53}"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75E5A976-DC7F-4334-A289-2F16A02211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5FF82FFE-A23D-4B42-AB62-B566E969C9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9CC36C22-D186-4573-82C5-8136B18C95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7C9601-925E-4A67-9C90-BB5A82130C0C}"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4CF9631A-C99E-44CA-AB9F-32350B2B63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8DDBE4ED-FA7D-43DA-98F4-0547CAD9A6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61D8251F-D531-48D1-B24D-A3F58E0D0B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E90F3DD-A638-4DA6-B666-3B2EAF5104FC}"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04A7C299-9167-44DD-9A90-6C0E8A3BF8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6A8DFBEB-9B45-49CF-9FEB-9BBCCC0487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EA43C884-5C65-44B3-90F7-7E5848D70E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802872-DA06-4774-B4EB-2D25152A53E5}"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63EC875A-67C7-4F41-A93B-A4E4DB2FCB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909C5926-8798-46E0-BA32-C76B221F84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A7FBC49E-94D2-44DC-9E80-48E7614EB89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93178A8-11CF-47B7-B413-E176BE362C40}"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ECBAF5CE-ABC4-446B-AEB9-A08ECE666E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DDB9CDAB-68E8-417C-A844-B54C804CD2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23FB26CB-CB86-4FE1-A4F9-DBDA372F63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611FAAF-E27F-405B-93E8-7755012C08D6}"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C4837B8C-4C99-4F4F-9AA8-7D649AA437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BA30F5B6-7AF8-4A70-B42F-FB6612429D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9398FDA3-080B-4025-919E-347CC719FA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9B0BC92-BA39-40F9-9388-D6C2FB31A6FC}"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67E84190-E361-4EAF-95B1-1352D0E83D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FBD9DE87-F204-4256-BD3F-D659AF0647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9ED42AF4-7723-462B-936D-663A3E62B9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8A2D586-94D4-4967-86F0-F3839E79F110}"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AD260F35-DAC8-4CBA-A6D7-F8F79BC4FC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C320D154-0C78-4CD9-9756-8E85BE6F3A9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09FEFB24-F6BB-4377-A22F-E1FB48478F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0B3D99-69B9-4E3A-8923-D4EDE41D0947}"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E5BB83FA-6284-40BD-B2F1-F358689D9F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4CD7D639-B1C5-455C-AC4C-F7A69D45C4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6FBA83FF-1CF3-46E7-8818-38F4FD7FA6E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EDC4ED-7CBC-4894-B50E-709A3E14B954}"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9EBFF68F-CAD9-4769-86C1-D5552037A1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C4FB697A-2ACA-4E2A-ABC0-153EFC99FB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0BF118C3-6363-41E2-8C39-1F3EE21C47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C8E2D18-2549-47C1-8A11-04A36AEC8F89}"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67987817-85B6-46B5-84F7-12E8943881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DD05D310-51F0-4726-A60B-7EB27DA733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27608A13-7BD7-48E9-95D6-E31438FC9EE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28BFE6-97FC-43D8-BDBE-0D5EE33BE22A}"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927B9AEA-3FFB-476B-805F-6DB6E5B639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405BB2FD-C23D-4331-A396-9D2109E9F6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4E02C50E-3544-4529-9873-E6C39C323D3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E586AFB-9DFF-4E9B-A887-CD548CEE395F}"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82277ABA-00C5-4316-ADE2-FB79918E68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3782C752-772A-44F7-80C9-23E27717B3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4CA205FE-C73C-4660-A6ED-ADAF107CD1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D0F34F2-7373-4D74-BDAB-5B0F718FE2C0}"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D4AF02D6-180A-4217-9D20-1DE04D611F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FE938ABF-AA5C-4293-86AB-D208F56DC5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2A9DA699-02F9-4CBE-B304-689A4C7E74D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97FD359-A02A-40B2-A50E-134F5295F0CF}"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30A88E1C-B39D-4D1F-9F66-10F78710DD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AE170A97-EF2C-49B7-9753-F382531CF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A47A416A-B726-4B2F-B0DB-50B0236B6C7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4735DD5-575D-4BCF-8B6E-49FE2C70DB7C}"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34FE782D-3000-47A8-B6C1-F8552A9F4C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9B8A9BFD-F266-4A39-8B45-5CCC114172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1380" name="Slide Number Placeholder 3">
            <a:extLst>
              <a:ext uri="{FF2B5EF4-FFF2-40B4-BE49-F238E27FC236}">
                <a16:creationId xmlns:a16="http://schemas.microsoft.com/office/drawing/2014/main" id="{D8B27455-84F6-43F7-A8CB-5A77351C8E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D56F4EB-E567-4B64-8BBF-B3491132CE35}" type="slidenum">
              <a:rPr lang="en-US" altLang="en-US">
                <a:solidFill>
                  <a:srgbClr val="990033"/>
                </a:solidFill>
                <a:latin typeface="Arial Narrow" panose="020B0606020202030204" pitchFamily="34" charset="0"/>
              </a:rPr>
              <a:pPr>
                <a:spcBef>
                  <a:spcPct val="0"/>
                </a:spcBef>
              </a:pPr>
              <a:t>44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9D7A3E62-7BD6-4AC0-A83D-3C4D889AB5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D345996B-B9CE-45D7-8B58-4718AB0FEA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3428" name="Slide Number Placeholder 3">
            <a:extLst>
              <a:ext uri="{FF2B5EF4-FFF2-40B4-BE49-F238E27FC236}">
                <a16:creationId xmlns:a16="http://schemas.microsoft.com/office/drawing/2014/main" id="{1FEB7412-4104-4DD0-88FB-127AC368B4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7A5F35-2E19-4595-BADD-148FF5C03E3E}" type="slidenum">
              <a:rPr lang="en-US" altLang="en-US">
                <a:solidFill>
                  <a:srgbClr val="990033"/>
                </a:solidFill>
                <a:latin typeface="Arial Narrow" panose="020B0606020202030204" pitchFamily="34" charset="0"/>
              </a:rPr>
              <a:pPr>
                <a:spcBef>
                  <a:spcPct val="0"/>
                </a:spcBef>
              </a:pPr>
              <a:t>45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2B2E9270-6AA8-4F46-9702-DC0D1C5FDC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AE67FFB2-4BBC-475B-B7F5-CBB5ED8FB0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5476" name="Slide Number Placeholder 3">
            <a:extLst>
              <a:ext uri="{FF2B5EF4-FFF2-40B4-BE49-F238E27FC236}">
                <a16:creationId xmlns:a16="http://schemas.microsoft.com/office/drawing/2014/main" id="{FC5AF379-BEA2-47A6-A723-8397A8D616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FE168B2-E094-40C5-898E-2F38DC87A50A}" type="slidenum">
              <a:rPr lang="en-US" altLang="en-US">
                <a:solidFill>
                  <a:srgbClr val="990033"/>
                </a:solidFill>
                <a:latin typeface="Arial Narrow" panose="020B0606020202030204" pitchFamily="34" charset="0"/>
              </a:rPr>
              <a:pPr>
                <a:spcBef>
                  <a:spcPct val="0"/>
                </a:spcBef>
              </a:pPr>
              <a:t>46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BCB1C2A6-09A0-45C0-BAD8-8968044AFF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61A81357-6093-4F9A-A3A5-C7128D6258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7524" name="Slide Number Placeholder 3">
            <a:extLst>
              <a:ext uri="{FF2B5EF4-FFF2-40B4-BE49-F238E27FC236}">
                <a16:creationId xmlns:a16="http://schemas.microsoft.com/office/drawing/2014/main" id="{DC515F0F-C458-4EB9-AEE3-6812B9514E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A924BF7-358C-4D3D-810E-4960DA9CA2D6}" type="slidenum">
              <a:rPr lang="en-US" altLang="en-US">
                <a:solidFill>
                  <a:srgbClr val="990033"/>
                </a:solidFill>
                <a:latin typeface="Arial Narrow" panose="020B0606020202030204" pitchFamily="34" charset="0"/>
              </a:rPr>
              <a:pPr>
                <a:spcBef>
                  <a:spcPct val="0"/>
                </a:spcBef>
              </a:pPr>
              <a:t>47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B7B94DB8-31EC-4D73-A025-84B73F107D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a:extLst>
              <a:ext uri="{FF2B5EF4-FFF2-40B4-BE49-F238E27FC236}">
                <a16:creationId xmlns:a16="http://schemas.microsoft.com/office/drawing/2014/main" id="{598C3C79-3FDB-4619-B7BF-52F3412078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9572" name="Slide Number Placeholder 3">
            <a:extLst>
              <a:ext uri="{FF2B5EF4-FFF2-40B4-BE49-F238E27FC236}">
                <a16:creationId xmlns:a16="http://schemas.microsoft.com/office/drawing/2014/main" id="{0EB26270-0234-4785-959A-7CE2CCA58A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7A33A58-732C-4303-9D34-89D5638C129C}" type="slidenum">
              <a:rPr lang="en-US" altLang="en-US">
                <a:solidFill>
                  <a:srgbClr val="990033"/>
                </a:solidFill>
                <a:latin typeface="Arial Narrow" panose="020B0606020202030204" pitchFamily="34" charset="0"/>
              </a:rPr>
              <a:pPr>
                <a:spcBef>
                  <a:spcPct val="0"/>
                </a:spcBef>
              </a:pPr>
              <a:t>48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3D9DC2D2-D000-4253-8E08-DD6B4C63A6D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a:extLst>
              <a:ext uri="{FF2B5EF4-FFF2-40B4-BE49-F238E27FC236}">
                <a16:creationId xmlns:a16="http://schemas.microsoft.com/office/drawing/2014/main" id="{2D3F2B78-8978-4058-822D-7CF3E48EF7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1620" name="Slide Number Placeholder 3">
            <a:extLst>
              <a:ext uri="{FF2B5EF4-FFF2-40B4-BE49-F238E27FC236}">
                <a16:creationId xmlns:a16="http://schemas.microsoft.com/office/drawing/2014/main" id="{86C4A21A-11F1-4DD3-982F-5B624F8582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8773D46-C15E-45C0-B9EF-9FFC7BD6155F}" type="slidenum">
              <a:rPr lang="en-US" altLang="en-US">
                <a:solidFill>
                  <a:srgbClr val="990033"/>
                </a:solidFill>
                <a:latin typeface="Arial Narrow" panose="020B0606020202030204" pitchFamily="34" charset="0"/>
              </a:rPr>
              <a:pPr>
                <a:spcBef>
                  <a:spcPct val="0"/>
                </a:spcBef>
              </a:pPr>
              <a:t>49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14181B54-D74C-4EB8-87CC-ECC22A453E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4B3194E1-C4C3-4592-A320-DC677BC549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433C3B8E-460B-45B4-9226-81547B6984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FD374D-D890-433A-B889-D74047FE0A00}"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a:extLst>
              <a:ext uri="{FF2B5EF4-FFF2-40B4-BE49-F238E27FC236}">
                <a16:creationId xmlns:a16="http://schemas.microsoft.com/office/drawing/2014/main" id="{E2B246DE-D53E-4228-B1CF-F2AEE97A62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a:extLst>
              <a:ext uri="{FF2B5EF4-FFF2-40B4-BE49-F238E27FC236}">
                <a16:creationId xmlns:a16="http://schemas.microsoft.com/office/drawing/2014/main" id="{0BA5AD9F-D92C-40B6-A39D-B3A426CB74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3668" name="Slide Number Placeholder 3">
            <a:extLst>
              <a:ext uri="{FF2B5EF4-FFF2-40B4-BE49-F238E27FC236}">
                <a16:creationId xmlns:a16="http://schemas.microsoft.com/office/drawing/2014/main" id="{F1E1419A-367A-4EAC-81BB-D77457EEE4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2A3EB8-2C6A-4B94-904E-4B24BCED4825}" type="slidenum">
              <a:rPr lang="en-US" altLang="en-US">
                <a:solidFill>
                  <a:srgbClr val="990033"/>
                </a:solidFill>
                <a:latin typeface="Arial Narrow" panose="020B0606020202030204" pitchFamily="34" charset="0"/>
              </a:rPr>
              <a:pPr>
                <a:spcBef>
                  <a:spcPct val="0"/>
                </a:spcBef>
              </a:pPr>
              <a:t>50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a:extLst>
              <a:ext uri="{FF2B5EF4-FFF2-40B4-BE49-F238E27FC236}">
                <a16:creationId xmlns:a16="http://schemas.microsoft.com/office/drawing/2014/main" id="{01730F2F-CD22-4544-9CC8-78477FF736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a:extLst>
              <a:ext uri="{FF2B5EF4-FFF2-40B4-BE49-F238E27FC236}">
                <a16:creationId xmlns:a16="http://schemas.microsoft.com/office/drawing/2014/main" id="{DC8D0974-64DA-4EDE-9B5B-6D65B8A4EC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5716" name="Slide Number Placeholder 3">
            <a:extLst>
              <a:ext uri="{FF2B5EF4-FFF2-40B4-BE49-F238E27FC236}">
                <a16:creationId xmlns:a16="http://schemas.microsoft.com/office/drawing/2014/main" id="{2D48F991-5C37-46FF-92BD-E79F11D4E4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BD2C7EF-FEA3-45CB-91C2-712F71B5A7D8}" type="slidenum">
              <a:rPr lang="en-US" altLang="en-US">
                <a:solidFill>
                  <a:srgbClr val="990033"/>
                </a:solidFill>
                <a:latin typeface="Arial Narrow" panose="020B0606020202030204" pitchFamily="34" charset="0"/>
              </a:rPr>
              <a:pPr>
                <a:spcBef>
                  <a:spcPct val="0"/>
                </a:spcBef>
              </a:pPr>
              <a:t>51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a:extLst>
              <a:ext uri="{FF2B5EF4-FFF2-40B4-BE49-F238E27FC236}">
                <a16:creationId xmlns:a16="http://schemas.microsoft.com/office/drawing/2014/main" id="{A01D6801-307E-4945-9CCB-34EDFC4C2A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a:extLst>
              <a:ext uri="{FF2B5EF4-FFF2-40B4-BE49-F238E27FC236}">
                <a16:creationId xmlns:a16="http://schemas.microsoft.com/office/drawing/2014/main" id="{1BA9CEEC-9551-4AFD-9516-EDA5DE6E08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7764" name="Slide Number Placeholder 3">
            <a:extLst>
              <a:ext uri="{FF2B5EF4-FFF2-40B4-BE49-F238E27FC236}">
                <a16:creationId xmlns:a16="http://schemas.microsoft.com/office/drawing/2014/main" id="{031C763F-6453-4283-98C8-D2ED3A5437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5F75332-E63B-4237-9240-07BAF49EBACF}" type="slidenum">
              <a:rPr lang="en-US" altLang="en-US">
                <a:solidFill>
                  <a:srgbClr val="990033"/>
                </a:solidFill>
                <a:latin typeface="Arial Narrow" panose="020B0606020202030204" pitchFamily="34" charset="0"/>
              </a:rPr>
              <a:pPr>
                <a:spcBef>
                  <a:spcPct val="0"/>
                </a:spcBef>
              </a:pPr>
              <a:t>52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a:extLst>
              <a:ext uri="{FF2B5EF4-FFF2-40B4-BE49-F238E27FC236}">
                <a16:creationId xmlns:a16="http://schemas.microsoft.com/office/drawing/2014/main" id="{1839A935-CE74-40DD-B950-B6557177D8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a:extLst>
              <a:ext uri="{FF2B5EF4-FFF2-40B4-BE49-F238E27FC236}">
                <a16:creationId xmlns:a16="http://schemas.microsoft.com/office/drawing/2014/main" id="{C6B9376E-FFE3-4F14-8530-13B8BCC86C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9812" name="Slide Number Placeholder 3">
            <a:extLst>
              <a:ext uri="{FF2B5EF4-FFF2-40B4-BE49-F238E27FC236}">
                <a16:creationId xmlns:a16="http://schemas.microsoft.com/office/drawing/2014/main" id="{AE133077-E30F-43D9-97EA-B9E0AF44B7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39D1B30-A14B-4A8D-A460-05B511712979}" type="slidenum">
              <a:rPr lang="en-US" altLang="en-US">
                <a:solidFill>
                  <a:srgbClr val="990033"/>
                </a:solidFill>
                <a:latin typeface="Arial Narrow" panose="020B0606020202030204" pitchFamily="34" charset="0"/>
              </a:rPr>
              <a:pPr>
                <a:spcBef>
                  <a:spcPct val="0"/>
                </a:spcBef>
              </a:pPr>
              <a:t>53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a:extLst>
              <a:ext uri="{FF2B5EF4-FFF2-40B4-BE49-F238E27FC236}">
                <a16:creationId xmlns:a16="http://schemas.microsoft.com/office/drawing/2014/main" id="{D4AE45B4-AA86-4935-B38A-E205F70EC7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a:extLst>
              <a:ext uri="{FF2B5EF4-FFF2-40B4-BE49-F238E27FC236}">
                <a16:creationId xmlns:a16="http://schemas.microsoft.com/office/drawing/2014/main" id="{F01B26C5-D8C2-41B1-94F6-427AE8360B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1860" name="Slide Number Placeholder 3">
            <a:extLst>
              <a:ext uri="{FF2B5EF4-FFF2-40B4-BE49-F238E27FC236}">
                <a16:creationId xmlns:a16="http://schemas.microsoft.com/office/drawing/2014/main" id="{A84DC03A-58D6-43D2-8BF4-303C25AB48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FFD0284-91A3-46E5-8A16-ADEA20D5BB75}" type="slidenum">
              <a:rPr lang="en-US" altLang="en-US">
                <a:solidFill>
                  <a:srgbClr val="990033"/>
                </a:solidFill>
                <a:latin typeface="Arial Narrow" panose="020B0606020202030204" pitchFamily="34" charset="0"/>
              </a:rPr>
              <a:pPr>
                <a:spcBef>
                  <a:spcPct val="0"/>
                </a:spcBef>
              </a:pPr>
              <a:t>54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a:extLst>
              <a:ext uri="{FF2B5EF4-FFF2-40B4-BE49-F238E27FC236}">
                <a16:creationId xmlns:a16="http://schemas.microsoft.com/office/drawing/2014/main" id="{B9B59CF2-7AEA-4293-9F5B-622108A10F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a:extLst>
              <a:ext uri="{FF2B5EF4-FFF2-40B4-BE49-F238E27FC236}">
                <a16:creationId xmlns:a16="http://schemas.microsoft.com/office/drawing/2014/main" id="{4FE95A93-B81D-44A0-85B2-4AF00182C0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3908" name="Slide Number Placeholder 3">
            <a:extLst>
              <a:ext uri="{FF2B5EF4-FFF2-40B4-BE49-F238E27FC236}">
                <a16:creationId xmlns:a16="http://schemas.microsoft.com/office/drawing/2014/main" id="{7DA7F769-A7F3-4069-A741-2F8AFA2325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BC8C25D-354A-4F23-A913-3AEB29586859}" type="slidenum">
              <a:rPr lang="en-US" altLang="en-US">
                <a:solidFill>
                  <a:srgbClr val="990033"/>
                </a:solidFill>
                <a:latin typeface="Arial Narrow" panose="020B0606020202030204" pitchFamily="34" charset="0"/>
              </a:rPr>
              <a:pPr>
                <a:spcBef>
                  <a:spcPct val="0"/>
                </a:spcBef>
              </a:pPr>
              <a:t>55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0B694077-A31D-4744-BBFC-2411DCCF7CA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6F5515CD-DE14-43ED-9CBA-284401F49E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E0F04FBA-C7CA-46C1-B682-14427AF474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B165672-0699-4BB3-BA83-175F4BFC9811}"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4D6C1C27-F7C3-4B48-B637-7124C2E411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1ADF67E3-5931-417E-9EBC-9700F3F3E0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86A09432-784E-4CBD-BD86-42930E395C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52448F3-8FA0-4BDD-AD80-12AE617993B3}"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2E247A79-6EB7-4819-8086-E70F63C9DC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0C95B58F-6340-4F14-B64A-50B1C34DF5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F2F5B79E-8B67-4C89-B7BB-DB93E20FF9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C0E94B9-1DFF-4AAE-9134-4DBA08E0710A}"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3B66683-0BE4-4814-BA00-53A60FE0BC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18C09DAB-BE1A-45D5-BA9D-B8DF1BEAFF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FE9EE762-473C-4163-8C46-53B304AA3B5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F0FD177-A519-44F5-993C-F4E4247313FB}"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88F11CED-DB2A-499B-BB13-6B2695AF7947}"/>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BCDA08C0-479F-4978-940E-3DA22F9DB3DB}"/>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215E199F-F37A-4DD1-A4B2-A73204EA3DB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23F6C238-6D43-4C34-AC2C-D69EFF7FFA43}"/>
              </a:ext>
            </a:extLst>
          </p:cNvPr>
          <p:cNvSpPr>
            <a:spLocks noGrp="1"/>
          </p:cNvSpPr>
          <p:nvPr>
            <p:ph type="sldNum" sz="quarter" idx="12"/>
          </p:nvPr>
        </p:nvSpPr>
        <p:spPr>
          <a:xfrm>
            <a:off x="8229600" y="6473825"/>
            <a:ext cx="758825" cy="247650"/>
          </a:xfrm>
        </p:spPr>
        <p:txBody>
          <a:bodyPr/>
          <a:lstStyle>
            <a:lvl1pPr>
              <a:defRPr smtClean="0"/>
            </a:lvl1pPr>
          </a:lstStyle>
          <a:p>
            <a:pPr>
              <a:defRPr/>
            </a:pPr>
            <a:fld id="{23032E14-D5F9-4E1A-9386-D68049F3429B}" type="slidenum">
              <a:rPr lang="en-US" altLang="en-US"/>
              <a:pPr>
                <a:defRPr/>
              </a:pPr>
              <a:t>‹#›</a:t>
            </a:fld>
            <a:endParaRPr lang="en-US" altLang="en-US"/>
          </a:p>
        </p:txBody>
      </p:sp>
    </p:spTree>
    <p:extLst>
      <p:ext uri="{BB962C8B-B14F-4D97-AF65-F5344CB8AC3E}">
        <p14:creationId xmlns:p14="http://schemas.microsoft.com/office/powerpoint/2010/main" val="498752842"/>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DDF89A21-E1D9-48C2-BBC7-4EBB3A5B3772}"/>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475F4111-8F58-4DDE-89EC-71CDAB1A48E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33EA882B-ADAE-4DAA-AFF9-B975BB0A87D1}"/>
              </a:ext>
            </a:extLst>
          </p:cNvPr>
          <p:cNvSpPr>
            <a:spLocks noGrp="1"/>
          </p:cNvSpPr>
          <p:nvPr>
            <p:ph type="sldNum" sz="quarter" idx="12"/>
          </p:nvPr>
        </p:nvSpPr>
        <p:spPr/>
        <p:txBody>
          <a:bodyPr/>
          <a:lstStyle>
            <a:lvl1pPr>
              <a:defRPr/>
            </a:lvl1pPr>
          </a:lstStyle>
          <a:p>
            <a:pPr>
              <a:defRPr/>
            </a:pPr>
            <a:fld id="{C0DCBD70-502D-4D2C-B177-9BBB12DE4783}" type="slidenum">
              <a:rPr lang="en-US" altLang="en-US"/>
              <a:pPr>
                <a:defRPr/>
              </a:pPr>
              <a:t>‹#›</a:t>
            </a:fld>
            <a:endParaRPr lang="en-US" altLang="en-US"/>
          </a:p>
        </p:txBody>
      </p:sp>
    </p:spTree>
    <p:extLst>
      <p:ext uri="{BB962C8B-B14F-4D97-AF65-F5344CB8AC3E}">
        <p14:creationId xmlns:p14="http://schemas.microsoft.com/office/powerpoint/2010/main" val="1542363915"/>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18393B-83B4-4DE8-A693-8385CE7D8443}"/>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0BDD2A2-B6D8-4871-8C48-D3BE64642BF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6025A79-7F65-4BA1-A02E-6976D9FBB866}"/>
              </a:ext>
            </a:extLst>
          </p:cNvPr>
          <p:cNvSpPr>
            <a:spLocks noGrp="1"/>
          </p:cNvSpPr>
          <p:nvPr>
            <p:ph type="sldNum" sz="quarter" idx="12"/>
          </p:nvPr>
        </p:nvSpPr>
        <p:spPr/>
        <p:txBody>
          <a:bodyPr/>
          <a:lstStyle>
            <a:lvl1pPr>
              <a:defRPr smtClean="0"/>
            </a:lvl1pPr>
          </a:lstStyle>
          <a:p>
            <a:pPr>
              <a:defRPr/>
            </a:pPr>
            <a:fld id="{72052A3F-A077-446F-8BE9-00AACE5711E3}" type="slidenum">
              <a:rPr lang="en-US" altLang="en-US"/>
              <a:pPr>
                <a:defRPr/>
              </a:pPr>
              <a:t>‹#›</a:t>
            </a:fld>
            <a:endParaRPr lang="en-US" altLang="en-US"/>
          </a:p>
        </p:txBody>
      </p:sp>
    </p:spTree>
    <p:extLst>
      <p:ext uri="{BB962C8B-B14F-4D97-AF65-F5344CB8AC3E}">
        <p14:creationId xmlns:p14="http://schemas.microsoft.com/office/powerpoint/2010/main" val="1448167733"/>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CAABB90C-D448-4D6C-995B-AC4792407C1D}"/>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4A73BCEE-02B1-46C1-BA11-CE834AEFBFA1}"/>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02CCBBEA-C5A7-4093-8566-27A93778C3C7}"/>
              </a:ext>
            </a:extLst>
          </p:cNvPr>
          <p:cNvSpPr>
            <a:spLocks noGrp="1"/>
          </p:cNvSpPr>
          <p:nvPr>
            <p:ph type="sldNum" sz="quarter" idx="12"/>
          </p:nvPr>
        </p:nvSpPr>
        <p:spPr>
          <a:xfrm>
            <a:off x="8229600" y="6473825"/>
            <a:ext cx="758825" cy="247650"/>
          </a:xfrm>
        </p:spPr>
        <p:txBody>
          <a:bodyPr/>
          <a:lstStyle>
            <a:lvl1pPr>
              <a:defRPr smtClean="0"/>
            </a:lvl1pPr>
          </a:lstStyle>
          <a:p>
            <a:pPr>
              <a:defRPr/>
            </a:pPr>
            <a:fld id="{38BFCEDE-F9D3-4B6B-B8CC-B5E87C9E8C4B}" type="slidenum">
              <a:rPr lang="en-US" altLang="en-US"/>
              <a:pPr>
                <a:defRPr/>
              </a:pPr>
              <a:t>‹#›</a:t>
            </a:fld>
            <a:endParaRPr lang="en-US" altLang="en-US"/>
          </a:p>
        </p:txBody>
      </p:sp>
    </p:spTree>
    <p:extLst>
      <p:ext uri="{BB962C8B-B14F-4D97-AF65-F5344CB8AC3E}">
        <p14:creationId xmlns:p14="http://schemas.microsoft.com/office/powerpoint/2010/main" val="1501117938"/>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C89E5C14-378F-4DB5-93D9-75F616D94D2B}"/>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0964AF4D-93B1-4F4D-A85A-C35D9E36AA6E}"/>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95CD52D1-8B02-4C7A-A334-FE86A45B65FE}"/>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449F2CEF-A1A5-4BFE-8049-43FEA19D0546}"/>
              </a:ext>
            </a:extLst>
          </p:cNvPr>
          <p:cNvSpPr>
            <a:spLocks noGrp="1"/>
          </p:cNvSpPr>
          <p:nvPr>
            <p:ph type="sldNum" sz="quarter" idx="12"/>
          </p:nvPr>
        </p:nvSpPr>
        <p:spPr/>
        <p:txBody>
          <a:bodyPr/>
          <a:lstStyle>
            <a:lvl1pPr>
              <a:defRPr smtClean="0"/>
            </a:lvl1pPr>
          </a:lstStyle>
          <a:p>
            <a:pPr>
              <a:defRPr/>
            </a:pPr>
            <a:fld id="{BBF37E50-87C5-4BAD-AAAC-B05BEBBE5285}" type="slidenum">
              <a:rPr lang="en-US" altLang="en-US"/>
              <a:pPr>
                <a:defRPr/>
              </a:pPr>
              <a:t>‹#›</a:t>
            </a:fld>
            <a:endParaRPr lang="en-US" altLang="en-US"/>
          </a:p>
        </p:txBody>
      </p:sp>
    </p:spTree>
    <p:extLst>
      <p:ext uri="{BB962C8B-B14F-4D97-AF65-F5344CB8AC3E}">
        <p14:creationId xmlns:p14="http://schemas.microsoft.com/office/powerpoint/2010/main" val="2029425958"/>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3875A01D-7E86-46A0-806E-48EB042A69AC}"/>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993B928A-B2AB-49BF-A623-6554B28A015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84438236-42FE-41AE-BA7E-8AFA9D2809CF}"/>
              </a:ext>
            </a:extLst>
          </p:cNvPr>
          <p:cNvSpPr>
            <a:spLocks noGrp="1"/>
          </p:cNvSpPr>
          <p:nvPr>
            <p:ph type="sldNum" sz="quarter" idx="12"/>
          </p:nvPr>
        </p:nvSpPr>
        <p:spPr/>
        <p:txBody>
          <a:bodyPr/>
          <a:lstStyle>
            <a:lvl1pPr>
              <a:defRPr/>
            </a:lvl1pPr>
          </a:lstStyle>
          <a:p>
            <a:pPr>
              <a:defRPr/>
            </a:pPr>
            <a:fld id="{224639F1-4873-4F59-94D0-57506EA6205A}" type="slidenum">
              <a:rPr lang="en-US" altLang="en-US"/>
              <a:pPr>
                <a:defRPr/>
              </a:pPr>
              <a:t>‹#›</a:t>
            </a:fld>
            <a:endParaRPr lang="en-US" altLang="en-US"/>
          </a:p>
        </p:txBody>
      </p:sp>
    </p:spTree>
    <p:extLst>
      <p:ext uri="{BB962C8B-B14F-4D97-AF65-F5344CB8AC3E}">
        <p14:creationId xmlns:p14="http://schemas.microsoft.com/office/powerpoint/2010/main" val="945535101"/>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EE5F64E2-CFE7-48AB-B212-DB0612AC775C}"/>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04DB42B0-B828-4BD6-B3F3-1BA9858FB845}"/>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5DF9B84F-5EE4-403E-A7EB-594C488CE6F2}"/>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86AE637D-1D78-4CE5-955E-F1F6A67D5F51}"/>
              </a:ext>
            </a:extLst>
          </p:cNvPr>
          <p:cNvSpPr>
            <a:spLocks noGrp="1"/>
          </p:cNvSpPr>
          <p:nvPr>
            <p:ph type="sldNum" sz="quarter" idx="12"/>
          </p:nvPr>
        </p:nvSpPr>
        <p:spPr>
          <a:xfrm>
            <a:off x="8229600" y="6477000"/>
            <a:ext cx="762000" cy="247650"/>
          </a:xfrm>
        </p:spPr>
        <p:txBody>
          <a:bodyPr/>
          <a:lstStyle>
            <a:lvl1pPr>
              <a:defRPr smtClean="0"/>
            </a:lvl1pPr>
          </a:lstStyle>
          <a:p>
            <a:pPr>
              <a:defRPr/>
            </a:pPr>
            <a:fld id="{120818B0-E8BC-40AC-A1E0-3274CC5415D2}" type="slidenum">
              <a:rPr lang="en-US" altLang="en-US"/>
              <a:pPr>
                <a:defRPr/>
              </a:pPr>
              <a:t>‹#›</a:t>
            </a:fld>
            <a:endParaRPr lang="en-US" altLang="en-US"/>
          </a:p>
        </p:txBody>
      </p:sp>
    </p:spTree>
    <p:extLst>
      <p:ext uri="{BB962C8B-B14F-4D97-AF65-F5344CB8AC3E}">
        <p14:creationId xmlns:p14="http://schemas.microsoft.com/office/powerpoint/2010/main" val="2493329670"/>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0F2C05D4-6D52-42E1-AA9F-D85F0FC47028}"/>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BC251A50-CC2E-4B5E-A1C0-72937851051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34EFF5BC-3337-4CD0-966F-7258BBF5B834}"/>
              </a:ext>
            </a:extLst>
          </p:cNvPr>
          <p:cNvSpPr>
            <a:spLocks noGrp="1"/>
          </p:cNvSpPr>
          <p:nvPr>
            <p:ph type="sldNum" sz="quarter" idx="12"/>
          </p:nvPr>
        </p:nvSpPr>
        <p:spPr/>
        <p:txBody>
          <a:bodyPr/>
          <a:lstStyle>
            <a:lvl1pPr>
              <a:defRPr/>
            </a:lvl1pPr>
          </a:lstStyle>
          <a:p>
            <a:pPr>
              <a:defRPr/>
            </a:pPr>
            <a:fld id="{5548BDD4-D599-499D-A156-855322E0434C}" type="slidenum">
              <a:rPr lang="en-US" altLang="en-US"/>
              <a:pPr>
                <a:defRPr/>
              </a:pPr>
              <a:t>‹#›</a:t>
            </a:fld>
            <a:endParaRPr lang="en-US" altLang="en-US"/>
          </a:p>
        </p:txBody>
      </p:sp>
    </p:spTree>
    <p:extLst>
      <p:ext uri="{BB962C8B-B14F-4D97-AF65-F5344CB8AC3E}">
        <p14:creationId xmlns:p14="http://schemas.microsoft.com/office/powerpoint/2010/main" val="2735908383"/>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62DEE6D8-E69A-43F1-BC14-1B9EC21B0A3F}"/>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195902B9-1899-4CA0-B1C6-56FAFDF56BE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5B4C1895-D786-4CDD-985C-AB5E05A8A832}"/>
              </a:ext>
            </a:extLst>
          </p:cNvPr>
          <p:cNvSpPr>
            <a:spLocks noGrp="1"/>
          </p:cNvSpPr>
          <p:nvPr>
            <p:ph type="sldNum" sz="quarter" idx="12"/>
          </p:nvPr>
        </p:nvSpPr>
        <p:spPr/>
        <p:txBody>
          <a:bodyPr/>
          <a:lstStyle>
            <a:lvl1pPr>
              <a:defRPr smtClean="0"/>
            </a:lvl1pPr>
          </a:lstStyle>
          <a:p>
            <a:pPr>
              <a:defRPr/>
            </a:pPr>
            <a:fld id="{41D342D0-4112-4BE9-AB0F-BD690DF1B60D}" type="slidenum">
              <a:rPr lang="en-US" altLang="en-US"/>
              <a:pPr>
                <a:defRPr/>
              </a:pPr>
              <a:t>‹#›</a:t>
            </a:fld>
            <a:endParaRPr lang="en-US" altLang="en-US"/>
          </a:p>
        </p:txBody>
      </p:sp>
    </p:spTree>
    <p:extLst>
      <p:ext uri="{BB962C8B-B14F-4D97-AF65-F5344CB8AC3E}">
        <p14:creationId xmlns:p14="http://schemas.microsoft.com/office/powerpoint/2010/main" val="1333258692"/>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938C1D43-3FB1-44F2-8A9F-E957426D3C68}"/>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D14B9845-985E-46C0-88B0-E31024BFEE27}"/>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D0A0C684-7327-44E5-951C-CEEBA658A8CF}"/>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EF213E63-AA98-40A3-AEE7-6FFEB2206587}"/>
              </a:ext>
            </a:extLst>
          </p:cNvPr>
          <p:cNvSpPr>
            <a:spLocks noGrp="1"/>
          </p:cNvSpPr>
          <p:nvPr>
            <p:ph type="sldNum" sz="quarter" idx="12"/>
          </p:nvPr>
        </p:nvSpPr>
        <p:spPr/>
        <p:txBody>
          <a:bodyPr/>
          <a:lstStyle>
            <a:lvl1pPr>
              <a:defRPr smtClean="0"/>
            </a:lvl1pPr>
          </a:lstStyle>
          <a:p>
            <a:pPr>
              <a:defRPr/>
            </a:pPr>
            <a:fld id="{4CF4553F-F04F-47BB-BC0E-722533D3A299}" type="slidenum">
              <a:rPr lang="en-US" altLang="en-US"/>
              <a:pPr>
                <a:defRPr/>
              </a:pPr>
              <a:t>‹#›</a:t>
            </a:fld>
            <a:endParaRPr lang="en-US" altLang="en-US"/>
          </a:p>
        </p:txBody>
      </p:sp>
    </p:spTree>
    <p:extLst>
      <p:ext uri="{BB962C8B-B14F-4D97-AF65-F5344CB8AC3E}">
        <p14:creationId xmlns:p14="http://schemas.microsoft.com/office/powerpoint/2010/main" val="2675980584"/>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34FDAFF9-951D-4B5E-939B-86BF4A60155E}"/>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9105C930-4861-4433-BF15-30883560BA2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5B2B632B-45AA-4650-B7B4-368CC527791C}"/>
              </a:ext>
            </a:extLst>
          </p:cNvPr>
          <p:cNvSpPr>
            <a:spLocks noGrp="1"/>
          </p:cNvSpPr>
          <p:nvPr>
            <p:ph type="sldNum" sz="quarter" idx="12"/>
          </p:nvPr>
        </p:nvSpPr>
        <p:spPr/>
        <p:txBody>
          <a:bodyPr/>
          <a:lstStyle>
            <a:lvl1pPr>
              <a:defRPr smtClean="0"/>
            </a:lvl1pPr>
          </a:lstStyle>
          <a:p>
            <a:pPr>
              <a:defRPr/>
            </a:pPr>
            <a:fld id="{9D8A3BE1-A741-47FC-A117-5FD7C64879EC}" type="slidenum">
              <a:rPr lang="en-US" altLang="en-US"/>
              <a:pPr>
                <a:defRPr/>
              </a:pPr>
              <a:t>‹#›</a:t>
            </a:fld>
            <a:endParaRPr lang="en-US" altLang="en-US"/>
          </a:p>
        </p:txBody>
      </p:sp>
    </p:spTree>
    <p:extLst>
      <p:ext uri="{BB962C8B-B14F-4D97-AF65-F5344CB8AC3E}">
        <p14:creationId xmlns:p14="http://schemas.microsoft.com/office/powerpoint/2010/main" val="3308225754"/>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80024C82-2B95-431F-8F61-F99F41D042A4}"/>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5CECA5BF-FF2C-49E4-96D5-99AD04518364}"/>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EF142008-99E2-4B98-8162-6BD9C7DD5ADF}"/>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0E23879F-78CD-49D2-ADF7-380A604D75CA}"/>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0316D72B-9FAB-4848-88CE-D82455716A9D}"/>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270C4B45-E5CE-440C-B8E0-2152DB62B75C}"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2A27F807-BFA2-48C5-98B7-80932A3D2CF1}"/>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58040CA8-33AD-4C51-B7AA-C74567B460E6}"/>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4E43FCD8-451B-4FC8-88C3-4EB69654BA6D}"/>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405" r:id="rId1"/>
    <p:sldLayoutId id="2147485406" r:id="rId2"/>
    <p:sldLayoutId id="2147485407" r:id="rId3"/>
    <p:sldLayoutId id="2147485402" r:id="rId4"/>
    <p:sldLayoutId id="2147485408" r:id="rId5"/>
    <p:sldLayoutId id="2147485403" r:id="rId6"/>
    <p:sldLayoutId id="2147485409" r:id="rId7"/>
    <p:sldLayoutId id="2147485410" r:id="rId8"/>
    <p:sldLayoutId id="2147485411" r:id="rId9"/>
    <p:sldLayoutId id="2147485404" r:id="rId10"/>
    <p:sldLayoutId id="2147485412"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41631AE0-7A52-438D-AF96-0F1C69E01DFF}"/>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What  to  Know When  a  Cult Member  Knocks  on  Your  Door</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D230AFB-2939-4329-9720-0F758A5737D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3AC48CD-3FE5-499B-B36B-45733F0E9E25}"/>
              </a:ext>
            </a:extLst>
          </p:cNvPr>
          <p:cNvSpPr>
            <a:spLocks noGrp="1" noChangeArrowheads="1"/>
          </p:cNvSpPr>
          <p:nvPr>
            <p:ph idx="1"/>
          </p:nvPr>
        </p:nvSpPr>
        <p:spPr>
          <a:xfrm>
            <a:off x="457200" y="1143000"/>
            <a:ext cx="8229600" cy="54102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Lord was the favorite term for addressing God in the Old Testament.</a:t>
            </a:r>
          </a:p>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 gave Himself a divine 	name: </a:t>
            </a:r>
            <a:r>
              <a:rPr lang="en-US" sz="4400" b="1" dirty="0">
                <a:solidFill>
                  <a:srgbClr val="336600"/>
                </a:solidFill>
                <a:effectLst>
                  <a:outerShdw blurRad="38100" dist="38100" dir="2700000" algn="tl">
                    <a:srgbClr val="000000">
                      <a:alpha val="43137"/>
                    </a:srgbClr>
                  </a:outerShdw>
                </a:effectLst>
                <a:latin typeface="Arial Narrow" pitchFamily="34" charset="0"/>
              </a:rPr>
              <a:t>“I AM!”</a:t>
            </a:r>
          </a:p>
          <a:p>
            <a:pPr marL="742950" indent="-742950" algn="just" eaLnBrk="1" fontAlgn="auto" hangingPunct="1">
              <a:spcAft>
                <a:spcPts val="0"/>
              </a:spcAft>
              <a:buFont typeface="Wingdings 2" panose="05020102010507070707" pitchFamily="18" charset="2"/>
              <a:buNone/>
              <a:defRPr/>
            </a:pPr>
            <a:r>
              <a:rPr lang="en-US" sz="4400" b="1" dirty="0">
                <a:solidFill>
                  <a:srgbClr val="336600"/>
                </a:solidFill>
                <a:effectLst>
                  <a:outerShdw blurRad="38100" dist="38100" dir="2700000" algn="tl">
                    <a:srgbClr val="000000">
                      <a:alpha val="43137"/>
                    </a:srgbClr>
                  </a:outerShdw>
                </a:effectLst>
                <a:latin typeface="Arial Narrow"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2. This divine name has 4 	Hebrew </a:t>
            </a:r>
            <a:r>
              <a:rPr lang="en-US" sz="4400" b="1" u="sng" dirty="0">
                <a:solidFill>
                  <a:srgbClr val="990033"/>
                </a:solidFill>
                <a:effectLst>
                  <a:outerShdw blurRad="38100" dist="38100" dir="2700000" algn="tl">
                    <a:srgbClr val="000000">
                      <a:alpha val="43137"/>
                    </a:srgbClr>
                  </a:outerShdw>
                </a:effectLst>
                <a:latin typeface="Arial Narrow" pitchFamily="34" charset="0"/>
              </a:rPr>
              <a:t>consonants</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he-IL" sz="4800" b="1" dirty="0">
                <a:solidFill>
                  <a:schemeClr val="tx1"/>
                </a:solidFill>
                <a:effectLst>
                  <a:outerShdw blurRad="38100" dist="38100" dir="2700000" algn="tl">
                    <a:srgbClr val="000000">
                      <a:alpha val="43137"/>
                    </a:srgbClr>
                  </a:outerShdw>
                </a:effectLst>
                <a:latin typeface="FrankRuehl" pitchFamily="34" charset="-79"/>
                <a:cs typeface="FrankRuehl" pitchFamily="34" charset="-79"/>
              </a:rPr>
              <a:t>יְהוָה</a:t>
            </a:r>
            <a:r>
              <a:rPr lang="he-IL" sz="4400" dirty="0"/>
              <a:t> </a:t>
            </a:r>
          </a:p>
          <a:p>
            <a:pPr marL="742950" indent="-742950" algn="just" eaLnBrk="1" fontAlgn="auto" hangingPunct="1">
              <a:spcAft>
                <a:spcPts val="0"/>
              </a:spcAft>
              <a:buFont typeface="Wingdings 2" panose="05020102010507070707" pitchFamily="18" charset="2"/>
              <a:buNone/>
              <a:defRPr/>
            </a:pPr>
            <a:endParaRPr lang="en-US" sz="4400" b="1" dirty="0">
              <a:solidFill>
                <a:srgbClr val="33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370E2585-DA65-4AB3-B835-3DA734B16AC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Term “Lord”  </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B0C5ABB-3EA5-4CF2-930B-F14C703F296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951197E-F2BE-42B7-9FD8-C8D73D4715FC}"/>
              </a:ext>
            </a:extLst>
          </p:cNvPr>
          <p:cNvSpPr>
            <a:spLocks noGrp="1" noChangeArrowheads="1"/>
          </p:cNvSpPr>
          <p:nvPr>
            <p:ph idx="1"/>
          </p:nvPr>
        </p:nvSpPr>
        <p:spPr>
          <a:xfrm>
            <a:off x="457200" y="1143000"/>
            <a:ext cx="8229600" cy="54102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Lord was the favorite term for addressing God in the Old Testament.</a:t>
            </a:r>
          </a:p>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Whenever Jews read this 	name aloud, they </a:t>
            </a:r>
            <a:r>
              <a:rPr lang="en-US" sz="4400" b="1" u="sng" dirty="0">
                <a:solidFill>
                  <a:srgbClr val="990033"/>
                </a:solidFill>
                <a:effectLst>
                  <a:outerShdw blurRad="38100" dist="38100" dir="2700000" algn="tl">
                    <a:srgbClr val="000000">
                      <a:alpha val="43137"/>
                    </a:srgbClr>
                  </a:outerShdw>
                </a:effectLst>
                <a:latin typeface="Arial Narrow" pitchFamily="34" charset="0"/>
              </a:rPr>
              <a:t>substitute</a:t>
            </a:r>
            <a:r>
              <a:rPr lang="en-US" sz="4400" b="1" dirty="0">
                <a:solidFill>
                  <a:srgbClr val="990033"/>
                </a:solidFill>
                <a:effectLst>
                  <a:outerShdw blurRad="38100" dist="38100" dir="2700000" algn="tl">
                    <a:srgbClr val="000000">
                      <a:alpha val="43137"/>
                    </a:srgbClr>
                  </a:outerShdw>
                </a:effectLst>
                <a:latin typeface="Arial Narrow" pitchFamily="34" charset="0"/>
              </a:rPr>
              <a:t> the 	word </a:t>
            </a:r>
            <a:r>
              <a:rPr lang="en-US" sz="4400" b="1" dirty="0">
                <a:solidFill>
                  <a:srgbClr val="336600"/>
                </a:solidFill>
                <a:effectLst>
                  <a:outerShdw blurRad="38100" dist="38100" dir="2700000" algn="tl">
                    <a:srgbClr val="000000">
                      <a:alpha val="43137"/>
                    </a:srgbClr>
                  </a:outerShdw>
                </a:effectLst>
                <a:latin typeface="Arial Narrow" pitchFamily="34" charset="0"/>
              </a:rPr>
              <a:t>Lord</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4400" b="1" dirty="0">
              <a:solidFill>
                <a:srgbClr val="33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7C3C2550-A102-4761-BF70-0D84299B825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Term “Lord”  </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45A1AF9-D827-4825-A015-500B5E5BFF3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EFFF657-DF50-422B-A6D7-EEDA10F99DB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This was the favorite title the disciples used for addressing Jesus.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6:46 - Why do you call me, ‘Lord, Lord,’ and do not do what I say?</a:t>
            </a:r>
          </a:p>
        </p:txBody>
      </p:sp>
      <p:sp>
        <p:nvSpPr>
          <p:cNvPr id="4" name="Rectangle 3">
            <a:extLst>
              <a:ext uri="{FF2B5EF4-FFF2-40B4-BE49-F238E27FC236}">
                <a16:creationId xmlns:a16="http://schemas.microsoft.com/office/drawing/2014/main" id="{3D0BE6AE-A0FC-44C4-90EC-EA7FE796C76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Term “Lord”  </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745B884-8856-4B9F-996A-8634339D583A}"/>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DC12A29-0CA9-4EB5-94AF-8F51296085D7}"/>
              </a:ext>
            </a:extLst>
          </p:cNvPr>
          <p:cNvSpPr>
            <a:spLocks noGrp="1" noChangeArrowheads="1"/>
          </p:cNvSpPr>
          <p:nvPr>
            <p:ph idx="1"/>
          </p:nvPr>
        </p:nvSpPr>
        <p:spPr>
          <a:xfrm>
            <a:off x="457200" y="914400"/>
            <a:ext cx="8229600" cy="4648200"/>
          </a:xfrm>
        </p:spPr>
        <p:txBody>
          <a:bodyPr>
            <a:normAutofit/>
          </a:bodyPr>
          <a:lstStyle/>
          <a:p>
            <a:pPr marL="857250" indent="-85725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The Term “Lord”</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The Bible Calls Jesus God</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C2D1B7-0FF5-4A19-8A2B-8921D10EF46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FA5414A-1E5D-48F4-BDE6-E85F08E624E9}"/>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Old Testament prophesies call the Messiah God. </a:t>
            </a:r>
            <a:endParaRPr lang="en-US" sz="4400" b="1" dirty="0">
              <a:solidFill>
                <a:srgbClr val="33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266211A4-E565-42E8-BA52-8E25FBBD0EB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683B357-B4D0-4FBC-93D2-F2B6163F3A1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1956BAA-9B71-4A3B-B410-F9D6B0482556}"/>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Old Testament prophesies call the Messiah God.</a:t>
            </a:r>
          </a:p>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At the virgin birth Jesus is 	called </a:t>
            </a:r>
            <a:r>
              <a:rPr lang="en-US" sz="4400" b="1" dirty="0">
                <a:solidFill>
                  <a:srgbClr val="336600"/>
                </a:solidFill>
                <a:effectLst>
                  <a:outerShdw blurRad="38100" dist="38100" dir="2700000" algn="tl">
                    <a:srgbClr val="000000">
                      <a:alpha val="43137"/>
                    </a:srgbClr>
                  </a:outerShdw>
                </a:effectLst>
                <a:latin typeface="Arial Narrow" pitchFamily="34" charset="0"/>
              </a:rPr>
              <a:t>Emmanuel, God is with 	us</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49C73180-9684-497C-A9D4-217081CC3DC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478D22-1505-4F96-932E-D3A7C40F06E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884B5C9-C68D-4F41-B390-1A4D2DE7A68F}"/>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Old Testament prophesies call the Messiah God.</a:t>
            </a:r>
          </a:p>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Prophesy.</a:t>
            </a:r>
          </a:p>
          <a:p>
            <a:pPr marL="742950" indent="-74295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Isaiah 9:6 - For to us a child is born, to us a son is given, and the government will be on his shoulders. He will be called Wonderful Counselor,</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Mighty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Ever-lasting Father, Prince of Peace.</a:t>
            </a:r>
          </a:p>
        </p:txBody>
      </p:sp>
      <p:sp>
        <p:nvSpPr>
          <p:cNvPr id="4" name="Rectangle 3">
            <a:extLst>
              <a:ext uri="{FF2B5EF4-FFF2-40B4-BE49-F238E27FC236}">
                <a16:creationId xmlns:a16="http://schemas.microsoft.com/office/drawing/2014/main" id="{41C0B457-E02C-4917-A358-0C9CC9AB5DD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FAE5A37-1EDD-4367-82FF-3B30D0B8DC2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3525B59-588D-4A2B-A66A-78B5C06091C9}"/>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Old Testament prophesies call the Messiah God.</a:t>
            </a:r>
          </a:p>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Fulfillment.</a:t>
            </a:r>
          </a:p>
          <a:p>
            <a:pPr marL="742950" indent="-74295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1:23 - “The virgin will be with child and will give birth to a son, and they will call him Immanuel”</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which means, “God with us.”</a:t>
            </a:r>
          </a:p>
        </p:txBody>
      </p:sp>
      <p:sp>
        <p:nvSpPr>
          <p:cNvPr id="4" name="Rectangle 3">
            <a:extLst>
              <a:ext uri="{FF2B5EF4-FFF2-40B4-BE49-F238E27FC236}">
                <a16:creationId xmlns:a16="http://schemas.microsoft.com/office/drawing/2014/main" id="{D3B09C90-24F6-46B0-8A2A-5D4D4520874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ED14007-CF71-47A0-9ACE-876E405D2AD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60AC29A-7297-409D-9C14-EC39A0F33E9E}"/>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Old Testament scriptures quoted in the New Testament.</a:t>
            </a:r>
          </a:p>
          <a:p>
            <a:pPr marL="742950" indent="-74295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AF6BD871-49B5-429B-B61E-FED4F36956A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graphicFrame>
        <p:nvGraphicFramePr>
          <p:cNvPr id="5" name="Table 4">
            <a:extLst>
              <a:ext uri="{FF2B5EF4-FFF2-40B4-BE49-F238E27FC236}">
                <a16:creationId xmlns:a16="http://schemas.microsoft.com/office/drawing/2014/main" id="{D1230EE0-4A5F-458B-9A94-0CC642392AE4}"/>
              </a:ext>
            </a:extLst>
          </p:cNvPr>
          <p:cNvGraphicFramePr>
            <a:graphicFrameLocks noGrp="1"/>
          </p:cNvGraphicFramePr>
          <p:nvPr/>
        </p:nvGraphicFramePr>
        <p:xfrm>
          <a:off x="609600" y="3048000"/>
          <a:ext cx="7848600" cy="2108200"/>
        </p:xfrm>
        <a:graphic>
          <a:graphicData uri="http://schemas.openxmlformats.org/drawingml/2006/table">
            <a:tbl>
              <a:tblPr firstRow="1" bandRow="1">
                <a:tableStyleId>{5C22544A-7EE6-4342-B048-85BDC9FD1C3A}</a:tableStyleId>
              </a:tblPr>
              <a:tblGrid>
                <a:gridCol w="3924300">
                  <a:extLst>
                    <a:ext uri="{9D8B030D-6E8A-4147-A177-3AD203B41FA5}">
                      <a16:colId xmlns:a16="http://schemas.microsoft.com/office/drawing/2014/main" val="20000"/>
                    </a:ext>
                  </a:extLst>
                </a:gridCol>
                <a:gridCol w="3924300">
                  <a:extLst>
                    <a:ext uri="{9D8B030D-6E8A-4147-A177-3AD203B41FA5}">
                      <a16:colId xmlns:a16="http://schemas.microsoft.com/office/drawing/2014/main" val="20001"/>
                    </a:ext>
                  </a:extLst>
                </a:gridCol>
              </a:tblGrid>
              <a:tr h="370840">
                <a:tc>
                  <a:txBody>
                    <a:bodyPr/>
                    <a:lstStyle/>
                    <a:p>
                      <a:pPr algn="ctr"/>
                      <a:r>
                        <a:rPr lang="en-US" dirty="0">
                          <a:solidFill>
                            <a:srgbClr val="336600"/>
                          </a:solidFill>
                          <a:effectLst>
                            <a:outerShdw blurRad="38100" dist="38100" dir="2700000" algn="tl">
                              <a:srgbClr val="000000">
                                <a:alpha val="43137"/>
                              </a:srgbClr>
                            </a:outerShdw>
                          </a:effectLst>
                          <a:latin typeface="Arial" pitchFamily="34" charset="0"/>
                          <a:cs typeface="Arial" pitchFamily="34" charset="0"/>
                        </a:rPr>
                        <a:t>Old Testament Reference</a:t>
                      </a:r>
                    </a:p>
                  </a:txBody>
                  <a:tcPr/>
                </a:tc>
                <a:tc>
                  <a:txBody>
                    <a:bodyPr/>
                    <a:lstStyle/>
                    <a:p>
                      <a:pPr algn="ctr"/>
                      <a:r>
                        <a:rPr lang="en-US" dirty="0">
                          <a:solidFill>
                            <a:srgbClr val="336600"/>
                          </a:solidFill>
                          <a:effectLst>
                            <a:outerShdw blurRad="38100" dist="38100" dir="2700000" algn="tl">
                              <a:srgbClr val="000000">
                                <a:alpha val="43137"/>
                              </a:srgbClr>
                            </a:outerShdw>
                          </a:effectLst>
                          <a:latin typeface="Arial" pitchFamily="34" charset="0"/>
                          <a:cs typeface="Arial" pitchFamily="34" charset="0"/>
                        </a:rPr>
                        <a:t>New Testament Quote</a:t>
                      </a:r>
                    </a:p>
                  </a:txBody>
                  <a:tcPr/>
                </a:tc>
                <a:extLst>
                  <a:ext uri="{0D108BD9-81ED-4DB2-BD59-A6C34878D82A}">
                    <a16:rowId xmlns:a16="http://schemas.microsoft.com/office/drawing/2014/main" val="10000"/>
                  </a:ext>
                </a:extLst>
              </a:tr>
              <a:tr h="370840">
                <a:tc>
                  <a:txBody>
                    <a:bodyPr/>
                    <a:lstStyle/>
                    <a:p>
                      <a:pPr algn="just"/>
                      <a:r>
                        <a:rPr kumimoji="0" lang="en-US" sz="1800" b="1"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Isaiah 40:3 - A voice of one calling: “In the desert prepare the way for the </a:t>
                      </a:r>
                      <a:r>
                        <a:rPr kumimoji="0" lang="en-US" sz="1800" b="1" kern="120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LORD</a:t>
                      </a:r>
                      <a:r>
                        <a:rPr kumimoji="0" lang="en-US" sz="1800" b="1" kern="1200" baseline="3000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 ﻿</a:t>
                      </a:r>
                      <a:r>
                        <a:rPr kumimoji="0" lang="en-US" sz="1800" b="1" kern="120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 </a:t>
                      </a:r>
                      <a:r>
                        <a:rPr kumimoji="0" lang="en-US" sz="1800" b="1"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make straight in the wilderness a highway for our God.</a:t>
                      </a:r>
                    </a:p>
                  </a:txBody>
                  <a:tcPr/>
                </a:tc>
                <a:tc>
                  <a:txBody>
                    <a:bodyPr/>
                    <a:lstStyle/>
                    <a:p>
                      <a:pPr algn="just"/>
                      <a:r>
                        <a:rPr kumimoji="0" lang="en-US" sz="1800" b="1"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Matthew 3:3 - This is he who was spoken of through the prophet Isaiah: “A voice of one calling in the desert, ‘Prepare the way for the Lord, make straight paths for him.’”</a:t>
                      </a:r>
                    </a:p>
                  </a:txBody>
                  <a:tcPr/>
                </a:tc>
                <a:extLst>
                  <a:ext uri="{0D108BD9-81ED-4DB2-BD59-A6C34878D82A}">
                    <a16:rowId xmlns:a16="http://schemas.microsoft.com/office/drawing/2014/main" val="10001"/>
                  </a:ext>
                </a:extLst>
              </a:tr>
            </a:tbl>
          </a:graphicData>
        </a:graphic>
      </p:graphicFrame>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FE65F61-8655-4A4D-9C5C-AD2724E26E0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01EA912-D770-4C3B-9B2F-370822E300B4}"/>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Old Testament scriptures quoted in the New Testament.</a:t>
            </a:r>
          </a:p>
          <a:p>
            <a:pPr marL="742950" indent="-74295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04AC83E-6A17-4D12-9413-B6911C99E9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graphicFrame>
        <p:nvGraphicFramePr>
          <p:cNvPr id="5" name="Table 4">
            <a:extLst>
              <a:ext uri="{FF2B5EF4-FFF2-40B4-BE49-F238E27FC236}">
                <a16:creationId xmlns:a16="http://schemas.microsoft.com/office/drawing/2014/main" id="{A4A87D21-B905-4525-9352-FD41A25B3C7A}"/>
              </a:ext>
            </a:extLst>
          </p:cNvPr>
          <p:cNvGraphicFramePr>
            <a:graphicFrameLocks noGrp="1"/>
          </p:cNvGraphicFramePr>
          <p:nvPr/>
        </p:nvGraphicFramePr>
        <p:xfrm>
          <a:off x="609600" y="3048000"/>
          <a:ext cx="7848600" cy="2108200"/>
        </p:xfrm>
        <a:graphic>
          <a:graphicData uri="http://schemas.openxmlformats.org/drawingml/2006/table">
            <a:tbl>
              <a:tblPr firstRow="1" bandRow="1">
                <a:tableStyleId>{5C22544A-7EE6-4342-B048-85BDC9FD1C3A}</a:tableStyleId>
              </a:tblPr>
              <a:tblGrid>
                <a:gridCol w="3924300">
                  <a:extLst>
                    <a:ext uri="{9D8B030D-6E8A-4147-A177-3AD203B41FA5}">
                      <a16:colId xmlns:a16="http://schemas.microsoft.com/office/drawing/2014/main" val="20000"/>
                    </a:ext>
                  </a:extLst>
                </a:gridCol>
                <a:gridCol w="3924300">
                  <a:extLst>
                    <a:ext uri="{9D8B030D-6E8A-4147-A177-3AD203B41FA5}">
                      <a16:colId xmlns:a16="http://schemas.microsoft.com/office/drawing/2014/main" val="20001"/>
                    </a:ext>
                  </a:extLst>
                </a:gridCol>
              </a:tblGrid>
              <a:tr h="370840">
                <a:tc>
                  <a:txBody>
                    <a:bodyPr/>
                    <a:lstStyle/>
                    <a:p>
                      <a:pPr algn="ctr"/>
                      <a:r>
                        <a:rPr lang="en-US" dirty="0">
                          <a:solidFill>
                            <a:srgbClr val="336600"/>
                          </a:solidFill>
                          <a:effectLst>
                            <a:outerShdw blurRad="38100" dist="38100" dir="2700000" algn="tl">
                              <a:srgbClr val="000000">
                                <a:alpha val="43137"/>
                              </a:srgbClr>
                            </a:outerShdw>
                          </a:effectLst>
                          <a:latin typeface="Arial" pitchFamily="34" charset="0"/>
                          <a:cs typeface="Arial" pitchFamily="34" charset="0"/>
                        </a:rPr>
                        <a:t>Old Testament Reference</a:t>
                      </a:r>
                    </a:p>
                  </a:txBody>
                  <a:tcPr/>
                </a:tc>
                <a:tc>
                  <a:txBody>
                    <a:bodyPr/>
                    <a:lstStyle/>
                    <a:p>
                      <a:pPr algn="ctr"/>
                      <a:r>
                        <a:rPr lang="en-US" dirty="0">
                          <a:solidFill>
                            <a:srgbClr val="336600"/>
                          </a:solidFill>
                          <a:effectLst>
                            <a:outerShdw blurRad="38100" dist="38100" dir="2700000" algn="tl">
                              <a:srgbClr val="000000">
                                <a:alpha val="43137"/>
                              </a:srgbClr>
                            </a:outerShdw>
                          </a:effectLst>
                          <a:latin typeface="Arial" pitchFamily="34" charset="0"/>
                          <a:cs typeface="Arial" pitchFamily="34" charset="0"/>
                        </a:rPr>
                        <a:t>New Testament Quote</a:t>
                      </a:r>
                    </a:p>
                  </a:txBody>
                  <a:tcPr/>
                </a:tc>
                <a:extLst>
                  <a:ext uri="{0D108BD9-81ED-4DB2-BD59-A6C34878D82A}">
                    <a16:rowId xmlns:a16="http://schemas.microsoft.com/office/drawing/2014/main" val="10000"/>
                  </a:ext>
                </a:extLst>
              </a:tr>
              <a:tr h="370840">
                <a:tc>
                  <a:txBody>
                    <a:bodyPr/>
                    <a:lstStyle/>
                    <a:p>
                      <a:pPr algn="just"/>
                      <a:r>
                        <a:rPr kumimoji="0" lang="en-US" sz="1800" b="1"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Psalms 24:7 &amp; 10 - Lift up your heads, O you gates; be lifted up, you ancient doors, that the King of glory may come in. . . Who is he, this King of glory? The LORD Almighty— he is </a:t>
                      </a:r>
                      <a:r>
                        <a:rPr kumimoji="0" lang="en-US" sz="1800" b="1" u="sng"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the King of glory</a:t>
                      </a:r>
                      <a:r>
                        <a:rPr kumimoji="0" lang="en-US" sz="1800" b="1"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a:t>
                      </a:r>
                    </a:p>
                  </a:txBody>
                  <a:tcPr/>
                </a:tc>
                <a:tc>
                  <a:txBody>
                    <a:bodyPr/>
                    <a:lstStyle/>
                    <a:p>
                      <a:pPr algn="just"/>
                      <a:r>
                        <a:rPr kumimoji="0" lang="en-US" sz="1800" b="1"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I Corinthians 2:8 - None of the rulers of this age understood it, for if they had, they would not have crucified </a:t>
                      </a:r>
                      <a:r>
                        <a:rPr kumimoji="0" lang="en-US" sz="1800" b="1" u="sng"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the Lord of glory</a:t>
                      </a:r>
                      <a:r>
                        <a:rPr kumimoji="0" lang="en-US" sz="1800" b="1"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a:t>
                      </a:r>
                    </a:p>
                    <a:p>
                      <a:pPr algn="just"/>
                      <a:r>
                        <a:rPr kumimoji="0" lang="en-US" sz="1800" b="1"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 </a:t>
                      </a:r>
                    </a:p>
                    <a:p>
                      <a:pPr algn="just"/>
                      <a:endParaRPr lang="en-US" b="1" dirty="0">
                        <a:solidFill>
                          <a:srgbClr val="336600"/>
                        </a:solidFill>
                        <a:effectLst>
                          <a:outerShdw blurRad="38100" dist="38100" dir="2700000" algn="tl">
                            <a:srgbClr val="000000">
                              <a:alpha val="43137"/>
                            </a:srgbClr>
                          </a:outerShdw>
                        </a:effectLst>
                        <a:latin typeface="Arial" pitchFamily="34" charset="0"/>
                        <a:cs typeface="Arial" pitchFamily="34" charset="0"/>
                      </a:endParaRPr>
                    </a:p>
                  </a:txBody>
                  <a:tcPr/>
                </a:tc>
                <a:extLst>
                  <a:ext uri="{0D108BD9-81ED-4DB2-BD59-A6C34878D82A}">
                    <a16:rowId xmlns:a16="http://schemas.microsoft.com/office/drawing/2014/main" val="10001"/>
                  </a:ext>
                </a:extLst>
              </a:tr>
            </a:tbl>
          </a:graphicData>
        </a:graphic>
      </p:graphicFrame>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3FD3AE4-7411-4E5F-85B0-A5F564A84DC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99673CE-CAD3-461B-88ED-C8FEF9598CDF}"/>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CULTS</a:t>
            </a:r>
          </a:p>
          <a:p>
            <a:pPr marL="742950" indent="-74295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 Have another source of divine </a:t>
            </a:r>
            <a:r>
              <a:rPr lang="en-US" sz="4400" b="1" u="sng" dirty="0">
                <a:solidFill>
                  <a:srgbClr val="990033"/>
                </a:solidFill>
                <a:effectLst>
                  <a:outerShdw blurRad="38100" dist="38100" dir="2700000" algn="tl">
                    <a:srgbClr val="000000">
                      <a:alpha val="43137"/>
                    </a:srgbClr>
                  </a:outerShdw>
                </a:effectLst>
                <a:latin typeface="Arial Narrow" pitchFamily="34" charset="0"/>
              </a:rPr>
              <a:t>revelation</a:t>
            </a:r>
            <a:r>
              <a:rPr lang="en-US" sz="4400" b="1" dirty="0">
                <a:solidFill>
                  <a:srgbClr val="990033"/>
                </a:solidFill>
                <a:effectLst>
                  <a:outerShdw blurRad="38100" dist="38100" dir="2700000" algn="tl">
                    <a:srgbClr val="000000">
                      <a:alpha val="43137"/>
                    </a:srgbClr>
                  </a:outerShdw>
                </a:effectLst>
                <a:latin typeface="Arial Narrow" pitchFamily="34" charset="0"/>
              </a:rPr>
              <a:t> besides the Bible.</a:t>
            </a:r>
          </a:p>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Have a </a:t>
            </a:r>
            <a:r>
              <a:rPr lang="en-US" sz="4400" b="1" u="sng" dirty="0">
                <a:solidFill>
                  <a:srgbClr val="990033"/>
                </a:solidFill>
                <a:effectLst>
                  <a:outerShdw blurRad="38100" dist="38100" dir="2700000" algn="tl">
                    <a:srgbClr val="000000">
                      <a:alpha val="43137"/>
                    </a:srgbClr>
                  </a:outerShdw>
                </a:effectLst>
                <a:latin typeface="Arial Narrow" pitchFamily="34" charset="0"/>
              </a:rPr>
              <a:t>charismatic</a:t>
            </a:r>
            <a:r>
              <a:rPr lang="en-US" sz="4400" b="1" dirty="0">
                <a:solidFill>
                  <a:srgbClr val="990033"/>
                </a:solidFill>
                <a:effectLst>
                  <a:outerShdw blurRad="38100" dist="38100" dir="2700000" algn="tl">
                    <a:srgbClr val="000000">
                      <a:alpha val="43137"/>
                    </a:srgbClr>
                  </a:outerShdw>
                </a:effectLst>
                <a:latin typeface="Arial Narrow" pitchFamily="34" charset="0"/>
              </a:rPr>
              <a:t> leader.</a:t>
            </a:r>
          </a:p>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3. Deny the </a:t>
            </a:r>
            <a:r>
              <a:rPr lang="en-US" sz="4400" b="1" u="sng" dirty="0">
                <a:solidFill>
                  <a:srgbClr val="990033"/>
                </a:solidFill>
                <a:effectLst>
                  <a:outerShdw blurRad="38100" dist="38100" dir="2700000" algn="tl">
                    <a:srgbClr val="000000">
                      <a:alpha val="43137"/>
                    </a:srgbClr>
                  </a:outerShdw>
                </a:effectLst>
                <a:latin typeface="Arial Narrow" pitchFamily="34" charset="0"/>
              </a:rPr>
              <a:t>deity</a:t>
            </a:r>
            <a:r>
              <a:rPr lang="en-US" sz="4400" b="1" dirty="0">
                <a:solidFill>
                  <a:srgbClr val="990033"/>
                </a:solidFill>
                <a:effectLst>
                  <a:outerShdw blurRad="38100" dist="38100" dir="2700000" algn="tl">
                    <a:srgbClr val="000000">
                      <a:alpha val="43137"/>
                    </a:srgbClr>
                  </a:outerShdw>
                </a:effectLst>
                <a:latin typeface="Arial Narrow" pitchFamily="34" charset="0"/>
              </a:rPr>
              <a:t> of Lord Jesus.</a:t>
            </a:r>
          </a:p>
        </p:txBody>
      </p:sp>
      <p:sp>
        <p:nvSpPr>
          <p:cNvPr id="4" name="Rectangle 3">
            <a:extLst>
              <a:ext uri="{FF2B5EF4-FFF2-40B4-BE49-F238E27FC236}">
                <a16:creationId xmlns:a16="http://schemas.microsoft.com/office/drawing/2014/main" id="{F4AF91C7-C0B7-4089-BABD-58B8C5F4130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 </a:t>
            </a:r>
            <a:endParaRPr lang="en-US" dirty="0"/>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3A2D3D5-23B4-45D7-BD1D-1BF621501B8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ED4252E-1DB0-4454-80EB-76E46FECBD15}"/>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Old Testament scriptures quoted in the New Testament.</a:t>
            </a:r>
          </a:p>
          <a:p>
            <a:pPr marL="742950" indent="-74295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EE405F95-C87E-4E66-BA5C-CE0912F557C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graphicFrame>
        <p:nvGraphicFramePr>
          <p:cNvPr id="5" name="Table 4">
            <a:extLst>
              <a:ext uri="{FF2B5EF4-FFF2-40B4-BE49-F238E27FC236}">
                <a16:creationId xmlns:a16="http://schemas.microsoft.com/office/drawing/2014/main" id="{7D300FEA-2B43-4FBD-B3B4-9880BEE990A4}"/>
              </a:ext>
            </a:extLst>
          </p:cNvPr>
          <p:cNvGraphicFramePr>
            <a:graphicFrameLocks noGrp="1"/>
          </p:cNvGraphicFramePr>
          <p:nvPr/>
        </p:nvGraphicFramePr>
        <p:xfrm>
          <a:off x="609600" y="3048000"/>
          <a:ext cx="7848600" cy="3754438"/>
        </p:xfrm>
        <a:graphic>
          <a:graphicData uri="http://schemas.openxmlformats.org/drawingml/2006/table">
            <a:tbl>
              <a:tblPr firstRow="1" bandRow="1">
                <a:tableStyleId>{5C22544A-7EE6-4342-B048-85BDC9FD1C3A}</a:tableStyleId>
              </a:tblPr>
              <a:tblGrid>
                <a:gridCol w="3924300">
                  <a:extLst>
                    <a:ext uri="{9D8B030D-6E8A-4147-A177-3AD203B41FA5}">
                      <a16:colId xmlns:a16="http://schemas.microsoft.com/office/drawing/2014/main" val="20000"/>
                    </a:ext>
                  </a:extLst>
                </a:gridCol>
                <a:gridCol w="3924300">
                  <a:extLst>
                    <a:ext uri="{9D8B030D-6E8A-4147-A177-3AD203B41FA5}">
                      <a16:colId xmlns:a16="http://schemas.microsoft.com/office/drawing/2014/main" val="20001"/>
                    </a:ext>
                  </a:extLst>
                </a:gridCol>
              </a:tblGrid>
              <a:tr h="370871">
                <a:tc>
                  <a:txBody>
                    <a:bodyPr/>
                    <a:lstStyle/>
                    <a:p>
                      <a:pPr algn="ctr"/>
                      <a:r>
                        <a:rPr lang="en-US" sz="1800" dirty="0">
                          <a:solidFill>
                            <a:srgbClr val="336600"/>
                          </a:solidFill>
                          <a:effectLst>
                            <a:outerShdw blurRad="38100" dist="38100" dir="2700000" algn="tl">
                              <a:srgbClr val="000000">
                                <a:alpha val="43137"/>
                              </a:srgbClr>
                            </a:outerShdw>
                          </a:effectLst>
                          <a:latin typeface="Arial" pitchFamily="34" charset="0"/>
                          <a:cs typeface="Arial" pitchFamily="34" charset="0"/>
                        </a:rPr>
                        <a:t>Old Testament Reference</a:t>
                      </a:r>
                    </a:p>
                  </a:txBody>
                  <a:tcPr marT="45724" marB="45724"/>
                </a:tc>
                <a:tc>
                  <a:txBody>
                    <a:bodyPr/>
                    <a:lstStyle/>
                    <a:p>
                      <a:pPr algn="ctr"/>
                      <a:r>
                        <a:rPr lang="en-US" sz="1800" dirty="0">
                          <a:solidFill>
                            <a:srgbClr val="336600"/>
                          </a:solidFill>
                          <a:effectLst>
                            <a:outerShdw blurRad="38100" dist="38100" dir="2700000" algn="tl">
                              <a:srgbClr val="000000">
                                <a:alpha val="43137"/>
                              </a:srgbClr>
                            </a:outerShdw>
                          </a:effectLst>
                          <a:latin typeface="Arial" pitchFamily="34" charset="0"/>
                          <a:cs typeface="Arial" pitchFamily="34" charset="0"/>
                        </a:rPr>
                        <a:t>New Testament Quote</a:t>
                      </a:r>
                    </a:p>
                  </a:txBody>
                  <a:tcPr marT="45724" marB="45724"/>
                </a:tc>
                <a:extLst>
                  <a:ext uri="{0D108BD9-81ED-4DB2-BD59-A6C34878D82A}">
                    <a16:rowId xmlns:a16="http://schemas.microsoft.com/office/drawing/2014/main" val="10000"/>
                  </a:ext>
                </a:extLst>
              </a:tr>
              <a:tr h="3383567">
                <a:tc>
                  <a:txBody>
                    <a:bodyPr/>
                    <a:lstStyle/>
                    <a:p>
                      <a:pPr algn="just"/>
                      <a:r>
                        <a:rPr kumimoji="0" lang="en-US" sz="1800" b="1"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Isaiah 6:1-3 - I saw the Lord seated on a throne, high and exalted, and the train of his robe filled the temple. </a:t>
                      </a:r>
                      <a:r>
                        <a:rPr kumimoji="0" lang="en-US" sz="1800" b="1" kern="1200" baseline="300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 ﻿</a:t>
                      </a:r>
                      <a:r>
                        <a:rPr kumimoji="0" lang="en-US" sz="1800" b="1"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Above him were seraphs, each with six wings: With two wings they covered their faces, with two they covered their feet, and with two they were flying. </a:t>
                      </a:r>
                      <a:r>
                        <a:rPr kumimoji="0" lang="en-US" sz="1800" b="1" kern="1200" baseline="300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 ﻿</a:t>
                      </a:r>
                      <a:r>
                        <a:rPr kumimoji="0" lang="en-US" sz="1800" b="1"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And they were calling to one another: “Holy, holy, holy is the LORD Almighty; </a:t>
                      </a:r>
                      <a:r>
                        <a:rPr kumimoji="0" lang="en-US" sz="1800" b="1" u="sng"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the whole earth is full of his glory</a:t>
                      </a:r>
                      <a:r>
                        <a:rPr kumimoji="0" lang="en-US" sz="1800" b="1"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a:t>
                      </a:r>
                    </a:p>
                  </a:txBody>
                  <a:tcPr marT="45724" marB="45724"/>
                </a:tc>
                <a:tc>
                  <a:txBody>
                    <a:bodyPr/>
                    <a:lstStyle/>
                    <a:p>
                      <a:pPr algn="just"/>
                      <a:r>
                        <a:rPr kumimoji="0" lang="en-US" sz="1800" b="1"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John 12:41 - Isaiah said this because </a:t>
                      </a:r>
                      <a:r>
                        <a:rPr kumimoji="0" lang="en-US" sz="1800" b="1" u="sng"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he saw Jesus’ glory</a:t>
                      </a:r>
                      <a:r>
                        <a:rPr kumimoji="0" lang="en-US" sz="1800" b="1"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 and spoke about him. </a:t>
                      </a:r>
                    </a:p>
                  </a:txBody>
                  <a:tcPr marT="45724" marB="45724"/>
                </a:tc>
                <a:extLst>
                  <a:ext uri="{0D108BD9-81ED-4DB2-BD59-A6C34878D82A}">
                    <a16:rowId xmlns:a16="http://schemas.microsoft.com/office/drawing/2014/main" val="10001"/>
                  </a:ext>
                </a:extLst>
              </a:tr>
            </a:tbl>
          </a:graphicData>
        </a:graphic>
      </p:graphicFrame>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0DC29F6-8EDD-4B85-A03F-C419CC25F63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B785176-7C27-4645-A6A4-B1DB68D273F7}"/>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Old Testament scriptures quoted in the New Testament.</a:t>
            </a:r>
          </a:p>
          <a:p>
            <a:pPr marL="742950" indent="-74295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9514E7E1-2082-4479-BBE5-48C2FEE2927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graphicFrame>
        <p:nvGraphicFramePr>
          <p:cNvPr id="5" name="Table 4">
            <a:extLst>
              <a:ext uri="{FF2B5EF4-FFF2-40B4-BE49-F238E27FC236}">
                <a16:creationId xmlns:a16="http://schemas.microsoft.com/office/drawing/2014/main" id="{27608637-3756-4C48-AC20-62D96A47A6B9}"/>
              </a:ext>
            </a:extLst>
          </p:cNvPr>
          <p:cNvGraphicFramePr>
            <a:graphicFrameLocks noGrp="1"/>
          </p:cNvGraphicFramePr>
          <p:nvPr/>
        </p:nvGraphicFramePr>
        <p:xfrm>
          <a:off x="609600" y="3048000"/>
          <a:ext cx="7848600" cy="2657475"/>
        </p:xfrm>
        <a:graphic>
          <a:graphicData uri="http://schemas.openxmlformats.org/drawingml/2006/table">
            <a:tbl>
              <a:tblPr firstRow="1" bandRow="1">
                <a:tableStyleId>{5C22544A-7EE6-4342-B048-85BDC9FD1C3A}</a:tableStyleId>
              </a:tblPr>
              <a:tblGrid>
                <a:gridCol w="3924300">
                  <a:extLst>
                    <a:ext uri="{9D8B030D-6E8A-4147-A177-3AD203B41FA5}">
                      <a16:colId xmlns:a16="http://schemas.microsoft.com/office/drawing/2014/main" val="20000"/>
                    </a:ext>
                  </a:extLst>
                </a:gridCol>
                <a:gridCol w="3924300">
                  <a:extLst>
                    <a:ext uri="{9D8B030D-6E8A-4147-A177-3AD203B41FA5}">
                      <a16:colId xmlns:a16="http://schemas.microsoft.com/office/drawing/2014/main" val="20001"/>
                    </a:ext>
                  </a:extLst>
                </a:gridCol>
              </a:tblGrid>
              <a:tr h="370929">
                <a:tc>
                  <a:txBody>
                    <a:bodyPr/>
                    <a:lstStyle/>
                    <a:p>
                      <a:pPr algn="ctr"/>
                      <a:r>
                        <a:rPr lang="en-US" sz="1800" b="1" dirty="0">
                          <a:solidFill>
                            <a:srgbClr val="336600"/>
                          </a:solidFill>
                          <a:effectLst>
                            <a:outerShdw blurRad="38100" dist="38100" dir="2700000" algn="tl">
                              <a:srgbClr val="000000">
                                <a:alpha val="43137"/>
                              </a:srgbClr>
                            </a:outerShdw>
                          </a:effectLst>
                          <a:latin typeface="Arial" pitchFamily="34" charset="0"/>
                          <a:cs typeface="Arial" pitchFamily="34" charset="0"/>
                        </a:rPr>
                        <a:t>Old Testament Reference</a:t>
                      </a:r>
                    </a:p>
                  </a:txBody>
                  <a:tcPr marT="45731" marB="45731"/>
                </a:tc>
                <a:tc>
                  <a:txBody>
                    <a:bodyPr/>
                    <a:lstStyle/>
                    <a:p>
                      <a:pPr algn="ctr"/>
                      <a:r>
                        <a:rPr lang="en-US" sz="1800" b="1" dirty="0">
                          <a:solidFill>
                            <a:srgbClr val="336600"/>
                          </a:solidFill>
                          <a:effectLst>
                            <a:outerShdw blurRad="38100" dist="38100" dir="2700000" algn="tl">
                              <a:srgbClr val="000000">
                                <a:alpha val="43137"/>
                              </a:srgbClr>
                            </a:outerShdw>
                          </a:effectLst>
                          <a:latin typeface="Arial" pitchFamily="34" charset="0"/>
                          <a:cs typeface="Arial" pitchFamily="34" charset="0"/>
                        </a:rPr>
                        <a:t>New Testament Quote</a:t>
                      </a:r>
                    </a:p>
                  </a:txBody>
                  <a:tcPr marT="45731" marB="45731"/>
                </a:tc>
                <a:extLst>
                  <a:ext uri="{0D108BD9-81ED-4DB2-BD59-A6C34878D82A}">
                    <a16:rowId xmlns:a16="http://schemas.microsoft.com/office/drawing/2014/main" val="10000"/>
                  </a:ext>
                </a:extLst>
              </a:tr>
              <a:tr h="2286546">
                <a:tc>
                  <a:txBody>
                    <a:bodyPr/>
                    <a:lstStyle/>
                    <a:p>
                      <a:pPr algn="just"/>
                      <a:r>
                        <a:rPr kumimoji="0" lang="en-US" sz="1800" b="1"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Isaiah 8:13-14 - The LORD Almighty is the one you are to </a:t>
                      </a:r>
                      <a:r>
                        <a:rPr kumimoji="0" lang="en-US" sz="1800" b="1" u="sng"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regard as holy</a:t>
                      </a:r>
                      <a:r>
                        <a:rPr kumimoji="0" lang="en-US" sz="1800" b="1"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 . . . </a:t>
                      </a:r>
                      <a:r>
                        <a:rPr kumimoji="0" lang="en-US" sz="1800" b="1" u="sng"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he will be a stone that causes men to stumble and a rock that makes them fall</a:t>
                      </a:r>
                      <a:r>
                        <a:rPr kumimoji="0" lang="en-US" sz="1800" b="1"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 And for the people of Jerusalem he will be a trap and a snare.</a:t>
                      </a:r>
                    </a:p>
                  </a:txBody>
                  <a:tcPr marT="45731" marB="45731"/>
                </a:tc>
                <a:tc>
                  <a:txBody>
                    <a:bodyPr/>
                    <a:lstStyle/>
                    <a:p>
                      <a:pPr algn="just"/>
                      <a:r>
                        <a:rPr kumimoji="0" lang="en-US" sz="1800" b="1"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I Peter 2:8 - Now to you who believe, </a:t>
                      </a:r>
                      <a:r>
                        <a:rPr kumimoji="0" lang="en-US" sz="1800" b="1" u="sng"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this stone is precious</a:t>
                      </a:r>
                      <a:r>
                        <a:rPr kumimoji="0" lang="en-US" sz="1800" b="1"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 But to those who do not believe, “The stone the builders rejected has become the capstone,</a:t>
                      </a:r>
                      <a:r>
                        <a:rPr kumimoji="0" lang="en-US" sz="1800" b="1" kern="1200" baseline="300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 ﻿</a:t>
                      </a:r>
                      <a:r>
                        <a:rPr kumimoji="0" lang="en-US" sz="1800" b="1"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a:t>
                      </a:r>
                      <a:r>
                        <a:rPr kumimoji="0" lang="en-US" sz="1800" b="1" kern="1200" baseline="300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  ﻿ </a:t>
                      </a:r>
                      <a:r>
                        <a:rPr kumimoji="0" lang="en-US" sz="1800" b="1"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and, “</a:t>
                      </a:r>
                      <a:r>
                        <a:rPr kumimoji="0" lang="en-US" sz="1800" b="1" u="sng"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A stone that causes men to stumble and a rock that makes them fall</a:t>
                      </a:r>
                      <a:r>
                        <a:rPr kumimoji="0" lang="en-US" sz="1800" b="1" kern="1200" dirty="0">
                          <a:solidFill>
                            <a:schemeClr val="dk1"/>
                          </a:solidFill>
                          <a:effectLst>
                            <a:outerShdw blurRad="38100" dist="38100" dir="2700000" algn="tl">
                              <a:srgbClr val="000000">
                                <a:alpha val="43137"/>
                              </a:srgbClr>
                            </a:outerShdw>
                          </a:effectLst>
                          <a:latin typeface="Arial" pitchFamily="34" charset="0"/>
                          <a:ea typeface="+mn-ea"/>
                          <a:cs typeface="Arial" pitchFamily="34" charset="0"/>
                        </a:rPr>
                        <a:t>.”</a:t>
                      </a:r>
                    </a:p>
                  </a:txBody>
                  <a:tcPr marT="45731" marB="45731"/>
                </a:tc>
                <a:extLst>
                  <a:ext uri="{0D108BD9-81ED-4DB2-BD59-A6C34878D82A}">
                    <a16:rowId xmlns:a16="http://schemas.microsoft.com/office/drawing/2014/main" val="10001"/>
                  </a:ext>
                </a:extLst>
              </a:tr>
            </a:tbl>
          </a:graphicData>
        </a:graphic>
      </p:graphicFrame>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223B872-D616-4F5A-B8A6-43339886CC7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02B246A-0DD7-497B-B04C-2BA45650E9D5}"/>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Old Testament scriptures quoted in the New Testament.</a:t>
            </a:r>
          </a:p>
          <a:p>
            <a:pPr marL="742950" indent="-74295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8EC6B3EB-981B-47B0-A041-02B7F2FBEB2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graphicFrame>
        <p:nvGraphicFramePr>
          <p:cNvPr id="5" name="Table 4">
            <a:extLst>
              <a:ext uri="{FF2B5EF4-FFF2-40B4-BE49-F238E27FC236}">
                <a16:creationId xmlns:a16="http://schemas.microsoft.com/office/drawing/2014/main" id="{FA721F47-C71F-4B4A-985A-269819C656FF}"/>
              </a:ext>
            </a:extLst>
          </p:cNvPr>
          <p:cNvGraphicFramePr>
            <a:graphicFrameLocks noGrp="1"/>
          </p:cNvGraphicFramePr>
          <p:nvPr/>
        </p:nvGraphicFramePr>
        <p:xfrm>
          <a:off x="609600" y="3048000"/>
          <a:ext cx="7848600" cy="2363788"/>
        </p:xfrm>
        <a:graphic>
          <a:graphicData uri="http://schemas.openxmlformats.org/drawingml/2006/table">
            <a:tbl>
              <a:tblPr firstRow="1" bandRow="1">
                <a:tableStyleId>{5C22544A-7EE6-4342-B048-85BDC9FD1C3A}</a:tableStyleId>
              </a:tblPr>
              <a:tblGrid>
                <a:gridCol w="3924300">
                  <a:extLst>
                    <a:ext uri="{9D8B030D-6E8A-4147-A177-3AD203B41FA5}">
                      <a16:colId xmlns:a16="http://schemas.microsoft.com/office/drawing/2014/main" val="20000"/>
                    </a:ext>
                  </a:extLst>
                </a:gridCol>
                <a:gridCol w="3924300">
                  <a:extLst>
                    <a:ext uri="{9D8B030D-6E8A-4147-A177-3AD203B41FA5}">
                      <a16:colId xmlns:a16="http://schemas.microsoft.com/office/drawing/2014/main" val="20001"/>
                    </a:ext>
                  </a:extLst>
                </a:gridCol>
              </a:tblGrid>
              <a:tr h="370890">
                <a:tc>
                  <a:txBody>
                    <a:bodyPr/>
                    <a:lstStyle/>
                    <a:p>
                      <a:pPr algn="ctr"/>
                      <a:r>
                        <a:rPr lang="en-US" sz="1800" dirty="0">
                          <a:solidFill>
                            <a:srgbClr val="336600"/>
                          </a:solidFill>
                          <a:effectLst>
                            <a:outerShdw blurRad="38100" dist="38100" dir="2700000" algn="tl">
                              <a:srgbClr val="000000">
                                <a:alpha val="43137"/>
                              </a:srgbClr>
                            </a:outerShdw>
                          </a:effectLst>
                          <a:latin typeface="Arial" pitchFamily="34" charset="0"/>
                          <a:cs typeface="Arial" pitchFamily="34" charset="0"/>
                        </a:rPr>
                        <a:t>Old Testament Reference</a:t>
                      </a:r>
                    </a:p>
                  </a:txBody>
                  <a:tcPr marT="45726" marB="45726"/>
                </a:tc>
                <a:tc>
                  <a:txBody>
                    <a:bodyPr/>
                    <a:lstStyle/>
                    <a:p>
                      <a:pPr algn="ctr"/>
                      <a:r>
                        <a:rPr lang="en-US" sz="1800" dirty="0">
                          <a:solidFill>
                            <a:srgbClr val="336600"/>
                          </a:solidFill>
                          <a:effectLst>
                            <a:outerShdw blurRad="38100" dist="38100" dir="2700000" algn="tl">
                              <a:srgbClr val="000000">
                                <a:alpha val="43137"/>
                              </a:srgbClr>
                            </a:outerShdw>
                          </a:effectLst>
                          <a:latin typeface="Arial" pitchFamily="34" charset="0"/>
                          <a:cs typeface="Arial" pitchFamily="34" charset="0"/>
                        </a:rPr>
                        <a:t>New Testament Quote</a:t>
                      </a:r>
                    </a:p>
                  </a:txBody>
                  <a:tcPr marT="45726" marB="45726"/>
                </a:tc>
                <a:extLst>
                  <a:ext uri="{0D108BD9-81ED-4DB2-BD59-A6C34878D82A}">
                    <a16:rowId xmlns:a16="http://schemas.microsoft.com/office/drawing/2014/main" val="10000"/>
                  </a:ext>
                </a:extLst>
              </a:tr>
              <a:tr h="1992898">
                <a:tc>
                  <a:txBody>
                    <a:bodyPr/>
                    <a:lstStyle/>
                    <a:p>
                      <a:pPr algn="just"/>
                      <a:r>
                        <a:rPr kumimoji="0" lang="en-US" sz="1800" b="1"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Proverbs 16:4 - The LORD works out everything </a:t>
                      </a:r>
                      <a:r>
                        <a:rPr kumimoji="0" lang="en-US" sz="1800" b="1" u="sng"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for his own ends</a:t>
                      </a:r>
                      <a:r>
                        <a:rPr kumimoji="0" lang="en-US" sz="1800" b="1"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a:t>
                      </a:r>
                    </a:p>
                    <a:p>
                      <a:pPr algn="just"/>
                      <a:r>
                        <a:rPr kumimoji="0" lang="en-US" sz="1800" b="1"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 </a:t>
                      </a:r>
                    </a:p>
                    <a:p>
                      <a:pPr algn="just"/>
                      <a:endParaRPr lang="en-US" sz="1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txBody>
                  <a:tcPr marT="45726" marB="45726"/>
                </a:tc>
                <a:tc>
                  <a:txBody>
                    <a:bodyPr/>
                    <a:lstStyle/>
                    <a:p>
                      <a:pPr marR="0" indent="0" algn="just" rtl="0">
                        <a:spcBef>
                          <a:spcPts val="0"/>
                        </a:spcBef>
                        <a:spcAft>
                          <a:spcPts val="0"/>
                        </a:spcAft>
                      </a:pPr>
                      <a:r>
                        <a:rPr lang="en-US" sz="1800" b="1" kern="1400"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1:16 - For by him all things were created: things in heaven and on earth, visible and invisible, whether thrones or powers or rulers or authorities; all things were created by him and </a:t>
                      </a:r>
                      <a:r>
                        <a:rPr lang="en-US" sz="1800" b="1" u="sng" kern="1400" dirty="0">
                          <a:solidFill>
                            <a:schemeClr val="tx1"/>
                          </a:solidFill>
                          <a:effectLst>
                            <a:outerShdw blurRad="38100" dist="38100" dir="2700000" algn="tl">
                              <a:srgbClr val="000000">
                                <a:alpha val="43137"/>
                              </a:srgbClr>
                            </a:outerShdw>
                          </a:effectLst>
                          <a:latin typeface="Arial" pitchFamily="34" charset="0"/>
                          <a:cs typeface="Arial" pitchFamily="34" charset="0"/>
                        </a:rPr>
                        <a:t>for him</a:t>
                      </a:r>
                      <a:r>
                        <a:rPr lang="en-US" sz="1800" b="1" kern="1400" dirty="0">
                          <a:solidFill>
                            <a:schemeClr val="tx1"/>
                          </a:solidFill>
                          <a:effectLst>
                            <a:outerShdw blurRad="38100" dist="38100" dir="2700000" algn="tl">
                              <a:srgbClr val="000000">
                                <a:alpha val="43137"/>
                              </a:srgbClr>
                            </a:outerShdw>
                          </a:effectLst>
                          <a:latin typeface="Arial" pitchFamily="34" charset="0"/>
                          <a:cs typeface="Arial" pitchFamily="34" charset="0"/>
                        </a:rPr>
                        <a:t>.</a:t>
                      </a:r>
                    </a:p>
                  </a:txBody>
                  <a:tcPr marL="36195" marR="36195" marT="36200" marB="36200"/>
                </a:tc>
                <a:extLst>
                  <a:ext uri="{0D108BD9-81ED-4DB2-BD59-A6C34878D82A}">
                    <a16:rowId xmlns:a16="http://schemas.microsoft.com/office/drawing/2014/main" val="10001"/>
                  </a:ext>
                </a:extLst>
              </a:tr>
            </a:tbl>
          </a:graphicData>
        </a:graphic>
      </p:graphicFrame>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7C09F72-5796-4DDD-BB87-67A7CBE631D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D1CBC4F-A73A-4B31-841C-277190E53B31}"/>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Old Testament scriptures quoted in the New Testament.</a:t>
            </a:r>
          </a:p>
          <a:p>
            <a:pPr marL="742950" indent="-74295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BB68181E-79C9-4FA7-87CB-691559B9E67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graphicFrame>
        <p:nvGraphicFramePr>
          <p:cNvPr id="5" name="Table 4">
            <a:extLst>
              <a:ext uri="{FF2B5EF4-FFF2-40B4-BE49-F238E27FC236}">
                <a16:creationId xmlns:a16="http://schemas.microsoft.com/office/drawing/2014/main" id="{DEDEF9F2-53CC-485B-AFCF-541D5B91828E}"/>
              </a:ext>
            </a:extLst>
          </p:cNvPr>
          <p:cNvGraphicFramePr>
            <a:graphicFrameLocks noGrp="1"/>
          </p:cNvGraphicFramePr>
          <p:nvPr/>
        </p:nvGraphicFramePr>
        <p:xfrm>
          <a:off x="609600" y="3048000"/>
          <a:ext cx="7848600" cy="2382838"/>
        </p:xfrm>
        <a:graphic>
          <a:graphicData uri="http://schemas.openxmlformats.org/drawingml/2006/table">
            <a:tbl>
              <a:tblPr firstRow="1" bandRow="1">
                <a:tableStyleId>{5C22544A-7EE6-4342-B048-85BDC9FD1C3A}</a:tableStyleId>
              </a:tblPr>
              <a:tblGrid>
                <a:gridCol w="3924300">
                  <a:extLst>
                    <a:ext uri="{9D8B030D-6E8A-4147-A177-3AD203B41FA5}">
                      <a16:colId xmlns:a16="http://schemas.microsoft.com/office/drawing/2014/main" val="20000"/>
                    </a:ext>
                  </a:extLst>
                </a:gridCol>
                <a:gridCol w="3924300">
                  <a:extLst>
                    <a:ext uri="{9D8B030D-6E8A-4147-A177-3AD203B41FA5}">
                      <a16:colId xmlns:a16="http://schemas.microsoft.com/office/drawing/2014/main" val="20001"/>
                    </a:ext>
                  </a:extLst>
                </a:gridCol>
              </a:tblGrid>
              <a:tr h="370889">
                <a:tc>
                  <a:txBody>
                    <a:bodyPr/>
                    <a:lstStyle/>
                    <a:p>
                      <a:pPr algn="ctr"/>
                      <a:r>
                        <a:rPr lang="en-US" sz="1800" b="1" dirty="0">
                          <a:solidFill>
                            <a:srgbClr val="336600"/>
                          </a:solidFill>
                          <a:effectLst>
                            <a:outerShdw blurRad="38100" dist="38100" dir="2700000" algn="tl">
                              <a:srgbClr val="000000">
                                <a:alpha val="43137"/>
                              </a:srgbClr>
                            </a:outerShdw>
                          </a:effectLst>
                          <a:latin typeface="Arial" pitchFamily="34" charset="0"/>
                          <a:cs typeface="Arial" pitchFamily="34" charset="0"/>
                        </a:rPr>
                        <a:t>Old Testament Passage</a:t>
                      </a:r>
                    </a:p>
                  </a:txBody>
                  <a:tcPr marT="45726" marB="45726"/>
                </a:tc>
                <a:tc>
                  <a:txBody>
                    <a:bodyPr/>
                    <a:lstStyle/>
                    <a:p>
                      <a:pPr algn="ctr"/>
                      <a:r>
                        <a:rPr lang="en-US" sz="1800" b="1" dirty="0">
                          <a:solidFill>
                            <a:srgbClr val="336600"/>
                          </a:solidFill>
                          <a:effectLst>
                            <a:outerShdw blurRad="38100" dist="38100" dir="2700000" algn="tl">
                              <a:srgbClr val="000000">
                                <a:alpha val="43137"/>
                              </a:srgbClr>
                            </a:outerShdw>
                          </a:effectLst>
                          <a:latin typeface="Arial" pitchFamily="34" charset="0"/>
                          <a:cs typeface="Arial" pitchFamily="34" charset="0"/>
                        </a:rPr>
                        <a:t>New Testament Quote</a:t>
                      </a:r>
                    </a:p>
                  </a:txBody>
                  <a:tcPr marT="45726" marB="45726"/>
                </a:tc>
                <a:extLst>
                  <a:ext uri="{0D108BD9-81ED-4DB2-BD59-A6C34878D82A}">
                    <a16:rowId xmlns:a16="http://schemas.microsoft.com/office/drawing/2014/main" val="10000"/>
                  </a:ext>
                </a:extLst>
              </a:tr>
              <a:tr h="2011949">
                <a:tc>
                  <a:txBody>
                    <a:bodyPr/>
                    <a:lstStyle/>
                    <a:p>
                      <a:pPr algn="just"/>
                      <a:r>
                        <a:rPr kumimoji="0" lang="en-US" sz="1800" b="1"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Joel 2:32 - And everyone </a:t>
                      </a:r>
                      <a:r>
                        <a:rPr kumimoji="0" lang="en-US" sz="1800" b="1" u="sng"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who calls on the name of the LORD will be saved</a:t>
                      </a:r>
                      <a:r>
                        <a:rPr kumimoji="0" lang="en-US" sz="1800" b="1"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 for on Mount Zion and in Jerusalem there will be deliverance, as the LORD has said, among the survivors whom the LORD calls.</a:t>
                      </a:r>
                    </a:p>
                  </a:txBody>
                  <a:tcPr marT="45726" marB="45726"/>
                </a:tc>
                <a:tc>
                  <a:txBody>
                    <a:bodyPr/>
                    <a:lstStyle/>
                    <a:p>
                      <a:pPr algn="just"/>
                      <a:r>
                        <a:rPr kumimoji="0" lang="en-US" sz="1800" b="1"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I Corinthians 1:2 - To the church of God in Corinth, to those sanctified in Christ Jesus and called to be holy, together with all those everywhere </a:t>
                      </a:r>
                      <a:r>
                        <a:rPr kumimoji="0" lang="en-US" sz="1800" b="1" u="sng"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who call on the name of our Lord Jesus Christ</a:t>
                      </a:r>
                      <a:r>
                        <a:rPr kumimoji="0" lang="en-US" sz="1800" b="1" kern="1200" dirty="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a:t>
                      </a:r>
                    </a:p>
                  </a:txBody>
                  <a:tcPr marT="45726" marB="45726"/>
                </a:tc>
                <a:extLst>
                  <a:ext uri="{0D108BD9-81ED-4DB2-BD59-A6C34878D82A}">
                    <a16:rowId xmlns:a16="http://schemas.microsoft.com/office/drawing/2014/main" val="10001"/>
                  </a:ext>
                </a:extLst>
              </a:tr>
            </a:tbl>
          </a:graphicData>
        </a:graphic>
      </p:graphicFrame>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08F67FB-4BBA-4095-AFB7-FAD8CD8E9BE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FF208B0-B1B3-46FB-999D-30189AF0287B}"/>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Passages recorded by John.</a:t>
            </a:r>
            <a:endParaRPr lang="en-US" sz="4400" b="1" dirty="0">
              <a:solidFill>
                <a:srgbClr val="33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9C0F3A07-3AAB-4589-B8E5-A681ED511D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833BCB7-EF99-4308-9CFB-8B801D42555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AB0FB4A-551E-49D0-8E12-24FC221365B3}"/>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Passages recorded by John.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1:1-3 - In the beginning was the Word, &amp; the Word was with God, &amp;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Word was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He was with God in the beginning.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Through him all things were made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without him nothing was made that has been made. </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ctr">
              <a:buFont typeface="Wingdings 2" panose="05020102010507070707" pitchFamily="18" charset="2"/>
              <a:buNone/>
              <a:defRPr/>
            </a:pPr>
            <a:r>
              <a:rPr lang="en-US" sz="4400" b="1" dirty="0">
                <a:solidFill>
                  <a:srgbClr val="336600"/>
                </a:solidFill>
                <a:effectLst>
                  <a:outerShdw blurRad="38100" dist="38100" dir="2700000" algn="tl">
                    <a:srgbClr val="000000">
                      <a:alpha val="43137"/>
                    </a:srgbClr>
                  </a:outerShdw>
                </a:effectLst>
                <a:latin typeface="Arial Narrow" pitchFamily="34" charset="0"/>
                <a:cs typeface="Arial" pitchFamily="34" charset="0"/>
              </a:rPr>
              <a:t>The Word - the expression of God’s thoughts - was God!</a:t>
            </a:r>
          </a:p>
        </p:txBody>
      </p:sp>
      <p:sp>
        <p:nvSpPr>
          <p:cNvPr id="4" name="Rectangle 3">
            <a:extLst>
              <a:ext uri="{FF2B5EF4-FFF2-40B4-BE49-F238E27FC236}">
                <a16:creationId xmlns:a16="http://schemas.microsoft.com/office/drawing/2014/main" id="{7841BE44-A49C-47DA-9B2C-1FFA4C1FC16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7FEBC62-A0A0-4474-8A84-3D86E84DE4C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0E04A28-A094-45FA-9157-052A6E058898}"/>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Passages recorded by John.</a:t>
            </a:r>
          </a:p>
          <a:p>
            <a:pPr marL="609600" indent="-609600" algn="just" eaLnBrk="1" fontAlgn="auto" hangingPunct="1">
              <a:spcAft>
                <a:spcPts val="0"/>
              </a:spcAft>
              <a:buFont typeface="Wingdings 2" panose="05020102010507070707" pitchFamily="18" charset="2"/>
              <a:buNone/>
              <a:defRPr/>
            </a:pPr>
            <a:r>
              <a:rPr lang="en-US" sz="2800" b="1" dirty="0" err="1">
                <a:solidFill>
                  <a:schemeClr val="tx1"/>
                </a:solidFill>
                <a:effectLst>
                  <a:outerShdw blurRad="38100" dist="38100" dir="2700000" algn="tl">
                    <a:srgbClr val="000000">
                      <a:alpha val="43137"/>
                    </a:srgbClr>
                  </a:outerShdw>
                </a:effectLst>
                <a:latin typeface="Arial" pitchFamily="34" charset="0"/>
                <a:cs typeface="Arial" pitchFamily="34" charset="0"/>
              </a:rPr>
              <a:t>Jn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1:14 -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Word became flesh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made his dwelling among us. We have seen his glory, the glory of the One and Only,</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who came from the Father, full of grace and truth.</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336600"/>
                </a:solidFill>
                <a:effectLst>
                  <a:outerShdw blurRad="38100" dist="38100" dir="2700000" algn="tl">
                    <a:srgbClr val="000000">
                      <a:alpha val="43137"/>
                    </a:srgbClr>
                  </a:outerShdw>
                </a:effectLst>
                <a:latin typeface="Arial Narrow" pitchFamily="34" charset="0"/>
              </a:rPr>
              <a:t>The Word became flesh - a man - Lord Jesus!</a:t>
            </a:r>
          </a:p>
        </p:txBody>
      </p:sp>
      <p:sp>
        <p:nvSpPr>
          <p:cNvPr id="4" name="Rectangle 3">
            <a:extLst>
              <a:ext uri="{FF2B5EF4-FFF2-40B4-BE49-F238E27FC236}">
                <a16:creationId xmlns:a16="http://schemas.microsoft.com/office/drawing/2014/main" id="{16A6D712-ABE0-4F8C-B766-719301D72AE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63D4FA4-2C45-4BCD-909C-30AA6200B0B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F49061F-5612-47E0-9E23-198BE3FCE42D}"/>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Passages recorded by John.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20:28 - My Lord and my God!</a:t>
            </a:r>
          </a:p>
        </p:txBody>
      </p:sp>
      <p:sp>
        <p:nvSpPr>
          <p:cNvPr id="4" name="Rectangle 3">
            <a:extLst>
              <a:ext uri="{FF2B5EF4-FFF2-40B4-BE49-F238E27FC236}">
                <a16:creationId xmlns:a16="http://schemas.microsoft.com/office/drawing/2014/main" id="{6FC33157-986D-4867-A6D9-139CE383040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93FFE34-E230-416E-95C9-269F4978DD6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5BC07DD-56B5-4972-B083-B1575C337380}"/>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Passages recorded by Paul.</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F3E531F2-5A7F-42E2-A99E-1E0A3377D31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640EDD4-71E3-4D26-9678-1A1FC767173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800B3FC-5EDA-4252-B97A-6C1452107351}"/>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Passages recorded by Paul.</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Titus 2:13 - while we wait for the blessed hope — the glorious appearing of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our great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Savior, Jesus Christ.</a:t>
            </a:r>
          </a:p>
        </p:txBody>
      </p:sp>
      <p:sp>
        <p:nvSpPr>
          <p:cNvPr id="4" name="Rectangle 3">
            <a:extLst>
              <a:ext uri="{FF2B5EF4-FFF2-40B4-BE49-F238E27FC236}">
                <a16:creationId xmlns:a16="http://schemas.microsoft.com/office/drawing/2014/main" id="{01F1E42E-8424-4504-B08B-AE7675ACD4C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2B8A9A9-83C2-44CD-BC3C-36D155849DF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FFC37EB-AF9F-4BB0-9546-C0B9EB23C986}"/>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MUSLIMS</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Accept the </a:t>
            </a:r>
            <a:r>
              <a:rPr lang="en-US" sz="4400" b="1" u="sng" dirty="0">
                <a:solidFill>
                  <a:srgbClr val="990033"/>
                </a:solidFill>
                <a:effectLst>
                  <a:outerShdw blurRad="38100" dist="38100" dir="2700000" algn="tl">
                    <a:srgbClr val="000000">
                      <a:alpha val="43137"/>
                    </a:srgbClr>
                  </a:outerShdw>
                </a:effectLst>
                <a:latin typeface="Arial Narrow" pitchFamily="34" charset="0"/>
              </a:rPr>
              <a:t>virgin birth</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but</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Deny the Lord’s deity!</a:t>
            </a:r>
          </a:p>
        </p:txBody>
      </p:sp>
      <p:sp>
        <p:nvSpPr>
          <p:cNvPr id="4" name="Rectangle 3">
            <a:extLst>
              <a:ext uri="{FF2B5EF4-FFF2-40B4-BE49-F238E27FC236}">
                <a16:creationId xmlns:a16="http://schemas.microsoft.com/office/drawing/2014/main" id="{A52AFBB0-83E3-497E-9BE2-C30CCECCD85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 </a:t>
            </a:r>
            <a:endParaRPr lang="en-US" dirty="0"/>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CFD6DED-6F4F-4427-80A0-4AF9D66B33B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91AEF50-0DC3-4D5E-A427-CE4C55F56F20}"/>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Passages recorded by Paul.</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9:5 - Theirs are the patriarchs, and from them is traced the human ancestry of Christ,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is God over all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forever praised!</a:t>
            </a:r>
          </a:p>
        </p:txBody>
      </p:sp>
      <p:sp>
        <p:nvSpPr>
          <p:cNvPr id="4" name="Rectangle 3">
            <a:extLst>
              <a:ext uri="{FF2B5EF4-FFF2-40B4-BE49-F238E27FC236}">
                <a16:creationId xmlns:a16="http://schemas.microsoft.com/office/drawing/2014/main" id="{054328FE-70DB-4B47-B5FD-B3CC6899514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25F6858-98F2-4179-AF8C-3794100291A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DEACA73-447E-4339-BF1C-39161F357C7F}"/>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Passages recorded by Paul.</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1:15-16 - He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image of the invisible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firstborn over all creation.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by him all things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were created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things in heaven and on earth, visible and invisible, whether thrones or powers or rulers or authorities;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all things were created by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for him.</a:t>
            </a:r>
          </a:p>
        </p:txBody>
      </p:sp>
      <p:sp>
        <p:nvSpPr>
          <p:cNvPr id="4" name="Rectangle 3">
            <a:extLst>
              <a:ext uri="{FF2B5EF4-FFF2-40B4-BE49-F238E27FC236}">
                <a16:creationId xmlns:a16="http://schemas.microsoft.com/office/drawing/2014/main" id="{C77C8E93-65AD-473F-9925-5B3B5B82487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A0C32B2-C686-47C3-9BD6-D88785CCD1B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2B09BA2-5A34-4976-8FCF-1CF9B1F1BD16}"/>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 Passages recorded by Peter.</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Peter 1:1 - To those who through the righteousness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of our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Savior Jesus Christ have received a faith as precious as ours.</a:t>
            </a:r>
          </a:p>
        </p:txBody>
      </p:sp>
      <p:sp>
        <p:nvSpPr>
          <p:cNvPr id="4" name="Rectangle 3">
            <a:extLst>
              <a:ext uri="{FF2B5EF4-FFF2-40B4-BE49-F238E27FC236}">
                <a16:creationId xmlns:a16="http://schemas.microsoft.com/office/drawing/2014/main" id="{03B11210-16B8-4DF9-B577-98AE313BDDD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Bible Calls Jesus God  </a:t>
            </a:r>
            <a:endParaRPr lang="en-US" dirty="0"/>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DB030A5-1550-4F4C-828A-7661F89E9B65}"/>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4C3161F-E8F1-4B16-B8CE-5EFAB1C046DF}"/>
              </a:ext>
            </a:extLst>
          </p:cNvPr>
          <p:cNvSpPr>
            <a:spLocks noGrp="1" noChangeArrowheads="1"/>
          </p:cNvSpPr>
          <p:nvPr>
            <p:ph idx="1"/>
          </p:nvPr>
        </p:nvSpPr>
        <p:spPr>
          <a:xfrm>
            <a:off x="457200" y="914400"/>
            <a:ext cx="8229600" cy="4648200"/>
          </a:xfrm>
        </p:spPr>
        <p:txBody>
          <a:bodyPr>
            <a:normAutofit/>
          </a:bodyPr>
          <a:lstStyle/>
          <a:p>
            <a:pPr marL="857250" indent="-85725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The Term “Lord”</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The Bible Calls Jesus God</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Jesus is Described as God</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17E85F5-2976-4584-8766-7F122F77A1D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89F5CED-54EB-4719-8A80-1B0E0824BB76}"/>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Jesus is Described as God.</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7DD9FB9C-2053-45F7-A59C-E0801FF75D0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Jesus is Described as God  </a:t>
            </a:r>
            <a:endParaRPr lang="en-US" dirty="0"/>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FDAE1BD-CE75-410B-9BE1-A785A3CE134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0C9C46F-231B-4147-930B-B616AA4633BF}"/>
              </a:ext>
            </a:extLst>
          </p:cNvPr>
          <p:cNvSpPr>
            <a:spLocks noGrp="1" noChangeArrowheads="1"/>
          </p:cNvSpPr>
          <p:nvPr>
            <p:ph idx="1"/>
          </p:nvPr>
        </p:nvSpPr>
        <p:spPr>
          <a:xfrm>
            <a:off x="457200" y="1143000"/>
            <a:ext cx="8229600" cy="5715000"/>
          </a:xfrm>
        </p:spPr>
        <p:txBody>
          <a:bodyPr>
            <a:normAutofit fontScale="92500" lnSpcReduction="10000"/>
          </a:bodyPr>
          <a:lstStyle/>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2:5-11 - Your attitude should be the same as that of Christ Jesus: </a:t>
            </a:r>
            <a:r>
              <a:rPr lang="en-US" sz="24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Who,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being in very nature</a:t>
            </a:r>
            <a:r>
              <a:rPr lang="en-US" sz="2400" b="1" u="sng"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 God</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did not consider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equality with God</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something to be grasped, but made himself nothing, taking the very nature</a:t>
            </a:r>
            <a:r>
              <a:rPr lang="en-US" sz="24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of a servant, being made in human likeness. And being found in appearance as a man, he humbled himself and became obedient to death — even death on a cross! Therefore God exalted him to the highest place and gave him the name that is above every name, that at the name of Jesus every knee should bow, in heaven and on earth and under the earth, and every tongue confess that Jesus Christ is Lord, to the glory of God the Father.</a:t>
            </a:r>
          </a:p>
          <a:p>
            <a:pPr marL="609600" indent="-609600" algn="ctr" eaLnBrk="1" fontAlgn="auto" hangingPunct="1">
              <a:spcAft>
                <a:spcPts val="0"/>
              </a:spcAft>
              <a:buFont typeface="Wingdings 2" panose="05020102010507070707" pitchFamily="18" charset="2"/>
              <a:buNone/>
              <a:defRPr/>
            </a:pPr>
            <a:r>
              <a:rPr lang="en-US" sz="4400" b="1" dirty="0">
                <a:solidFill>
                  <a:srgbClr val="336600"/>
                </a:solidFill>
                <a:effectLst>
                  <a:outerShdw blurRad="38100" dist="38100" dir="2700000" algn="tl">
                    <a:srgbClr val="000000">
                      <a:alpha val="43137"/>
                    </a:srgbClr>
                  </a:outerShdw>
                </a:effectLst>
                <a:latin typeface="Arial" pitchFamily="34" charset="0"/>
                <a:cs typeface="Arial" pitchFamily="34" charset="0"/>
              </a:rPr>
              <a:t>Jesus existed at one time in the form of God.</a:t>
            </a:r>
          </a:p>
        </p:txBody>
      </p:sp>
      <p:sp>
        <p:nvSpPr>
          <p:cNvPr id="4" name="Rectangle 3">
            <a:extLst>
              <a:ext uri="{FF2B5EF4-FFF2-40B4-BE49-F238E27FC236}">
                <a16:creationId xmlns:a16="http://schemas.microsoft.com/office/drawing/2014/main" id="{39230026-238F-4175-A954-B1A2780CB31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Jesus is Described as God  </a:t>
            </a:r>
            <a:endParaRPr lang="en-US" dirty="0"/>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958CB34-1F3E-4146-8DC5-EBE7DB34F8A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86F7465-7AD6-473C-85B2-4D047945C04C}"/>
              </a:ext>
            </a:extLst>
          </p:cNvPr>
          <p:cNvSpPr>
            <a:spLocks noGrp="1" noChangeArrowheads="1"/>
          </p:cNvSpPr>
          <p:nvPr>
            <p:ph idx="1"/>
          </p:nvPr>
        </p:nvSpPr>
        <p:spPr>
          <a:xfrm>
            <a:off x="457200" y="1143000"/>
            <a:ext cx="8229600" cy="5715000"/>
          </a:xfrm>
        </p:spPr>
        <p:txBody>
          <a:bodyPr>
            <a:normAutofit fontScale="92500" lnSpcReduction="10000"/>
          </a:bodyPr>
          <a:lstStyle/>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2:5-11 - Your attitude should be the same as that of Christ Jesus: </a:t>
            </a:r>
            <a:r>
              <a:rPr lang="en-US" sz="24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Who, being in very nature</a:t>
            </a:r>
            <a:r>
              <a:rPr lang="en-US" sz="24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God, did not consider equality with God something to be grasped, but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made himself nothing, taking the very nature</a:t>
            </a:r>
            <a:r>
              <a:rPr lang="en-US" sz="2400" b="1" u="sng"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 of a servant, being made in human likeness</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And being found in appearance as a man, he humbled himself and became obedient to death — even death on a cross! Therefore God exalted him to the highest place and gave him the name that is above every name, that at the name of Jesus every knee should bow, in heaven and on earth and under the earth, and every tongue confess that Jesus Christ is Lord, to the glory of God the Father.</a:t>
            </a:r>
          </a:p>
          <a:p>
            <a:pPr marL="609600" indent="-609600" algn="ctr" eaLnBrk="1" fontAlgn="auto" hangingPunct="1">
              <a:spcAft>
                <a:spcPts val="0"/>
              </a:spcAft>
              <a:buFont typeface="Wingdings 2" panose="05020102010507070707" pitchFamily="18" charset="2"/>
              <a:buNone/>
              <a:defRPr/>
            </a:pPr>
            <a:r>
              <a:rPr lang="en-US" sz="4400" b="1" dirty="0">
                <a:solidFill>
                  <a:srgbClr val="336600"/>
                </a:solidFill>
                <a:effectLst>
                  <a:outerShdw blurRad="38100" dist="38100" dir="2700000" algn="tl">
                    <a:srgbClr val="000000">
                      <a:alpha val="43137"/>
                    </a:srgbClr>
                  </a:outerShdw>
                </a:effectLst>
                <a:latin typeface="Arial" pitchFamily="34" charset="0"/>
                <a:cs typeface="Arial" pitchFamily="34" charset="0"/>
              </a:rPr>
              <a:t>He emptied Himself to become a man – a servant!</a:t>
            </a:r>
          </a:p>
        </p:txBody>
      </p:sp>
      <p:sp>
        <p:nvSpPr>
          <p:cNvPr id="4" name="Rectangle 3">
            <a:extLst>
              <a:ext uri="{FF2B5EF4-FFF2-40B4-BE49-F238E27FC236}">
                <a16:creationId xmlns:a16="http://schemas.microsoft.com/office/drawing/2014/main" id="{6B274636-CA05-4784-96C0-D8D8BA9B213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Jesus is Described as God  </a:t>
            </a:r>
            <a:endParaRPr lang="en-US" dirty="0"/>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2D75EC4-ED4E-4103-9A2C-1451954CDBD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BE67E64-8B60-453E-A322-D0772F70DF05}"/>
              </a:ext>
            </a:extLst>
          </p:cNvPr>
          <p:cNvSpPr>
            <a:spLocks noGrp="1" noChangeArrowheads="1"/>
          </p:cNvSpPr>
          <p:nvPr>
            <p:ph idx="1"/>
          </p:nvPr>
        </p:nvSpPr>
        <p:spPr>
          <a:xfrm>
            <a:off x="457200" y="1143000"/>
            <a:ext cx="8229600" cy="5715000"/>
          </a:xfrm>
        </p:spPr>
        <p:txBody>
          <a:bodyPr>
            <a:normAutofit fontScale="92500" lnSpcReduction="10000"/>
          </a:bodyPr>
          <a:lstStyle/>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2:5-11 - Your attitude should be the same as that of Christ Jesus: </a:t>
            </a:r>
            <a:r>
              <a:rPr lang="en-US" sz="24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Who, being in very nature</a:t>
            </a:r>
            <a:r>
              <a:rPr lang="en-US" sz="24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God, did not consider equality with God something to be grasped, but made himself nothing, taking the very nature</a:t>
            </a:r>
            <a:r>
              <a:rPr lang="en-US" sz="24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of a servant, being made in human likeness. And being found in appearance as a man,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humbled himself and became obedient to death — even death on a cross</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Therefore God exalted him to the highest place and gave him the name that is above every name, that at the name of Jesus every knee should bow, in heaven and on earth and under the earth, and every tongue confess that Jesus Christ is Lord, to the glory of God the Father.</a:t>
            </a:r>
          </a:p>
          <a:p>
            <a:pPr marL="609600" indent="-609600" algn="ctr" eaLnBrk="1" fontAlgn="auto" hangingPunct="1">
              <a:spcAft>
                <a:spcPts val="0"/>
              </a:spcAft>
              <a:buFont typeface="Wingdings 2" panose="05020102010507070707" pitchFamily="18" charset="2"/>
              <a:buNone/>
              <a:defRPr/>
            </a:pPr>
            <a:r>
              <a:rPr lang="en-US" sz="4400" b="1" dirty="0">
                <a:solidFill>
                  <a:srgbClr val="336600"/>
                </a:solidFill>
                <a:effectLst>
                  <a:outerShdw blurRad="38100" dist="38100" dir="2700000" algn="tl">
                    <a:srgbClr val="000000">
                      <a:alpha val="43137"/>
                    </a:srgbClr>
                  </a:outerShdw>
                </a:effectLst>
                <a:latin typeface="Arial" pitchFamily="34" charset="0"/>
                <a:cs typeface="Arial" pitchFamily="34" charset="0"/>
              </a:rPr>
              <a:t>He became obedient to death on a cross!</a:t>
            </a:r>
          </a:p>
        </p:txBody>
      </p:sp>
      <p:sp>
        <p:nvSpPr>
          <p:cNvPr id="4" name="Rectangle 3">
            <a:extLst>
              <a:ext uri="{FF2B5EF4-FFF2-40B4-BE49-F238E27FC236}">
                <a16:creationId xmlns:a16="http://schemas.microsoft.com/office/drawing/2014/main" id="{BD33AF87-DF87-490C-8BB8-476431D4954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Jesus is Described as God  </a:t>
            </a:r>
            <a:endParaRPr lang="en-US" dirty="0"/>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DE79AB5-11D1-4168-A89D-5900BF360B4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5CB8036-6B38-4A84-BD18-4C226DC4ABEF}"/>
              </a:ext>
            </a:extLst>
          </p:cNvPr>
          <p:cNvSpPr>
            <a:spLocks noGrp="1" noChangeArrowheads="1"/>
          </p:cNvSpPr>
          <p:nvPr>
            <p:ph idx="1"/>
          </p:nvPr>
        </p:nvSpPr>
        <p:spPr>
          <a:xfrm>
            <a:off x="457200" y="1143000"/>
            <a:ext cx="8229600" cy="57150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22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2:5-11 - Your attitude should be the same as that of Christ Jesus: </a:t>
            </a:r>
            <a:r>
              <a:rPr lang="en-US" sz="22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200" b="1" dirty="0">
                <a:solidFill>
                  <a:schemeClr val="tx1"/>
                </a:solidFill>
                <a:effectLst>
                  <a:outerShdw blurRad="38100" dist="38100" dir="2700000" algn="tl">
                    <a:srgbClr val="000000">
                      <a:alpha val="43137"/>
                    </a:srgbClr>
                  </a:outerShdw>
                </a:effectLst>
                <a:latin typeface="Arial" pitchFamily="34" charset="0"/>
                <a:cs typeface="Arial" pitchFamily="34" charset="0"/>
              </a:rPr>
              <a:t>Who, being in very nature</a:t>
            </a:r>
            <a:r>
              <a:rPr lang="en-US" sz="22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200" b="1" dirty="0">
                <a:solidFill>
                  <a:schemeClr val="tx1"/>
                </a:solidFill>
                <a:effectLst>
                  <a:outerShdw blurRad="38100" dist="38100" dir="2700000" algn="tl">
                    <a:srgbClr val="000000">
                      <a:alpha val="43137"/>
                    </a:srgbClr>
                  </a:outerShdw>
                </a:effectLst>
                <a:latin typeface="Arial" pitchFamily="34" charset="0"/>
                <a:cs typeface="Arial" pitchFamily="34" charset="0"/>
              </a:rPr>
              <a:t> God, did not consider equality with God something to be grasped, but made himself nothing, taking the very nature</a:t>
            </a:r>
            <a:r>
              <a:rPr lang="en-US" sz="22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200" b="1" dirty="0">
                <a:solidFill>
                  <a:schemeClr val="tx1"/>
                </a:solidFill>
                <a:effectLst>
                  <a:outerShdw blurRad="38100" dist="38100" dir="2700000" algn="tl">
                    <a:srgbClr val="000000">
                      <a:alpha val="43137"/>
                    </a:srgbClr>
                  </a:outerShdw>
                </a:effectLst>
                <a:latin typeface="Arial" pitchFamily="34" charset="0"/>
                <a:cs typeface="Arial" pitchFamily="34" charset="0"/>
              </a:rPr>
              <a:t> of a servant, being made in human likeness. And being found in appearance as a man, he humbled himself and became obedient to death — even death on a cross! Therefore </a:t>
            </a:r>
            <a:r>
              <a:rPr lang="en-US" sz="22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God exalted him to the highest place and gave him the name that is above every name</a:t>
            </a:r>
            <a:r>
              <a:rPr lang="en-US" sz="22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at the name of Jesus every knee should bow, in heaven and on earth and under the earth, and every tongue confess that Jesus Christ is Lord, to the glory of God the Father.</a:t>
            </a:r>
          </a:p>
          <a:p>
            <a:pPr marL="609600" indent="-609600" algn="ctr" eaLnBrk="1" fontAlgn="auto" hangingPunct="1">
              <a:spcAft>
                <a:spcPts val="0"/>
              </a:spcAft>
              <a:buFont typeface="Wingdings 2" panose="05020102010507070707" pitchFamily="18" charset="2"/>
              <a:buNone/>
              <a:defRPr/>
            </a:pPr>
            <a:endParaRPr lang="en-US" sz="4400" b="1" dirty="0">
              <a:solidFill>
                <a:srgbClr val="336600"/>
              </a:solidFill>
              <a:effectLst>
                <a:outerShdw blurRad="38100" dist="38100" dir="2700000" algn="tl">
                  <a:srgbClr val="000000">
                    <a:alpha val="43137"/>
                  </a:srgbClr>
                </a:outerShdw>
              </a:effectLst>
              <a:latin typeface="Arial"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336600"/>
                </a:solidFill>
                <a:effectLst>
                  <a:outerShdw blurRad="38100" dist="38100" dir="2700000" algn="tl">
                    <a:srgbClr val="000000">
                      <a:alpha val="43137"/>
                    </a:srgbClr>
                  </a:outerShdw>
                </a:effectLst>
                <a:latin typeface="Arial" pitchFamily="34" charset="0"/>
                <a:cs typeface="Arial" pitchFamily="34" charset="0"/>
              </a:rPr>
              <a:t>Then – He was exalted!</a:t>
            </a:r>
          </a:p>
        </p:txBody>
      </p:sp>
      <p:sp>
        <p:nvSpPr>
          <p:cNvPr id="4" name="Rectangle 3">
            <a:extLst>
              <a:ext uri="{FF2B5EF4-FFF2-40B4-BE49-F238E27FC236}">
                <a16:creationId xmlns:a16="http://schemas.microsoft.com/office/drawing/2014/main" id="{19F3922E-9BB4-4A8D-B3AD-9FC6AE9EE18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Jesus is Described as God  </a:t>
            </a:r>
            <a:endParaRPr lang="en-US" dirty="0"/>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17AFEE-1264-4808-97FD-3E548C36740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6173AA5-C3FF-463C-ACA2-739307687FD8}"/>
              </a:ext>
            </a:extLst>
          </p:cNvPr>
          <p:cNvSpPr>
            <a:spLocks noGrp="1" noChangeArrowheads="1"/>
          </p:cNvSpPr>
          <p:nvPr>
            <p:ph idx="1"/>
          </p:nvPr>
        </p:nvSpPr>
        <p:spPr>
          <a:xfrm>
            <a:off x="457200" y="1143000"/>
            <a:ext cx="8229600" cy="5715000"/>
          </a:xfrm>
        </p:spPr>
        <p:txBody>
          <a:bodyPr>
            <a:normAutofit fontScale="92500" lnSpcReduction="10000"/>
          </a:bodyPr>
          <a:lstStyle/>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2:5-11 - Your attitude should be the same as that of Christ Jesus: </a:t>
            </a:r>
            <a:r>
              <a:rPr lang="en-US" sz="24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Who, being in very nature</a:t>
            </a:r>
            <a:r>
              <a:rPr lang="en-US" sz="24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God, did not consider equality with God something to be grasped, but made himself nothing, taking the very nature</a:t>
            </a:r>
            <a:r>
              <a:rPr lang="en-US" sz="24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of a servant, being made in human likeness. And being found in appearance as a man, he humbled himself and became obedient to death — even death on a cross! Therefore God exalted him to the highest place and gave him the name that is above every name, that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at the name of Jesus every knee should bow, in heaven and on earth and under the earth, and every tongue confess that Jesus Christ is Lord</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to the glory of God the Father.</a:t>
            </a:r>
          </a:p>
          <a:p>
            <a:pPr marL="609600" indent="-609600" algn="ctr" eaLnBrk="1" fontAlgn="auto" hangingPunct="1">
              <a:spcAft>
                <a:spcPts val="0"/>
              </a:spcAft>
              <a:buFont typeface="Wingdings 2" panose="05020102010507070707" pitchFamily="18" charset="2"/>
              <a:buNone/>
              <a:defRPr/>
            </a:pPr>
            <a:r>
              <a:rPr lang="en-US" sz="4400" b="1" dirty="0">
                <a:solidFill>
                  <a:srgbClr val="336600"/>
                </a:solidFill>
                <a:effectLst>
                  <a:outerShdw blurRad="38100" dist="38100" dir="2700000" algn="tl">
                    <a:srgbClr val="000000">
                      <a:alpha val="43137"/>
                    </a:srgbClr>
                  </a:outerShdw>
                </a:effectLst>
                <a:latin typeface="Arial" pitchFamily="34" charset="0"/>
                <a:cs typeface="Arial" pitchFamily="34" charset="0"/>
              </a:rPr>
              <a:t>In the future He will be acknowledged as Lord!</a:t>
            </a:r>
          </a:p>
        </p:txBody>
      </p:sp>
      <p:sp>
        <p:nvSpPr>
          <p:cNvPr id="4" name="Rectangle 3">
            <a:extLst>
              <a:ext uri="{FF2B5EF4-FFF2-40B4-BE49-F238E27FC236}">
                <a16:creationId xmlns:a16="http://schemas.microsoft.com/office/drawing/2014/main" id="{3610DA8E-B219-441D-AB81-4F6B8693B56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Jesus is Described as God  </a:t>
            </a:r>
            <a:endParaRPr lang="en-US"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A56BC26-7AAD-4560-8C73-047EC4E9E5C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8951CFA-4578-43E8-AC15-885D3B64250C}"/>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If you understand fully the deity of Lord Jesus you should not fall prey to the cults!</a:t>
            </a:r>
          </a:p>
        </p:txBody>
      </p:sp>
      <p:sp>
        <p:nvSpPr>
          <p:cNvPr id="4" name="Rectangle 3">
            <a:extLst>
              <a:ext uri="{FF2B5EF4-FFF2-40B4-BE49-F238E27FC236}">
                <a16:creationId xmlns:a16="http://schemas.microsoft.com/office/drawing/2014/main" id="{C5340FC2-93BE-4578-9CA8-AC310E44DF4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 </a:t>
            </a:r>
            <a:endParaRPr lang="en-US" dirty="0"/>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0199DE8-D513-471A-948C-973B06D1066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0600166-A7F3-4751-B61E-393ED31A912C}"/>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Jesus is Described as God.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2:9 - For in Christ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all the fullness of the Deity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lives in bodily form.</a:t>
            </a:r>
          </a:p>
        </p:txBody>
      </p:sp>
      <p:sp>
        <p:nvSpPr>
          <p:cNvPr id="4" name="Rectangle 3">
            <a:extLst>
              <a:ext uri="{FF2B5EF4-FFF2-40B4-BE49-F238E27FC236}">
                <a16:creationId xmlns:a16="http://schemas.microsoft.com/office/drawing/2014/main" id="{1C7E1324-43FB-4E17-B0E5-D7B5C5E0146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Jesus is Described as God  </a:t>
            </a:r>
            <a:endParaRPr lang="en-US" dirty="0"/>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60B32CA-2E29-4E34-B227-C815E8F66D5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358243F-02B6-458E-9080-B6D08D67DD1E}"/>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Jesus is Described with God’s attributes.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28:18 - Then Jesus came to them and said,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All authority in heaven and on earth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has been given to me.</a:t>
            </a:r>
          </a:p>
        </p:txBody>
      </p:sp>
      <p:sp>
        <p:nvSpPr>
          <p:cNvPr id="4" name="Rectangle 3">
            <a:extLst>
              <a:ext uri="{FF2B5EF4-FFF2-40B4-BE49-F238E27FC236}">
                <a16:creationId xmlns:a16="http://schemas.microsoft.com/office/drawing/2014/main" id="{F8A6D92E-23E4-4E56-ADC3-30ACFDF3A37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Jesus is Described as God  </a:t>
            </a:r>
            <a:endParaRPr lang="en-US" dirty="0"/>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03D5787-0793-41FB-A093-A68D1A50158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C9AD801-E750-477D-81A0-8DACEF7482E8}"/>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Jesus is Described with God’s attributes.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28:18 - Then Jesus came to them and said,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All authority in heaven and on earth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has been given to me.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Timothy 1:17 - Now to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King eternal, immortal, invisible, the only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be honor and glory for ever and ever.</a:t>
            </a:r>
          </a:p>
        </p:txBody>
      </p:sp>
      <p:sp>
        <p:nvSpPr>
          <p:cNvPr id="4" name="Rectangle 3">
            <a:extLst>
              <a:ext uri="{FF2B5EF4-FFF2-40B4-BE49-F238E27FC236}">
                <a16:creationId xmlns:a16="http://schemas.microsoft.com/office/drawing/2014/main" id="{D7EA37AB-551A-4726-9613-D83BDD9789A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Jesus is Described as God  </a:t>
            </a:r>
            <a:endParaRPr lang="en-US" dirty="0"/>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46ACDC0-F4A7-4457-A445-968DC140417F}"/>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D9CDAC0-3A28-4B3C-839E-5DA2425604C7}"/>
              </a:ext>
            </a:extLst>
          </p:cNvPr>
          <p:cNvSpPr>
            <a:spLocks noGrp="1" noChangeArrowheads="1"/>
          </p:cNvSpPr>
          <p:nvPr>
            <p:ph idx="1"/>
          </p:nvPr>
        </p:nvSpPr>
        <p:spPr>
          <a:xfrm>
            <a:off x="457200" y="914400"/>
            <a:ext cx="8229600" cy="4648200"/>
          </a:xfrm>
        </p:spPr>
        <p:txBody>
          <a:bodyPr>
            <a:normAutofit/>
          </a:bodyPr>
          <a:lstStyle/>
          <a:p>
            <a:pPr marL="857250" indent="-85725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The Term “Lord”</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The Bible Calls Jesus God</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III. Jesus is Described as God</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IV. Jesus Claimed to be God</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9F2AFDB-A5DE-4F0F-ABFC-A46D626CB57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23B01B4-F977-448D-B0BF-1ECA52A8356A}"/>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Passages Recorded by John.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8:58 - Before Abraham was born, I am.</a:t>
            </a:r>
          </a:p>
        </p:txBody>
      </p:sp>
      <p:sp>
        <p:nvSpPr>
          <p:cNvPr id="4" name="Rectangle 3">
            <a:extLst>
              <a:ext uri="{FF2B5EF4-FFF2-40B4-BE49-F238E27FC236}">
                <a16:creationId xmlns:a16="http://schemas.microsoft.com/office/drawing/2014/main" id="{89E0EA3C-ABAE-44A3-AA29-8D9FA6145B6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IV. Jesus Claimed to be God  </a:t>
            </a:r>
            <a:endParaRPr lang="en-US" dirty="0"/>
          </a:p>
        </p:txBody>
      </p:sp>
    </p:spTree>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0090C4-3530-4C6C-9568-E2850EB9AE9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E641D84-E204-437B-9815-39A8F857319F}"/>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Passages Recorded by John.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8:58 - Before Abraham was born, I am.</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10:30 - I and the Father are one.</a:t>
            </a:r>
          </a:p>
        </p:txBody>
      </p:sp>
      <p:sp>
        <p:nvSpPr>
          <p:cNvPr id="4" name="Rectangle 3">
            <a:extLst>
              <a:ext uri="{FF2B5EF4-FFF2-40B4-BE49-F238E27FC236}">
                <a16:creationId xmlns:a16="http://schemas.microsoft.com/office/drawing/2014/main" id="{F34057B3-AF07-4F7A-A80D-04753BBB2BA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IV. Jesus Claimed to be God  </a:t>
            </a:r>
            <a:endParaRPr lang="en-US" dirty="0"/>
          </a:p>
        </p:txBody>
      </p:sp>
    </p:spTree>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4ABB267-8579-417F-9F48-14A7177277A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BBE620C-8B8F-43B3-946C-CD5150F19CA2}"/>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Passages Recorded by John.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8:58 - Before Abraham was born, I am.</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10:30 - I and the Father are one.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10:37-38 - The Father is in Me and I in the Father.</a:t>
            </a:r>
          </a:p>
        </p:txBody>
      </p:sp>
      <p:sp>
        <p:nvSpPr>
          <p:cNvPr id="4" name="Rectangle 3">
            <a:extLst>
              <a:ext uri="{FF2B5EF4-FFF2-40B4-BE49-F238E27FC236}">
                <a16:creationId xmlns:a16="http://schemas.microsoft.com/office/drawing/2014/main" id="{5C44A38B-FBD3-418B-969C-4CD52D33F0F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IV. Jesus Claimed to be God  </a:t>
            </a:r>
            <a:endParaRPr lang="en-US" dirty="0"/>
          </a:p>
        </p:txBody>
      </p:sp>
    </p:spTree>
  </p:cSld>
  <p:clrMapOvr>
    <a:masterClrMapping/>
  </p:clrMapOvr>
  <p:transition>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17A03A9-CB3B-4182-9E02-B3CCD2C1AF2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2B5F64F-298C-47D9-A493-487BA3EADF03}"/>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Passages Recorded by John.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8:58 - Before Abraham was born, I am.</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10:30 - I and the Father are one.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10:37-38 - The Father is in Me and I in the Father.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12:44-45 - When he (</a:t>
            </a:r>
            <a:r>
              <a:rPr lang="en-US" sz="2800" b="1" dirty="0">
                <a:solidFill>
                  <a:srgbClr val="336600"/>
                </a:solidFill>
                <a:effectLst>
                  <a:outerShdw blurRad="38100" dist="38100" dir="2700000" algn="tl">
                    <a:srgbClr val="000000">
                      <a:alpha val="43137"/>
                    </a:srgbClr>
                  </a:outerShdw>
                </a:effectLst>
                <a:latin typeface="Arial" pitchFamily="34" charset="0"/>
                <a:cs typeface="Arial" pitchFamily="34" charset="0"/>
              </a:rPr>
              <a:t>a man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looks at me, he sees the one who sent me.</a:t>
            </a:r>
          </a:p>
        </p:txBody>
      </p:sp>
      <p:sp>
        <p:nvSpPr>
          <p:cNvPr id="4" name="Rectangle 3">
            <a:extLst>
              <a:ext uri="{FF2B5EF4-FFF2-40B4-BE49-F238E27FC236}">
                <a16:creationId xmlns:a16="http://schemas.microsoft.com/office/drawing/2014/main" id="{DF10B976-6016-4137-BF0E-711BE723B18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IV. Jesus Claimed to be God  </a:t>
            </a:r>
            <a:endParaRPr lang="en-US" dirty="0"/>
          </a:p>
        </p:txBody>
      </p:sp>
    </p:spTree>
  </p:cSld>
  <p:clrMapOvr>
    <a:masterClrMapping/>
  </p:clrMapOvr>
  <p:transition>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37B1E7A-837A-4F1A-B3AC-839036B5CED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1A154D6-4D18-4F1A-9273-CF1252296BEF}"/>
              </a:ext>
            </a:extLst>
          </p:cNvPr>
          <p:cNvSpPr>
            <a:spLocks noGrp="1" noChangeArrowheads="1"/>
          </p:cNvSpPr>
          <p:nvPr>
            <p:ph idx="1"/>
          </p:nvPr>
        </p:nvSpPr>
        <p:spPr>
          <a:xfrm>
            <a:off x="457200" y="1143000"/>
            <a:ext cx="8229600" cy="5715000"/>
          </a:xfrm>
        </p:spPr>
        <p:txBody>
          <a:bodyPr>
            <a:normAutofit fontScale="92500" lnSpcReduction="10000"/>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Passages Recorded by John.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14:7-11 - Philip said, “Lord,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show us the Father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that will be enough for us.” Jesus answered: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Don’t you know me, Philip</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even after I have been among you such a long time?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Anyone who has seen me has seen the Father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How can you 	say, ‘Show us the Father’?</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Don’t you believe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am in the Father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Father is in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words I say to you are not just my own. Rather, it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Father, living in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is doing his work</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Believe me when I say that I am in the Father and the Father is in me; or at least believe on the evidence of the miracles themselves.</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10B8D3D-EBAC-4D8B-B998-51500A69DC1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IV. Jesus Claimed to be God  </a:t>
            </a:r>
            <a:endParaRPr lang="en-US" dirty="0"/>
          </a:p>
        </p:txBody>
      </p:sp>
    </p:spTree>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8EC3CD8-F5E7-44FB-9707-D84EA6EBDF3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EE352C7-ADAC-4C0C-83DC-DB13E9A4E9AC}"/>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Passages Recorded by Mark.</a:t>
            </a:r>
          </a:p>
          <a:p>
            <a:pPr marL="742950" indent="-742950" algn="ctr" eaLnBrk="1" fontAlgn="auto" hangingPunct="1">
              <a:spcAft>
                <a:spcPts val="0"/>
              </a:spcAft>
              <a:buFont typeface="Wingdings 2" panose="05020102010507070707" pitchFamily="18" charset="2"/>
              <a:buNone/>
              <a:defRPr/>
            </a:pPr>
            <a:r>
              <a:rPr lang="en-US" sz="4400" b="1" dirty="0">
                <a:solidFill>
                  <a:srgbClr val="336600"/>
                </a:solidFill>
                <a:effectLst>
                  <a:outerShdw blurRad="38100" dist="38100" dir="2700000" algn="tl">
                    <a:srgbClr val="000000">
                      <a:alpha val="43137"/>
                    </a:srgbClr>
                  </a:outerShdw>
                </a:effectLst>
                <a:latin typeface="Arial Narrow" pitchFamily="34" charset="0"/>
                <a:cs typeface="Arial" pitchFamily="34" charset="0"/>
              </a:rPr>
              <a:t>The Four Carrying the Paralytic Man</a:t>
            </a:r>
          </a:p>
          <a:p>
            <a:pPr marL="742950" indent="-74295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Mark 2:1-12</a:t>
            </a:r>
          </a:p>
        </p:txBody>
      </p:sp>
      <p:sp>
        <p:nvSpPr>
          <p:cNvPr id="4" name="Rectangle 3">
            <a:extLst>
              <a:ext uri="{FF2B5EF4-FFF2-40B4-BE49-F238E27FC236}">
                <a16:creationId xmlns:a16="http://schemas.microsoft.com/office/drawing/2014/main" id="{0C43DE97-4709-4D6E-86F3-56BFDDBBBFC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IV. Jesus Claimed to be God  </a:t>
            </a:r>
            <a:endParaRPr lang="en-US"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DA708EF-3195-4BAD-97A9-9AAB6FE1CEB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F3F7355-2B43-42B8-9C9A-C3D9CEACDD0A}"/>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2:5-8</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Your attitude should be the same as that of Christ Jesus: Who, being in very nature God, did not consider equality with God something to be grasped, but made himself nothing, taking the very nature of a servant, being made in human likeness. And being found in appearance as a man, he humbled himself and became obedient to death — even death on a cross! </a:t>
            </a:r>
          </a:p>
        </p:txBody>
      </p:sp>
    </p:spTree>
  </p:cSld>
  <p:clrMapOvr>
    <a:masterClrMapping/>
  </p:clrMapOvr>
  <p:transition>
    <p:dissolv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AD3BE2E-9AB0-48FB-BA84-4E9840EE46B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E9EF5F1-DAF1-405C-957C-75C416C4F075}"/>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Passages Recorded by Mark.</a:t>
            </a:r>
          </a:p>
          <a:p>
            <a:pPr marL="742950" indent="-742950" algn="ctr" eaLnBrk="1" fontAlgn="auto" hangingPunct="1">
              <a:spcAft>
                <a:spcPts val="0"/>
              </a:spcAft>
              <a:buFont typeface="Wingdings 2" panose="05020102010507070707" pitchFamily="18" charset="2"/>
              <a:buNone/>
              <a:defRPr/>
            </a:pPr>
            <a:r>
              <a:rPr lang="en-US" sz="4400" b="1" dirty="0">
                <a:solidFill>
                  <a:srgbClr val="336600"/>
                </a:solidFill>
                <a:effectLst>
                  <a:outerShdw blurRad="38100" dist="38100" dir="2700000" algn="tl">
                    <a:srgbClr val="000000">
                      <a:alpha val="43137"/>
                    </a:srgbClr>
                  </a:outerShdw>
                </a:effectLst>
                <a:latin typeface="Arial Narrow" pitchFamily="34" charset="0"/>
                <a:cs typeface="Arial" pitchFamily="34" charset="0"/>
              </a:rPr>
              <a:t>The Four Carrying the Paralytic Man</a:t>
            </a:r>
          </a:p>
          <a:p>
            <a:pPr marL="742950" indent="-74295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Mark 2:7 - “Why does this fellow talk like that? He’s blaspheming!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can forgive sins but God alone</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C57989F1-E606-48C0-B72D-A6858B75AE5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IV. Jesus Claimed to be God  </a:t>
            </a:r>
            <a:endParaRPr lang="en-US" dirty="0"/>
          </a:p>
        </p:txBody>
      </p:sp>
    </p:spTree>
  </p:cSld>
  <p:clrMapOvr>
    <a:masterClrMapping/>
  </p:clrMapOvr>
  <p:transition>
    <p:dissolv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ED112AA-92E9-4EE0-BB80-BFBD5E83D5D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049FB8C-0CBB-4817-B0CF-CCD2F9D4C8D3}"/>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Passages Recorded by Mark.</a:t>
            </a:r>
          </a:p>
          <a:p>
            <a:pPr marL="742950" indent="-742950" algn="ctr" eaLnBrk="1" fontAlgn="auto" hangingPunct="1">
              <a:spcAft>
                <a:spcPts val="0"/>
              </a:spcAft>
              <a:buFont typeface="Wingdings 2" panose="05020102010507070707" pitchFamily="18" charset="2"/>
              <a:buNone/>
              <a:defRPr/>
            </a:pPr>
            <a:r>
              <a:rPr lang="en-US" sz="4400" b="1" dirty="0">
                <a:solidFill>
                  <a:srgbClr val="336600"/>
                </a:solidFill>
                <a:effectLst>
                  <a:outerShdw blurRad="38100" dist="38100" dir="2700000" algn="tl">
                    <a:srgbClr val="000000">
                      <a:alpha val="43137"/>
                    </a:srgbClr>
                  </a:outerShdw>
                </a:effectLst>
                <a:latin typeface="Arial Narrow" pitchFamily="34" charset="0"/>
                <a:cs typeface="Arial" pitchFamily="34" charset="0"/>
              </a:rPr>
              <a:t>The Four Carrying the Paralytic Man</a:t>
            </a:r>
          </a:p>
          <a:p>
            <a:pPr marL="742950" indent="-74295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Mark 2:7 - “Why does this fellow talk like that? He’s blaspheming!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can forgive sins but God alone</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Mark 2:8-9 - “Why are you thinking these things? </a:t>
            </a:r>
            <a:r>
              <a:rPr lang="en-US" sz="24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Which is easier: to say to the paralytic, ‘Your sins are forgiven,’ or to say, ‘Get up, take your mat and walk’? </a:t>
            </a:r>
            <a:r>
              <a:rPr lang="en-US" sz="24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But that you may know that the Son of Man has authority on earth to forgive sins</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He said to the paralytic, </a:t>
            </a:r>
            <a:r>
              <a:rPr lang="en-US" sz="24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“I tell you, get up, take your mat and go home.”</a:t>
            </a:r>
          </a:p>
        </p:txBody>
      </p:sp>
      <p:sp>
        <p:nvSpPr>
          <p:cNvPr id="4" name="Rectangle 3">
            <a:extLst>
              <a:ext uri="{FF2B5EF4-FFF2-40B4-BE49-F238E27FC236}">
                <a16:creationId xmlns:a16="http://schemas.microsoft.com/office/drawing/2014/main" id="{3064060D-93AB-4F9F-9A71-A0255ED5F67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IV. Jesus Claimed to be God  </a:t>
            </a:r>
            <a:endParaRPr lang="en-US" dirty="0"/>
          </a:p>
        </p:txBody>
      </p:sp>
    </p:spTree>
  </p:cSld>
  <p:clrMapOvr>
    <a:masterClrMapping/>
  </p:clrMapOvr>
  <p:transition>
    <p:dissolv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E189A3E-ED0C-4A94-AB8B-52D97FA2A38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2E9C9FE-EBEB-44CF-8550-BBF6E2320D95}"/>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 Lord’s enemies correctly understood what He claimed.</a:t>
            </a:r>
          </a:p>
        </p:txBody>
      </p:sp>
      <p:sp>
        <p:nvSpPr>
          <p:cNvPr id="4" name="Rectangle 3">
            <a:extLst>
              <a:ext uri="{FF2B5EF4-FFF2-40B4-BE49-F238E27FC236}">
                <a16:creationId xmlns:a16="http://schemas.microsoft.com/office/drawing/2014/main" id="{D5D84FE5-3B09-4950-A928-60B185D75D4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IV. Jesus Claimed to be God  </a:t>
            </a:r>
            <a:endParaRPr lang="en-US" dirty="0"/>
          </a:p>
        </p:txBody>
      </p:sp>
    </p:spTree>
  </p:cSld>
  <p:clrMapOvr>
    <a:masterClrMapping/>
  </p:clrMapOvr>
  <p:transition>
    <p:dissolv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C4C732C-B663-4B25-AE0F-B846C341189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410E7A1-0780-4BF6-A9A7-EEF5B3B817B9}"/>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 Lord’s enemies correctly understood what He claimed.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5:18-19 - For this reason the Jews tried all the harder to kill him; not only was he breaking the Sabbath, but he was even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calling God his own Father, making himself equal with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B3275010-4F16-40D0-8E0D-34FA2A2F976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IV. Jesus Claimed to be God  </a:t>
            </a:r>
            <a:endParaRPr lang="en-US" dirty="0"/>
          </a:p>
        </p:txBody>
      </p:sp>
    </p:spTree>
  </p:cSld>
  <p:clrMapOvr>
    <a:masterClrMapping/>
  </p:clrMapOvr>
  <p:transition>
    <p:dissolv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C9299DF-75CF-453A-AB00-ED73497171E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FA1B762-C4C7-44FB-994E-09270341288F}"/>
              </a:ext>
            </a:extLst>
          </p:cNvPr>
          <p:cNvSpPr>
            <a:spLocks noGrp="1" noChangeArrowheads="1"/>
          </p:cNvSpPr>
          <p:nvPr>
            <p:ph idx="1"/>
          </p:nvPr>
        </p:nvSpPr>
        <p:spPr>
          <a:xfrm>
            <a:off x="457200" y="1143000"/>
            <a:ext cx="8229600" cy="57150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 Lord’s enemies correctly understood what He claimed.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10:33 - “We are not stoning you for any of these,” replied the Jews, “but for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blasphemy, because you, a mere man, claim to be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1B5ACF70-D1DF-40C5-BBA7-A87BDA88FF2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IV. Jesus Claimed to be God  </a:t>
            </a:r>
            <a:endParaRPr lang="en-US" dirty="0"/>
          </a:p>
        </p:txBody>
      </p:sp>
    </p:spTree>
  </p:cSld>
  <p:clrMapOvr>
    <a:masterClrMapping/>
  </p:clrMapOvr>
  <p:transition>
    <p:dissolv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1DE5721-4995-4E69-BD4C-9CE324508E6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DF178A8-108F-4B0D-823B-5D9942DC7B12}"/>
              </a:ext>
            </a:extLst>
          </p:cNvPr>
          <p:cNvSpPr>
            <a:spLocks noGrp="1" noChangeArrowheads="1"/>
          </p:cNvSpPr>
          <p:nvPr>
            <p:ph idx="1"/>
          </p:nvPr>
        </p:nvSpPr>
        <p:spPr>
          <a:xfrm>
            <a:off x="457200" y="1143000"/>
            <a:ext cx="8229600" cy="5715000"/>
          </a:xfrm>
        </p:spPr>
        <p:txBody>
          <a:bodyPr>
            <a:normAutofit/>
          </a:bodyPr>
          <a:lstStyle/>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So - was Jesus just a good moral man?</a:t>
            </a:r>
          </a:p>
          <a:p>
            <a:pPr algn="ctr">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If </a:t>
            </a:r>
            <a:r>
              <a:rPr lang="en-US" sz="4400" b="1" dirty="0">
                <a:solidFill>
                  <a:srgbClr val="990033"/>
                </a:solidFill>
                <a:effectLst>
                  <a:outerShdw blurRad="38100" dist="38100" dir="2700000" algn="tl">
                    <a:srgbClr val="000000">
                      <a:alpha val="43137"/>
                    </a:srgbClr>
                  </a:outerShdw>
                </a:effectLst>
                <a:latin typeface="Arial Narrow" pitchFamily="34" charset="0"/>
              </a:rPr>
              <a:t>He claimed to be God, He was either a liar, a psychotic who believed he was someone </a:t>
            </a:r>
            <a:r>
              <a:rPr lang="en-US" sz="4400" b="1">
                <a:solidFill>
                  <a:srgbClr val="990033"/>
                </a:solidFill>
                <a:effectLst>
                  <a:outerShdw blurRad="38100" dist="38100" dir="2700000" algn="tl">
                    <a:srgbClr val="000000">
                      <a:alpha val="43137"/>
                    </a:srgbClr>
                  </a:outerShdw>
                </a:effectLst>
                <a:latin typeface="Arial Narrow" pitchFamily="34" charset="0"/>
              </a:rPr>
              <a:t>he wasn’t, </a:t>
            </a:r>
            <a:r>
              <a:rPr lang="en-US" sz="4400" b="1" dirty="0">
                <a:solidFill>
                  <a:srgbClr val="990033"/>
                </a:solidFill>
                <a:effectLst>
                  <a:outerShdw blurRad="38100" dist="38100" dir="2700000" algn="tl">
                    <a:srgbClr val="000000">
                      <a:alpha val="43137"/>
                    </a:srgbClr>
                  </a:outerShdw>
                </a:effectLst>
                <a:latin typeface="Arial Narrow" pitchFamily="34" charset="0"/>
              </a:rPr>
              <a:t>or God Almighty, Creator &amp; Sustainer of the universe!</a:t>
            </a:r>
          </a:p>
        </p:txBody>
      </p:sp>
      <p:sp>
        <p:nvSpPr>
          <p:cNvPr id="4" name="Rectangle 3">
            <a:extLst>
              <a:ext uri="{FF2B5EF4-FFF2-40B4-BE49-F238E27FC236}">
                <a16:creationId xmlns:a16="http://schemas.microsoft.com/office/drawing/2014/main" id="{46100B72-A925-4A5F-A958-8EACF7D1BA5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  </a:t>
            </a:r>
            <a:endParaRPr lang="en-US"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68FC585-EABA-4771-B285-7585BDF5CFE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3CD7B73-26D6-46CB-B760-81421C873D71}"/>
              </a:ext>
            </a:extLst>
          </p:cNvPr>
          <p:cNvSpPr>
            <a:spLocks noGrp="1" noChangeArrowheads="1"/>
          </p:cNvSpPr>
          <p:nvPr>
            <p:ph idx="1"/>
          </p:nvPr>
        </p:nvSpPr>
        <p:spPr>
          <a:xfrm>
            <a:off x="533400" y="1219200"/>
            <a:ext cx="7848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2:9-11</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Therefore God exalted him to the highest place and gave him the name that is above every name, that at the name of Jesus every knee should bow, in heaven and on earth and under the earth, and every tongue confess that Jesus Christ is Lord, to the glory of God the Father.</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E7ADEF2-01D7-40CC-B199-58FB7D51A9F1}"/>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632D27E-3762-41DE-A94E-587657D2BD85}"/>
              </a:ext>
            </a:extLst>
          </p:cNvPr>
          <p:cNvSpPr>
            <a:spLocks noGrp="1" noChangeArrowheads="1"/>
          </p:cNvSpPr>
          <p:nvPr>
            <p:ph idx="1"/>
          </p:nvPr>
        </p:nvSpPr>
        <p:spPr>
          <a:xfrm>
            <a:off x="457200" y="9144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The Term “Lord”</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89287F9-C598-4178-8374-DEEBE69634B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A4A623C-72BF-4775-9357-8A63E9FC803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u="sng" dirty="0">
                <a:solidFill>
                  <a:srgbClr val="990033"/>
                </a:solidFill>
                <a:effectLst>
                  <a:outerShdw blurRad="38100" dist="38100" dir="2700000" algn="tl">
                    <a:srgbClr val="000000">
                      <a:alpha val="43137"/>
                    </a:srgbClr>
                  </a:outerShdw>
                </a:effectLst>
                <a:latin typeface="Arial Narrow" pitchFamily="34" charset="0"/>
              </a:rPr>
              <a:t>Lord</a:t>
            </a:r>
            <a:r>
              <a:rPr lang="en-US" sz="4400" b="1" dirty="0">
                <a:solidFill>
                  <a:srgbClr val="990033"/>
                </a:solidFill>
                <a:effectLst>
                  <a:outerShdw blurRad="38100" dist="38100" dir="2700000" algn="tl">
                    <a:srgbClr val="000000">
                      <a:alpha val="43137"/>
                    </a:srgbClr>
                  </a:outerShdw>
                </a:effectLst>
                <a:latin typeface="Arial Narrow" pitchFamily="34" charset="0"/>
              </a:rPr>
              <a:t> was the favorite term for addressing God in the Old Testament.</a:t>
            </a:r>
            <a:endParaRPr lang="en-US" sz="4400" b="1" dirty="0">
              <a:solidFill>
                <a:srgbClr val="33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814176EC-B464-4E38-8061-E3FC72E5072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Term “Lord”  </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A07D6F1-76AA-4121-9A95-B2235C52838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06DA58F-3211-4491-9FD8-CA4E99965B75}"/>
              </a:ext>
            </a:extLst>
          </p:cNvPr>
          <p:cNvSpPr>
            <a:spLocks noGrp="1" noChangeArrowheads="1"/>
          </p:cNvSpPr>
          <p:nvPr>
            <p:ph idx="1"/>
          </p:nvPr>
        </p:nvSpPr>
        <p:spPr>
          <a:xfrm>
            <a:off x="457200" y="1143000"/>
            <a:ext cx="8229600" cy="54102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Lord was the favorite term for addressing God in the Old Testament.</a:t>
            </a:r>
          </a:p>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 gave Himself a </a:t>
            </a:r>
            <a:r>
              <a:rPr lang="en-US" sz="4400" b="1">
                <a:solidFill>
                  <a:srgbClr val="990033"/>
                </a:solidFill>
                <a:effectLst>
                  <a:outerShdw blurRad="38100" dist="38100" dir="2700000" algn="tl">
                    <a:srgbClr val="000000">
                      <a:alpha val="43137"/>
                    </a:srgbClr>
                  </a:outerShdw>
                </a:effectLst>
                <a:latin typeface="Arial Narrow" pitchFamily="34" charset="0"/>
              </a:rPr>
              <a:t>divine 	name</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dirty="0">
                <a:solidFill>
                  <a:srgbClr val="336600"/>
                </a:solidFill>
                <a:effectLst>
                  <a:outerShdw blurRad="38100" dist="38100" dir="2700000" algn="tl">
                    <a:srgbClr val="000000">
                      <a:alpha val="43137"/>
                    </a:srgbClr>
                  </a:outerShdw>
                </a:effectLst>
                <a:latin typeface="Arial Narrow" pitchFamily="34" charset="0"/>
              </a:rPr>
              <a:t>“I AM!” </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Exodus 3:14 - God said to Moses, “I AM WHO I AM. This is what you are to say to the Israelites: ‘I AM has sent me to you.’ ”</a:t>
            </a:r>
          </a:p>
        </p:txBody>
      </p:sp>
      <p:sp>
        <p:nvSpPr>
          <p:cNvPr id="4" name="Rectangle 3">
            <a:extLst>
              <a:ext uri="{FF2B5EF4-FFF2-40B4-BE49-F238E27FC236}">
                <a16:creationId xmlns:a16="http://schemas.microsoft.com/office/drawing/2014/main" id="{FE1BF60B-8AF6-4116-B843-E3D46147366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The Term “Lord”  </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23922</TotalTime>
  <Words>3431</Words>
  <Application>Microsoft Office PowerPoint</Application>
  <PresentationFormat>On-screen Show (4:3)</PresentationFormat>
  <Paragraphs>309</Paragraphs>
  <Slides>55</Slides>
  <Notes>55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55</vt:i4>
      </vt:variant>
    </vt:vector>
  </HeadingPairs>
  <TitlesOfParts>
    <vt:vector size="64" baseType="lpstr">
      <vt:lpstr>Arial</vt:lpstr>
      <vt:lpstr>Arial Narrow</vt:lpstr>
      <vt:lpstr>Calibri</vt:lpstr>
      <vt:lpstr>Franklin Gothic Medium</vt:lpstr>
      <vt:lpstr>FrankRuehl</vt:lpstr>
      <vt:lpstr>Lucida Sans Unicode</vt:lpstr>
      <vt:lpstr>Times New Roman</vt:lpstr>
      <vt:lpstr>Wingdings 2</vt:lpstr>
      <vt:lpstr>Trek</vt:lpstr>
      <vt:lpstr>What  to  Know When  a  Cult Member  Knocks  on  Your  Door</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1456</cp:revision>
  <dcterms:created xsi:type="dcterms:W3CDTF">2005-04-23T22:37:40Z</dcterms:created>
  <dcterms:modified xsi:type="dcterms:W3CDTF">2024-06-29T23:31:42Z</dcterms:modified>
</cp:coreProperties>
</file>