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7"/>
  </p:notesMasterIdLst>
  <p:handoutMasterIdLst>
    <p:handoutMasterId r:id="rId38"/>
  </p:handoutMasterIdLst>
  <p:sldIdLst>
    <p:sldId id="398" r:id="rId2"/>
    <p:sldId id="1798" r:id="rId3"/>
    <p:sldId id="1704" r:id="rId4"/>
    <p:sldId id="1362" r:id="rId5"/>
    <p:sldId id="1782" r:id="rId6"/>
    <p:sldId id="1825" r:id="rId7"/>
    <p:sldId id="1826" r:id="rId8"/>
    <p:sldId id="1827" r:id="rId9"/>
    <p:sldId id="1828" r:id="rId10"/>
    <p:sldId id="1829" r:id="rId11"/>
    <p:sldId id="1830" r:id="rId12"/>
    <p:sldId id="1831" r:id="rId13"/>
    <p:sldId id="1832" r:id="rId14"/>
    <p:sldId id="1833" r:id="rId15"/>
    <p:sldId id="1811" r:id="rId16"/>
    <p:sldId id="1503" r:id="rId17"/>
    <p:sldId id="1834" r:id="rId18"/>
    <p:sldId id="1835" r:id="rId19"/>
    <p:sldId id="1837" r:id="rId20"/>
    <p:sldId id="1836" r:id="rId21"/>
    <p:sldId id="1838" r:id="rId22"/>
    <p:sldId id="1840" r:id="rId23"/>
    <p:sldId id="1839" r:id="rId24"/>
    <p:sldId id="1841" r:id="rId25"/>
    <p:sldId id="1842" r:id="rId26"/>
    <p:sldId id="1843" r:id="rId27"/>
    <p:sldId id="1844" r:id="rId28"/>
    <p:sldId id="1819" r:id="rId29"/>
    <p:sldId id="1476" r:id="rId30"/>
    <p:sldId id="1845" r:id="rId31"/>
    <p:sldId id="1846" r:id="rId32"/>
    <p:sldId id="1847" r:id="rId33"/>
    <p:sldId id="1848" r:id="rId34"/>
    <p:sldId id="1849" r:id="rId35"/>
    <p:sldId id="1779" r:id="rId36"/>
  </p:sldIdLst>
  <p:sldSz cx="9144000" cy="6858000" type="screen4x3"/>
  <p:notesSz cx="6858000" cy="91440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33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2645" autoAdjust="0"/>
    <p:restoredTop sz="90401" autoAdjust="0"/>
  </p:normalViewPr>
  <p:slideViewPr>
    <p:cSldViewPr>
      <p:cViewPr varScale="1">
        <p:scale>
          <a:sx n="112" d="100"/>
          <a:sy n="112" d="100"/>
        </p:scale>
        <p:origin x="118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3D5E86A7-165B-45A1-BE21-C3F615EE2AD0}"/>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B73CCA30-0AF6-44A2-92B6-8B5B5B1609EE}"/>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3144E2D4-A114-4F1E-875E-BC04C5AE1A04}"/>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ADFC6863-ACC2-45BA-A47F-A0FA3575CC0F}"/>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C325FDC5-9A4C-4079-999D-89E55705EB2E}"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271E866-C8A2-48A5-822F-9C9503ECFFC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3A394BB1-60FE-44A3-BF0C-6000046C9202}"/>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62B9E29C-8C33-4EE4-9B20-A27F9CBA0047}" type="datetimeFigureOut">
              <a:rPr lang="en-US"/>
              <a:pPr>
                <a:defRPr/>
              </a:pPr>
              <a:t>6/29/2024</a:t>
            </a:fld>
            <a:endParaRPr lang="en-US" dirty="0"/>
          </a:p>
        </p:txBody>
      </p:sp>
      <p:sp>
        <p:nvSpPr>
          <p:cNvPr id="4" name="Slide Image Placeholder 3">
            <a:extLst>
              <a:ext uri="{FF2B5EF4-FFF2-40B4-BE49-F238E27FC236}">
                <a16:creationId xmlns:a16="http://schemas.microsoft.com/office/drawing/2014/main" id="{5FD5740B-6C43-4E60-B73A-C98F74BF95B1}"/>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8D626DEB-4378-481C-B362-453D9D6FB67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6247305-CDB9-4524-BF84-02BAFCEFD551}"/>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EAC763C1-CE37-4063-8DC8-E531A4FBD1E2}"/>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1FFBEDBB-A483-4771-9132-CA5C2942152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2B41BAB6-D787-46BB-980D-BD573A8DAC5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25E79B44-331C-4E3D-8F26-B2E3575E3E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228992FD-0B50-43DB-B1A1-16A9D4B3F96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5AE0CC-2F9B-4526-B50D-01C6E1EF75DB}"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EFA2F67B-2F59-44C0-B817-3FCE8412304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9D1E68A1-FFCF-4E03-8B21-A70DCD36DF2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714B3A49-8E1E-4600-BF79-A4C7D8F411D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19330BE-AF1E-491F-80A7-75273ECE38B8}"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518B224F-319A-4280-9374-9E770AAB4E1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EB5F473A-5131-455B-917C-E1258FA423E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AB997266-5A5F-4055-85DA-83806FD92DF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88EF80A-ED16-4704-8727-52FE214B0585}"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6CABBC95-48BA-46A6-B3AE-8397177D68E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282FF606-57CA-4FB9-A045-8739AF01A4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B9C8679D-1B80-4731-AB6A-0871C7C3B2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D8A718C-47EC-4356-9861-AA347720361E}"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81F59CB7-E740-432D-B580-E9530275D13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E743C128-A0C1-4EA4-9A81-D9C8E1369A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B738648E-241E-40DC-ADF0-BBDD8952D1D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26E75C0-3283-4EE6-969D-1A5D9269C059}"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B1133DAE-6C28-4845-A814-7D73B24C9B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AC19695C-1FCB-4195-8429-2D1F8B5718C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3E4CFB51-EAAC-43FA-8775-5617767F6B5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DDD4BC-9BDC-409A-B924-3CF80C6AE977}"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7F73D204-68EF-403E-BBFF-16B0431C45A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FFB23B75-4140-4F52-A1A1-E156F21750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80827F12-4794-4517-8DD6-73CED0C2848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80B66CC-0E35-42C5-BF5D-AACD4714E542}"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FD1916A3-2221-4BCF-A2C1-EAA564E44B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218F34D0-DAE8-4549-9108-54F85A9C1F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07C94088-9620-4EE9-86D7-B8B1C58168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942FDFA-C9B3-4F85-A9A1-56D6408B898C}"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C0301367-9274-4BD1-8700-13E9955F742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9A947947-2BED-4744-A017-0F8B752E069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76EF40CE-020C-435C-BCDC-55879A6DA05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676F102-55AF-4889-AADF-13F61E2363D5}"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94405B3D-2E1C-40DE-AA8C-24AF4DB8C3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DD74DEFC-5C67-4588-9E86-4559EB8F448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27829911-1EB5-4D5C-956A-5A63CFD5350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6C78EB1-C7FF-4F23-B3D5-14AF3CAFA0FF}"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7E529AC3-8B17-41AB-BCBF-E172B4A1359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679E04C2-3669-40E0-B145-E921D2B8F8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82CC6ABD-7D82-434D-81E6-1FEDD7FAFA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0A191B9-1117-414E-94CC-DD3847A9B1E3}"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2EE7A21D-8731-4428-B4C5-B52E03E7BE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26718E64-7CBE-42AA-A28E-FE4371BA2B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DBB22830-A100-4A9E-B17F-3A26E2F1412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0BC319C-1422-455E-8E68-0B627F7E2A94}"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C53626A9-2DCD-4AB9-984D-A04C1596AD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78210CA9-536F-4A37-906D-33DF2A0035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3004050A-F388-45CD-ABE8-4B25BA08ED5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A5382F9-C9E9-4E1F-867E-43B72BEE9B03}"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77B054DC-B500-4570-9599-E88C29649F4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1819CEF3-2290-4244-AB33-157EECD7AAA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968889D5-DB38-4913-9E9A-AB70843D64E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4BC343B-6108-4611-8B74-7D4EE22D709F}"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071C466A-D976-44A1-99F1-2AA585F71A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F0017522-7443-4121-8883-E09E2231960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5E32CDD1-EEAD-4CCD-85FA-3416469362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A6768F2-3B23-40CB-9CC5-76F6323017A0}"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8FD3CBA9-3C31-487C-A670-BF310FFCD5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38011AFB-A63A-4A61-966B-7C28E00F0F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BB1F0BCF-E3B3-4F09-973A-003D02523D6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765572E-B54A-434F-9C48-E09D54D3FC98}"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C9CEE890-D1AF-43DF-AF18-1517805186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FA731017-0EC4-4072-9317-9E4587E5E44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4D74DE5E-34CD-48A9-8EDA-CB658E27FB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4A5E15C-C865-4138-BE08-8C0E16B70AF9}"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9106157F-2662-41C3-AE7F-5B9A2A87E8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86B16B37-3681-456B-B056-5B054DEEC3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E7BF9E9B-115C-4466-A1EF-450A6D66F05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F85282A-75C5-4F85-B6B1-5E264F172469}"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B94D1DD-934E-4CF6-9C56-18C9A8B5A80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0188216B-CB05-49BB-B793-9F1D01B32D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25EB5254-1464-406B-ADF8-575673F33D9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667844-58A3-45FC-A5E1-AC6808DA7DD8}"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9544BC5A-08E8-43AD-8203-E6CD5ABE5E3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CAA908E1-7BF8-4CE4-A5E2-985F763D97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0D2450F8-6416-49ED-A584-B73270427A6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640D428-95A1-4C1F-9913-AA1B6A029CA7}"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6F4DCD1-6881-4269-AD2F-E62D122F509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4DE69A3A-9614-4C17-881D-7E18BAD910D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99063F9C-A7BB-4F3F-A89D-E5D77F6087B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4C6CA20-6916-4411-9CD3-18377A901669}"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3B274157-815A-4CF5-8DCF-FF8A61D236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A5C40F4F-A961-40E8-9F8D-AC5F5B0914A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07B48CCF-AFD8-4D65-959C-D3B6E24641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FC12514-A953-4E8A-8789-687C80F6AC63}"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81EF859B-DBFB-4648-86A9-C56ABF9172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BB6EE686-1C02-4D18-AA8C-34E4E9C4D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79E403E1-094C-41F7-8194-FE70BCC4BB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7AB0AC9-CD1F-45E5-8304-E8DC6E9BB435}"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2FF69429-EF72-4D59-9E2C-393335D7CA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6F379A7E-6EA2-4D88-9367-775BFAB207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DABBD43E-A0AC-4D5D-AF71-5A4A99B11E2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F46606C-9FBF-41FE-B3FD-7A0C435A5F37}"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D0C07091-B403-440C-9DC3-DAC3F667C34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28D34652-79A5-40AD-ACA1-092E7D141E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233F67FB-3E9D-4CE7-A13C-3943AB001B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B5EB328-BCC4-4373-AA78-60FD81FB6CB9}"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45B3F0E9-8747-4C13-94C9-1C15EA6CFBB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66BFC0EA-6160-45A7-B55E-A49510ED11B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9ECF8FC1-0006-4C8A-A7A3-9F2F1062741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8AEE514-02EB-495A-BB73-877F11B50D9A}"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2A3912DC-B110-4344-838B-B4E54B2C06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F7119074-1F23-42A0-B1E3-FBC4461D9D6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85B94F4B-186A-4777-B854-F444BD051D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E7799EE-814B-4BF9-8523-F5F7D98584BB}"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B5903504-6E12-4E94-B34C-3C05E6FA228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C4EA0DEC-3B41-449B-B342-7C51C387DE6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4AA25FF6-F04D-4617-86A5-CE375E84D13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604046D-DF3D-4202-A541-DECC3569EF3E}"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89E45D39-F269-44EC-85B7-FE644ACE524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02200296-9F5D-4EEE-BA82-E3497DD2DF7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D8154C57-1346-40BA-AE80-67358368C10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61BA2AC-E3DE-42AE-8E31-0DDDE1B81D82}"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B029CC70-EBED-4155-8117-49E499D382E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5203387F-9F18-4BD9-A765-CF937D1084C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E3BEF558-3CBD-44C8-8695-FD93A2624E2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9E1129C-DC6C-4271-8F92-D07399C9A55A}"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71498375-3EA2-4FA7-92FC-55C9FF79FF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CE1904F7-4C60-4EF2-A14B-0825BC3AD18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35523ED1-3694-4C73-814D-C4C988202F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EE1772C-01A9-4304-B618-37A33BF4324D}"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38081681-82A2-430C-8B5E-4077D6568A6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9FF81AC8-EC43-499B-8B79-D762D978B4B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3B14A3F9-384E-4BF4-BDCD-B695AF1E0BD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659F7BC-B084-4EB1-9F82-EADC3C5BFB1D}"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F80876BA-47A8-4D18-9E2E-3B88083461C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1FEBB42B-9B43-4FC3-A1C3-3476BF5941A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8596CCB0-F94F-41E3-8871-0CA1C52272D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6BCB73-7D6C-4FE8-A882-B64D902A6F24}"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2074EF-DB65-4F34-8BB4-CA0DD3D8268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AF09AC63-9E8B-4974-8FE1-6A90E74BF5C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C3B0D41B-3ABD-4E41-B9C6-9ED632A116A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7D1FB4-C2D3-4354-8188-EB6E8314D49B}"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83A94B14-DB04-4F0B-8E0D-FAC524512D1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25E81407-FA61-4148-917D-96A21FEE6E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766FDC35-A552-40F0-838A-BB65CBA973D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5C3DCE1-06CA-490B-B64B-70A6BDA8F9FE}"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4C634814-83F2-4DD8-8A2A-9E87DFB88D91}"/>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AFC6C1FC-C468-434E-9236-BF4BE4927CD0}"/>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8F77FA6D-3998-4835-82B4-4E76051E6C8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CF5C85FF-37B8-400C-8F99-1675A6065867}"/>
              </a:ext>
            </a:extLst>
          </p:cNvPr>
          <p:cNvSpPr>
            <a:spLocks noGrp="1"/>
          </p:cNvSpPr>
          <p:nvPr>
            <p:ph type="sldNum" sz="quarter" idx="12"/>
          </p:nvPr>
        </p:nvSpPr>
        <p:spPr>
          <a:xfrm>
            <a:off x="8229600" y="6473825"/>
            <a:ext cx="758825" cy="247650"/>
          </a:xfrm>
        </p:spPr>
        <p:txBody>
          <a:bodyPr/>
          <a:lstStyle>
            <a:lvl1pPr>
              <a:defRPr smtClean="0"/>
            </a:lvl1pPr>
          </a:lstStyle>
          <a:p>
            <a:pPr>
              <a:defRPr/>
            </a:pPr>
            <a:fld id="{5B33407C-CEC6-4127-88B0-DD6136EC3AC0}" type="slidenum">
              <a:rPr lang="en-US" altLang="en-US"/>
              <a:pPr>
                <a:defRPr/>
              </a:pPr>
              <a:t>‹#›</a:t>
            </a:fld>
            <a:endParaRPr lang="en-US" altLang="en-US"/>
          </a:p>
        </p:txBody>
      </p:sp>
    </p:spTree>
    <p:extLst>
      <p:ext uri="{BB962C8B-B14F-4D97-AF65-F5344CB8AC3E}">
        <p14:creationId xmlns:p14="http://schemas.microsoft.com/office/powerpoint/2010/main" val="2416824577"/>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C1BB3447-77C7-4EB3-9889-FD2111C50F3B}"/>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2C88E785-B802-4B90-A0EE-7169FC4EF74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38ACE589-0D7D-45D4-A531-63933242ECD5}"/>
              </a:ext>
            </a:extLst>
          </p:cNvPr>
          <p:cNvSpPr>
            <a:spLocks noGrp="1"/>
          </p:cNvSpPr>
          <p:nvPr>
            <p:ph type="sldNum" sz="quarter" idx="12"/>
          </p:nvPr>
        </p:nvSpPr>
        <p:spPr/>
        <p:txBody>
          <a:bodyPr/>
          <a:lstStyle>
            <a:lvl1pPr>
              <a:defRPr/>
            </a:lvl1pPr>
          </a:lstStyle>
          <a:p>
            <a:pPr>
              <a:defRPr/>
            </a:pPr>
            <a:fld id="{C47014FC-6B02-4E75-8F22-14DE0E2D71FB}" type="slidenum">
              <a:rPr lang="en-US" altLang="en-US"/>
              <a:pPr>
                <a:defRPr/>
              </a:pPr>
              <a:t>‹#›</a:t>
            </a:fld>
            <a:endParaRPr lang="en-US" altLang="en-US"/>
          </a:p>
        </p:txBody>
      </p:sp>
    </p:spTree>
    <p:extLst>
      <p:ext uri="{BB962C8B-B14F-4D97-AF65-F5344CB8AC3E}">
        <p14:creationId xmlns:p14="http://schemas.microsoft.com/office/powerpoint/2010/main" val="3540423772"/>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52EF50-0ADB-4DE3-976E-3502F5A44109}"/>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B9808F00-5EA5-47AA-8169-FBB61B0D34F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0699786-3FFA-458E-8862-F86BADE3ADBC}"/>
              </a:ext>
            </a:extLst>
          </p:cNvPr>
          <p:cNvSpPr>
            <a:spLocks noGrp="1"/>
          </p:cNvSpPr>
          <p:nvPr>
            <p:ph type="sldNum" sz="quarter" idx="12"/>
          </p:nvPr>
        </p:nvSpPr>
        <p:spPr/>
        <p:txBody>
          <a:bodyPr/>
          <a:lstStyle>
            <a:lvl1pPr>
              <a:defRPr smtClean="0"/>
            </a:lvl1pPr>
          </a:lstStyle>
          <a:p>
            <a:pPr>
              <a:defRPr/>
            </a:pPr>
            <a:fld id="{48F31002-7321-4DF4-ACCA-1EC75CC72AFE}" type="slidenum">
              <a:rPr lang="en-US" altLang="en-US"/>
              <a:pPr>
                <a:defRPr/>
              </a:pPr>
              <a:t>‹#›</a:t>
            </a:fld>
            <a:endParaRPr lang="en-US" altLang="en-US"/>
          </a:p>
        </p:txBody>
      </p:sp>
    </p:spTree>
    <p:extLst>
      <p:ext uri="{BB962C8B-B14F-4D97-AF65-F5344CB8AC3E}">
        <p14:creationId xmlns:p14="http://schemas.microsoft.com/office/powerpoint/2010/main" val="449735760"/>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183827E2-3C86-4047-B5EB-F51DBEE0AF20}"/>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9019ADF7-36C6-4E01-AC68-80B878872AA9}"/>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D2EEAFFC-AC8D-4E1B-80F0-CE4323B0FBE3}"/>
              </a:ext>
            </a:extLst>
          </p:cNvPr>
          <p:cNvSpPr>
            <a:spLocks noGrp="1"/>
          </p:cNvSpPr>
          <p:nvPr>
            <p:ph type="sldNum" sz="quarter" idx="12"/>
          </p:nvPr>
        </p:nvSpPr>
        <p:spPr>
          <a:xfrm>
            <a:off x="8229600" y="6473825"/>
            <a:ext cx="758825" cy="247650"/>
          </a:xfrm>
        </p:spPr>
        <p:txBody>
          <a:bodyPr/>
          <a:lstStyle>
            <a:lvl1pPr>
              <a:defRPr smtClean="0"/>
            </a:lvl1pPr>
          </a:lstStyle>
          <a:p>
            <a:pPr>
              <a:defRPr/>
            </a:pPr>
            <a:fld id="{C6D78CC4-AFF0-449E-8D94-BB8106980276}" type="slidenum">
              <a:rPr lang="en-US" altLang="en-US"/>
              <a:pPr>
                <a:defRPr/>
              </a:pPr>
              <a:t>‹#›</a:t>
            </a:fld>
            <a:endParaRPr lang="en-US" altLang="en-US"/>
          </a:p>
        </p:txBody>
      </p:sp>
    </p:spTree>
    <p:extLst>
      <p:ext uri="{BB962C8B-B14F-4D97-AF65-F5344CB8AC3E}">
        <p14:creationId xmlns:p14="http://schemas.microsoft.com/office/powerpoint/2010/main" val="2332586910"/>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B15F84C3-1470-49E2-B123-73FCF76C13F3}"/>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C638DD5B-5A51-4DB4-8A49-A3AA57A6D932}"/>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E8922ED1-C599-432B-B375-D0F51792FA56}"/>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DEB9937F-3D62-4A49-849B-A550D8BB6475}"/>
              </a:ext>
            </a:extLst>
          </p:cNvPr>
          <p:cNvSpPr>
            <a:spLocks noGrp="1"/>
          </p:cNvSpPr>
          <p:nvPr>
            <p:ph type="sldNum" sz="quarter" idx="12"/>
          </p:nvPr>
        </p:nvSpPr>
        <p:spPr/>
        <p:txBody>
          <a:bodyPr/>
          <a:lstStyle>
            <a:lvl1pPr>
              <a:defRPr smtClean="0"/>
            </a:lvl1pPr>
          </a:lstStyle>
          <a:p>
            <a:pPr>
              <a:defRPr/>
            </a:pPr>
            <a:fld id="{DE46AC02-4727-4987-932E-C5115CE8C444}" type="slidenum">
              <a:rPr lang="en-US" altLang="en-US"/>
              <a:pPr>
                <a:defRPr/>
              </a:pPr>
              <a:t>‹#›</a:t>
            </a:fld>
            <a:endParaRPr lang="en-US" altLang="en-US"/>
          </a:p>
        </p:txBody>
      </p:sp>
    </p:spTree>
    <p:extLst>
      <p:ext uri="{BB962C8B-B14F-4D97-AF65-F5344CB8AC3E}">
        <p14:creationId xmlns:p14="http://schemas.microsoft.com/office/powerpoint/2010/main" val="1698446972"/>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4374D603-8A10-453E-BAE1-D618DECE6680}"/>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88F7EA2F-DA35-48A6-8451-546400136BE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08B74163-B6F4-4A40-B323-042643372F21}"/>
              </a:ext>
            </a:extLst>
          </p:cNvPr>
          <p:cNvSpPr>
            <a:spLocks noGrp="1"/>
          </p:cNvSpPr>
          <p:nvPr>
            <p:ph type="sldNum" sz="quarter" idx="12"/>
          </p:nvPr>
        </p:nvSpPr>
        <p:spPr/>
        <p:txBody>
          <a:bodyPr/>
          <a:lstStyle>
            <a:lvl1pPr>
              <a:defRPr/>
            </a:lvl1pPr>
          </a:lstStyle>
          <a:p>
            <a:pPr>
              <a:defRPr/>
            </a:pPr>
            <a:fld id="{CA8322DA-EA29-4771-B45E-C1FC592A6D14}" type="slidenum">
              <a:rPr lang="en-US" altLang="en-US"/>
              <a:pPr>
                <a:defRPr/>
              </a:pPr>
              <a:t>‹#›</a:t>
            </a:fld>
            <a:endParaRPr lang="en-US" altLang="en-US"/>
          </a:p>
        </p:txBody>
      </p:sp>
    </p:spTree>
    <p:extLst>
      <p:ext uri="{BB962C8B-B14F-4D97-AF65-F5344CB8AC3E}">
        <p14:creationId xmlns:p14="http://schemas.microsoft.com/office/powerpoint/2010/main" val="1423841634"/>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66A8CE25-2294-4A80-AC8F-3B9B31A9A5C1}"/>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464ADE49-DA8C-4550-B1CF-DF9E3A660207}"/>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DBDF25D3-8A78-46C7-A2F2-A612599F5CAB}"/>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C71FB9B5-32B7-4880-823B-C3D1ED1CC8DD}"/>
              </a:ext>
            </a:extLst>
          </p:cNvPr>
          <p:cNvSpPr>
            <a:spLocks noGrp="1"/>
          </p:cNvSpPr>
          <p:nvPr>
            <p:ph type="sldNum" sz="quarter" idx="12"/>
          </p:nvPr>
        </p:nvSpPr>
        <p:spPr>
          <a:xfrm>
            <a:off x="8229600" y="6477000"/>
            <a:ext cx="762000" cy="247650"/>
          </a:xfrm>
        </p:spPr>
        <p:txBody>
          <a:bodyPr/>
          <a:lstStyle>
            <a:lvl1pPr>
              <a:defRPr smtClean="0"/>
            </a:lvl1pPr>
          </a:lstStyle>
          <a:p>
            <a:pPr>
              <a:defRPr/>
            </a:pPr>
            <a:fld id="{E858C58C-4386-4B02-A1E7-9E9D507F1693}" type="slidenum">
              <a:rPr lang="en-US" altLang="en-US"/>
              <a:pPr>
                <a:defRPr/>
              </a:pPr>
              <a:t>‹#›</a:t>
            </a:fld>
            <a:endParaRPr lang="en-US" altLang="en-US"/>
          </a:p>
        </p:txBody>
      </p:sp>
    </p:spTree>
    <p:extLst>
      <p:ext uri="{BB962C8B-B14F-4D97-AF65-F5344CB8AC3E}">
        <p14:creationId xmlns:p14="http://schemas.microsoft.com/office/powerpoint/2010/main" val="3212482357"/>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8380C065-18CD-4E20-9D76-915400602081}"/>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ABF228BB-5C69-4E4C-829A-8403D51E477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41FB3E04-DEA7-4175-8586-2CAD7FB95CD1}"/>
              </a:ext>
            </a:extLst>
          </p:cNvPr>
          <p:cNvSpPr>
            <a:spLocks noGrp="1"/>
          </p:cNvSpPr>
          <p:nvPr>
            <p:ph type="sldNum" sz="quarter" idx="12"/>
          </p:nvPr>
        </p:nvSpPr>
        <p:spPr/>
        <p:txBody>
          <a:bodyPr/>
          <a:lstStyle>
            <a:lvl1pPr>
              <a:defRPr/>
            </a:lvl1pPr>
          </a:lstStyle>
          <a:p>
            <a:pPr>
              <a:defRPr/>
            </a:pPr>
            <a:fld id="{B925D0AE-CB68-411C-B430-82302C431906}" type="slidenum">
              <a:rPr lang="en-US" altLang="en-US"/>
              <a:pPr>
                <a:defRPr/>
              </a:pPr>
              <a:t>‹#›</a:t>
            </a:fld>
            <a:endParaRPr lang="en-US" altLang="en-US"/>
          </a:p>
        </p:txBody>
      </p:sp>
    </p:spTree>
    <p:extLst>
      <p:ext uri="{BB962C8B-B14F-4D97-AF65-F5344CB8AC3E}">
        <p14:creationId xmlns:p14="http://schemas.microsoft.com/office/powerpoint/2010/main" val="401019191"/>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75278B9A-1F54-49DD-B7AA-D2B3A63DE0DF}"/>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3D10DD6B-FE27-43C1-954C-F93B8C8E387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EDAA6E8C-F9C6-48F7-911A-CE0B9AC6BCE4}"/>
              </a:ext>
            </a:extLst>
          </p:cNvPr>
          <p:cNvSpPr>
            <a:spLocks noGrp="1"/>
          </p:cNvSpPr>
          <p:nvPr>
            <p:ph type="sldNum" sz="quarter" idx="12"/>
          </p:nvPr>
        </p:nvSpPr>
        <p:spPr/>
        <p:txBody>
          <a:bodyPr/>
          <a:lstStyle>
            <a:lvl1pPr>
              <a:defRPr smtClean="0"/>
            </a:lvl1pPr>
          </a:lstStyle>
          <a:p>
            <a:pPr>
              <a:defRPr/>
            </a:pPr>
            <a:fld id="{022023DC-D0A1-4404-BC1C-ADAC02B02606}" type="slidenum">
              <a:rPr lang="en-US" altLang="en-US"/>
              <a:pPr>
                <a:defRPr/>
              </a:pPr>
              <a:t>‹#›</a:t>
            </a:fld>
            <a:endParaRPr lang="en-US" altLang="en-US"/>
          </a:p>
        </p:txBody>
      </p:sp>
    </p:spTree>
    <p:extLst>
      <p:ext uri="{BB962C8B-B14F-4D97-AF65-F5344CB8AC3E}">
        <p14:creationId xmlns:p14="http://schemas.microsoft.com/office/powerpoint/2010/main" val="62981625"/>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F41B701C-0AC1-4A2B-9E14-1D3909BCA491}"/>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F0314F7D-7A77-4AC1-A599-7A4F8D7E6711}"/>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1B0613F8-8B7C-40BB-A88A-BB2462F466F8}"/>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760F281A-881F-468F-8796-2E6B4DF51720}"/>
              </a:ext>
            </a:extLst>
          </p:cNvPr>
          <p:cNvSpPr>
            <a:spLocks noGrp="1"/>
          </p:cNvSpPr>
          <p:nvPr>
            <p:ph type="sldNum" sz="quarter" idx="12"/>
          </p:nvPr>
        </p:nvSpPr>
        <p:spPr/>
        <p:txBody>
          <a:bodyPr/>
          <a:lstStyle>
            <a:lvl1pPr>
              <a:defRPr smtClean="0"/>
            </a:lvl1pPr>
          </a:lstStyle>
          <a:p>
            <a:pPr>
              <a:defRPr/>
            </a:pPr>
            <a:fld id="{81E480DE-ECAE-4E0B-ADBE-15C23B4A9DFA}" type="slidenum">
              <a:rPr lang="en-US" altLang="en-US"/>
              <a:pPr>
                <a:defRPr/>
              </a:pPr>
              <a:t>‹#›</a:t>
            </a:fld>
            <a:endParaRPr lang="en-US" altLang="en-US"/>
          </a:p>
        </p:txBody>
      </p:sp>
    </p:spTree>
    <p:extLst>
      <p:ext uri="{BB962C8B-B14F-4D97-AF65-F5344CB8AC3E}">
        <p14:creationId xmlns:p14="http://schemas.microsoft.com/office/powerpoint/2010/main" val="4218021077"/>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4DCFC7E7-1E5B-460C-BC72-19C7EC1B3EB1}"/>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6856DBFB-26D6-41BA-8728-1A976A31BA8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39ED27E1-4761-4611-8D5C-88E695AABF3A}"/>
              </a:ext>
            </a:extLst>
          </p:cNvPr>
          <p:cNvSpPr>
            <a:spLocks noGrp="1"/>
          </p:cNvSpPr>
          <p:nvPr>
            <p:ph type="sldNum" sz="quarter" idx="12"/>
          </p:nvPr>
        </p:nvSpPr>
        <p:spPr/>
        <p:txBody>
          <a:bodyPr/>
          <a:lstStyle>
            <a:lvl1pPr>
              <a:defRPr smtClean="0"/>
            </a:lvl1pPr>
          </a:lstStyle>
          <a:p>
            <a:pPr>
              <a:defRPr/>
            </a:pPr>
            <a:fld id="{B822C3C8-6998-4415-B5CA-8DF2885A0E71}" type="slidenum">
              <a:rPr lang="en-US" altLang="en-US"/>
              <a:pPr>
                <a:defRPr/>
              </a:pPr>
              <a:t>‹#›</a:t>
            </a:fld>
            <a:endParaRPr lang="en-US" altLang="en-US"/>
          </a:p>
        </p:txBody>
      </p:sp>
    </p:spTree>
    <p:extLst>
      <p:ext uri="{BB962C8B-B14F-4D97-AF65-F5344CB8AC3E}">
        <p14:creationId xmlns:p14="http://schemas.microsoft.com/office/powerpoint/2010/main" val="3132908247"/>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C65F3683-2E50-444A-9BA1-911C4EB8DF53}"/>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051FEF0B-D8CB-475A-9157-24A7331E04AA}"/>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0D526AB9-90A9-43F0-B09C-2C120C9045E2}"/>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60F39786-0266-42F0-A415-18408ED6E64B}"/>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BA1A4AEF-02F7-4987-837F-381B789AA29A}"/>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30258957-9B50-4D50-859D-318CDC7724D6}"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A0FFBC7C-AAAF-444C-A177-BFB5C0E9569B}"/>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1F1A959F-7850-4322-BA08-5EADBD8F48D1}"/>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4EBA6C87-EAAA-4519-9511-678E2CCEAC4C}"/>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5424" r:id="rId1"/>
    <p:sldLayoutId id="2147485425" r:id="rId2"/>
    <p:sldLayoutId id="2147485426" r:id="rId3"/>
    <p:sldLayoutId id="2147485421" r:id="rId4"/>
    <p:sldLayoutId id="2147485427" r:id="rId5"/>
    <p:sldLayoutId id="2147485422" r:id="rId6"/>
    <p:sldLayoutId id="2147485428" r:id="rId7"/>
    <p:sldLayoutId id="2147485429" r:id="rId8"/>
    <p:sldLayoutId id="2147485430" r:id="rId9"/>
    <p:sldLayoutId id="2147485423" r:id="rId10"/>
    <p:sldLayoutId id="2147485431"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7DD4C2A4-3B9E-4AFA-8BB8-8983E643C447}"/>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dirty="0">
                <a:solidFill>
                  <a:srgbClr val="002060"/>
                </a:solidFill>
                <a:effectLst>
                  <a:outerShdw blurRad="38100" dist="38100" dir="2700000" algn="tl">
                    <a:srgbClr val="000000">
                      <a:alpha val="43137"/>
                    </a:srgbClr>
                  </a:outerShdw>
                </a:effectLst>
              </a:rPr>
              <a:t>Expanding  Your Love  Limits</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20072DF-D4C3-4DE2-84FF-12DDDA41FD8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658FB77-8CCF-47FF-9100-D2246FCA1216}"/>
              </a:ext>
            </a:extLst>
          </p:cNvPr>
          <p:cNvSpPr>
            <a:spLocks noGrp="1" noChangeArrowheads="1"/>
          </p:cNvSpPr>
          <p:nvPr>
            <p:ph idx="1"/>
          </p:nvPr>
        </p:nvSpPr>
        <p:spPr>
          <a:xfrm>
            <a:off x="457200" y="1143000"/>
            <a:ext cx="8229600" cy="5410200"/>
          </a:xfrm>
        </p:spPr>
        <p:txBody>
          <a:bodyPr>
            <a:normAutofit/>
          </a:bodyPr>
          <a:lstStyle/>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It Must Overflow in </a:t>
            </a:r>
            <a:r>
              <a:rPr lang="en-US" sz="4400" b="1" u="sng" dirty="0">
                <a:solidFill>
                  <a:srgbClr val="990033"/>
                </a:solidFill>
                <a:effectLst>
                  <a:outerShdw blurRad="38100" dist="38100" dir="2700000" algn="tl">
                    <a:srgbClr val="000000">
                      <a:alpha val="43137"/>
                    </a:srgbClr>
                  </a:outerShdw>
                </a:effectLst>
                <a:latin typeface="Arial Narrow" pitchFamily="34" charset="0"/>
              </a:rPr>
              <a:t>Knowledge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err="1">
                <a:solidFill>
                  <a:srgbClr val="006600"/>
                </a:solidFill>
                <a:effectLst>
                  <a:outerShdw blurRad="38100" dist="38100" dir="2700000" algn="tl">
                    <a:srgbClr val="000000">
                      <a:alpha val="43137"/>
                    </a:srgbClr>
                  </a:outerShdw>
                </a:effectLst>
                <a:latin typeface="Arial Narrow" pitchFamily="34" charset="0"/>
              </a:rPr>
              <a:t>Knowlege</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990033"/>
                </a:solidFill>
                <a:effectLst>
                  <a:outerShdw blurRad="38100" dist="38100" dir="2700000" algn="tl">
                    <a:srgbClr val="000000">
                      <a:alpha val="43137"/>
                    </a:srgbClr>
                  </a:outerShdw>
                </a:effectLst>
                <a:latin typeface="Arial Narrow" pitchFamily="34" charset="0"/>
              </a:rPr>
              <a:t> = an enhanced 	knowledge </a:t>
            </a:r>
            <a:r>
              <a:rPr lang="en-US" sz="4400" b="1" dirty="0">
                <a:solidFill>
                  <a:srgbClr val="990033"/>
                </a:solidFill>
                <a:effectLst>
                  <a:outerShdw blurRad="38100" dist="38100" dir="2700000" algn="tl">
                    <a:srgbClr val="000000">
                      <a:alpha val="43137"/>
                    </a:srgbClr>
                  </a:outerShdw>
                </a:effectLst>
                <a:latin typeface="Arial Narrow" pitchFamily="34" charset="0"/>
              </a:rPr>
              <a:t>based </a:t>
            </a:r>
            <a:r>
              <a:rPr lang="en-US" sz="4400" b="1">
                <a:solidFill>
                  <a:srgbClr val="990033"/>
                </a:solidFill>
                <a:effectLst>
                  <a:outerShdw blurRad="38100" dist="38100" dir="2700000" algn="tl">
                    <a:srgbClr val="000000">
                      <a:alpha val="43137"/>
                    </a:srgbClr>
                  </a:outerShdw>
                </a:effectLst>
                <a:latin typeface="Arial Narrow" pitchFamily="34" charset="0"/>
              </a:rPr>
              <a:t>on your 	personal </a:t>
            </a:r>
            <a:r>
              <a:rPr lang="en-US" sz="4400" b="1" dirty="0">
                <a:solidFill>
                  <a:srgbClr val="990033"/>
                </a:solidFill>
                <a:effectLst>
                  <a:outerShdw blurRad="38100" dist="38100" dir="2700000" algn="tl">
                    <a:srgbClr val="000000">
                      <a:alpha val="43137"/>
                    </a:srgbClr>
                  </a:outerShdw>
                </a:effectLst>
                <a:latin typeface="Arial Narrow" pitchFamily="34" charset="0"/>
              </a:rPr>
              <a:t>experience.</a:t>
            </a:r>
          </a:p>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Unselfish &amp; sacrificial love 	builds on </a:t>
            </a:r>
            <a:r>
              <a:rPr lang="en-US" sz="4400" b="1">
                <a:solidFill>
                  <a:srgbClr val="990033"/>
                </a:solidFill>
                <a:effectLst>
                  <a:outerShdw blurRad="38100" dist="38100" dir="2700000" algn="tl">
                    <a:srgbClr val="000000">
                      <a:alpha val="43137"/>
                    </a:srgbClr>
                  </a:outerShdw>
                </a:effectLst>
                <a:latin typeface="Arial Narrow" pitchFamily="34" charset="0"/>
              </a:rPr>
              <a:t>itself.</a:t>
            </a:r>
          </a:p>
          <a:p>
            <a:pPr marL="742950" indent="-742950" algn="just" eaLnBrk="1" hangingPunct="1">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endParaRPr>
          </a:p>
          <a:p>
            <a:pPr marL="742950" indent="-742950" algn="just" eaLnBrk="1" hangingPunct="1">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rPr>
              <a:t>* e</a:t>
            </a:r>
            <a:r>
              <a:rPr lang="el-GR"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rPr>
              <a:t>πίγνωσις</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C8D8B0DB-C331-4226-A980-1F96290EF4B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The Extent of the Growth.  </a:t>
            </a:r>
            <a:endParaRPr lang="en-US" dirty="0"/>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C4249C8-EEAB-477C-8EAD-BE53B6EE31C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97C41FC-FCAE-4BE8-900B-F9CDA7C58332}"/>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It Must Have </a:t>
            </a:r>
            <a:r>
              <a:rPr lang="en-US" sz="4400" b="1" u="sng" dirty="0">
                <a:solidFill>
                  <a:srgbClr val="990033"/>
                </a:solidFill>
                <a:effectLst>
                  <a:outerShdw blurRad="38100" dist="38100" dir="2700000" algn="tl">
                    <a:srgbClr val="000000">
                      <a:alpha val="43137"/>
                    </a:srgbClr>
                  </a:outerShdw>
                </a:effectLst>
                <a:latin typeface="Arial Narrow" pitchFamily="34" charset="0"/>
              </a:rPr>
              <a:t>Depth</a:t>
            </a:r>
            <a:r>
              <a:rPr lang="en-US" sz="4400" b="1" dirty="0">
                <a:solidFill>
                  <a:srgbClr val="990033"/>
                </a:solidFill>
                <a:effectLst>
                  <a:outerShdw blurRad="38100" dist="38100" dir="2700000" algn="tl">
                    <a:srgbClr val="000000">
                      <a:alpha val="43137"/>
                    </a:srgbClr>
                  </a:outerShdw>
                </a:effectLst>
                <a:latin typeface="Arial Narrow" pitchFamily="34" charset="0"/>
              </a:rPr>
              <a:t> of </a:t>
            </a:r>
            <a:r>
              <a:rPr lang="en-US" sz="4400" b="1" u="sng" dirty="0">
                <a:solidFill>
                  <a:srgbClr val="990033"/>
                </a:solidFill>
                <a:effectLst>
                  <a:outerShdw blurRad="38100" dist="38100" dir="2700000" algn="tl">
                    <a:srgbClr val="000000">
                      <a:alpha val="43137"/>
                    </a:srgbClr>
                  </a:outerShdw>
                </a:effectLst>
                <a:latin typeface="Arial Narrow" pitchFamily="34" charset="0"/>
              </a:rPr>
              <a:t>Insight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And this is my prayer: that your love may abound more and more in knowledge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depth of insight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 –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v9</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E089352B-15C4-4DBC-AE08-B554CF645E2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The Extent of the Growth.  </a:t>
            </a:r>
            <a:endParaRPr lang="en-US"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C3F31B5-DDC2-44A3-A417-A59105B5A30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006FF16-81DF-4523-87CF-7415FAD25031}"/>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It Must Have </a:t>
            </a:r>
            <a:r>
              <a:rPr lang="en-US" sz="4400" b="1" u="sng" dirty="0">
                <a:solidFill>
                  <a:srgbClr val="990033"/>
                </a:solidFill>
                <a:effectLst>
                  <a:outerShdw blurRad="38100" dist="38100" dir="2700000" algn="tl">
                    <a:srgbClr val="000000">
                      <a:alpha val="43137"/>
                    </a:srgbClr>
                  </a:outerShdw>
                </a:effectLst>
                <a:latin typeface="Arial Narrow" pitchFamily="34" charset="0"/>
              </a:rPr>
              <a:t>Depth</a:t>
            </a:r>
            <a:r>
              <a:rPr lang="en-US" sz="4400" b="1" dirty="0">
                <a:solidFill>
                  <a:srgbClr val="990033"/>
                </a:solidFill>
                <a:effectLst>
                  <a:outerShdw blurRad="38100" dist="38100" dir="2700000" algn="tl">
                    <a:srgbClr val="000000">
                      <a:alpha val="43137"/>
                    </a:srgbClr>
                  </a:outerShdw>
                </a:effectLst>
                <a:latin typeface="Arial Narrow" pitchFamily="34" charset="0"/>
              </a:rPr>
              <a:t> of </a:t>
            </a:r>
            <a:r>
              <a:rPr lang="en-US" sz="4400" b="1" u="sng" dirty="0">
                <a:solidFill>
                  <a:srgbClr val="990033"/>
                </a:solidFill>
                <a:effectLst>
                  <a:outerShdw blurRad="38100" dist="38100" dir="2700000" algn="tl">
                    <a:srgbClr val="000000">
                      <a:alpha val="43137"/>
                    </a:srgbClr>
                  </a:outerShdw>
                </a:effectLst>
                <a:latin typeface="Arial Narrow" pitchFamily="34" charset="0"/>
              </a:rPr>
              <a:t>Insight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Love is an </a:t>
            </a:r>
            <a:r>
              <a:rPr lang="en-US" sz="4400" b="1" u="sng" dirty="0">
                <a:solidFill>
                  <a:srgbClr val="990033"/>
                </a:solidFill>
                <a:effectLst>
                  <a:outerShdw blurRad="38100" dist="38100" dir="2700000" algn="tl">
                    <a:srgbClr val="000000">
                      <a:alpha val="43137"/>
                    </a:srgbClr>
                  </a:outerShdw>
                </a:effectLst>
                <a:latin typeface="Arial Narrow" pitchFamily="34" charset="0"/>
              </a:rPr>
              <a:t>intelligent</a:t>
            </a:r>
            <a:r>
              <a:rPr lang="en-US" sz="4400" b="1" dirty="0">
                <a:solidFill>
                  <a:srgbClr val="990033"/>
                </a:solidFill>
                <a:effectLst>
                  <a:outerShdw blurRad="38100" dist="38100" dir="2700000" algn="tl">
                    <a:srgbClr val="000000">
                      <a:alpha val="43137"/>
                    </a:srgbClr>
                  </a:outerShdw>
                </a:effectLst>
                <a:latin typeface="Arial Narrow" pitchFamily="34" charset="0"/>
              </a:rPr>
              <a:t> act of the 	will.</a:t>
            </a:r>
          </a:p>
        </p:txBody>
      </p:sp>
      <p:sp>
        <p:nvSpPr>
          <p:cNvPr id="4" name="Rectangle 3">
            <a:extLst>
              <a:ext uri="{FF2B5EF4-FFF2-40B4-BE49-F238E27FC236}">
                <a16:creationId xmlns:a16="http://schemas.microsoft.com/office/drawing/2014/main" id="{EF35FDC2-7956-41B4-9381-09530384F54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The Extent of the Growth.  </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69DB3EE-AB22-4909-9AF9-0C008EE7F74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A2FDEF8-C37B-4996-8875-F7B17CAB763F}"/>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It Must </a:t>
            </a:r>
            <a:r>
              <a:rPr lang="en-US" sz="4400" b="1" u="sng" dirty="0">
                <a:solidFill>
                  <a:srgbClr val="990033"/>
                </a:solidFill>
                <a:effectLst>
                  <a:outerShdw blurRad="38100" dist="38100" dir="2700000" algn="tl">
                    <a:srgbClr val="000000">
                      <a:alpha val="43137"/>
                    </a:srgbClr>
                  </a:outerShdw>
                </a:effectLst>
                <a:latin typeface="Arial Narrow" pitchFamily="34" charset="0"/>
              </a:rPr>
              <a:t>Depth</a:t>
            </a:r>
            <a:r>
              <a:rPr lang="en-US" sz="4400" b="1" dirty="0">
                <a:solidFill>
                  <a:srgbClr val="990033"/>
                </a:solidFill>
                <a:effectLst>
                  <a:outerShdw blurRad="38100" dist="38100" dir="2700000" algn="tl">
                    <a:srgbClr val="000000">
                      <a:alpha val="43137"/>
                    </a:srgbClr>
                  </a:outerShdw>
                </a:effectLst>
                <a:latin typeface="Arial Narrow" pitchFamily="34" charset="0"/>
              </a:rPr>
              <a:t> of </a:t>
            </a:r>
            <a:r>
              <a:rPr lang="en-US" sz="4400" b="1" u="sng" dirty="0">
                <a:solidFill>
                  <a:srgbClr val="990033"/>
                </a:solidFill>
                <a:effectLst>
                  <a:outerShdw blurRad="38100" dist="38100" dir="2700000" algn="tl">
                    <a:srgbClr val="000000">
                      <a:alpha val="43137"/>
                    </a:srgbClr>
                  </a:outerShdw>
                </a:effectLst>
                <a:latin typeface="Arial Narrow" pitchFamily="34" charset="0"/>
              </a:rPr>
              <a:t>Insight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Love is an intelligent act of the 	</a:t>
            </a:r>
            <a:r>
              <a:rPr lang="en-US" sz="4400" b="1" u="sng" dirty="0">
                <a:solidFill>
                  <a:srgbClr val="990033"/>
                </a:solidFill>
                <a:effectLst>
                  <a:outerShdw blurRad="38100" dist="38100" dir="2700000" algn="tl">
                    <a:srgbClr val="000000">
                      <a:alpha val="43137"/>
                    </a:srgbClr>
                  </a:outerShdw>
                </a:effectLst>
                <a:latin typeface="Arial Narrow" pitchFamily="34" charset="0"/>
              </a:rPr>
              <a:t>will</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742950" indent="-74295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Not on emotions – but on needs!</a:t>
            </a:r>
          </a:p>
        </p:txBody>
      </p:sp>
      <p:sp>
        <p:nvSpPr>
          <p:cNvPr id="4" name="Rectangle 3">
            <a:extLst>
              <a:ext uri="{FF2B5EF4-FFF2-40B4-BE49-F238E27FC236}">
                <a16:creationId xmlns:a16="http://schemas.microsoft.com/office/drawing/2014/main" id="{196AC9EA-FA4B-4544-B4D6-B9DAC9CC17B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The Extent of the Growth.  </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39072EF-8C21-4D89-A25D-01F7C680BF3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CE3B9B9-2B8B-4B1B-9461-C6D7663E0045}"/>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It Must Have </a:t>
            </a:r>
            <a:r>
              <a:rPr lang="en-US" sz="4400" b="1" u="sng" dirty="0">
                <a:solidFill>
                  <a:srgbClr val="990033"/>
                </a:solidFill>
                <a:effectLst>
                  <a:outerShdw blurRad="38100" dist="38100" dir="2700000" algn="tl">
                    <a:srgbClr val="000000">
                      <a:alpha val="43137"/>
                    </a:srgbClr>
                  </a:outerShdw>
                </a:effectLst>
                <a:latin typeface="Arial Narrow" pitchFamily="34" charset="0"/>
              </a:rPr>
              <a:t>Depth</a:t>
            </a:r>
            <a:r>
              <a:rPr lang="en-US" sz="4400" b="1" dirty="0">
                <a:solidFill>
                  <a:srgbClr val="990033"/>
                </a:solidFill>
                <a:effectLst>
                  <a:outerShdw blurRad="38100" dist="38100" dir="2700000" algn="tl">
                    <a:srgbClr val="000000">
                      <a:alpha val="43137"/>
                    </a:srgbClr>
                  </a:outerShdw>
                </a:effectLst>
                <a:latin typeface="Arial Narrow" pitchFamily="34" charset="0"/>
              </a:rPr>
              <a:t> of </a:t>
            </a:r>
            <a:r>
              <a:rPr lang="en-US" sz="4400" b="1" u="sng" dirty="0">
                <a:solidFill>
                  <a:srgbClr val="990033"/>
                </a:solidFill>
                <a:effectLst>
                  <a:outerShdw blurRad="38100" dist="38100" dir="2700000" algn="tl">
                    <a:srgbClr val="000000">
                      <a:alpha val="43137"/>
                    </a:srgbClr>
                  </a:outerShdw>
                </a:effectLst>
                <a:latin typeface="Arial Narrow" pitchFamily="34" charset="0"/>
              </a:rPr>
              <a:t>Insight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Love is an </a:t>
            </a:r>
            <a:r>
              <a:rPr lang="en-US" sz="4400" b="1" u="sng" dirty="0">
                <a:solidFill>
                  <a:srgbClr val="990033"/>
                </a:solidFill>
                <a:effectLst>
                  <a:outerShdw blurRad="38100" dist="38100" dir="2700000" algn="tl">
                    <a:srgbClr val="000000">
                      <a:alpha val="43137"/>
                    </a:srgbClr>
                  </a:outerShdw>
                </a:effectLst>
                <a:latin typeface="Arial Narrow" pitchFamily="34" charset="0"/>
              </a:rPr>
              <a:t>intelligent</a:t>
            </a:r>
            <a:r>
              <a:rPr lang="en-US" sz="4400" b="1" dirty="0">
                <a:solidFill>
                  <a:srgbClr val="990033"/>
                </a:solidFill>
                <a:effectLst>
                  <a:outerShdw blurRad="38100" dist="38100" dir="2700000" algn="tl">
                    <a:srgbClr val="000000">
                      <a:alpha val="43137"/>
                    </a:srgbClr>
                  </a:outerShdw>
                </a:effectLst>
                <a:latin typeface="Arial Narrow" pitchFamily="34" charset="0"/>
              </a:rPr>
              <a:t> act of the 	will.</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Love is </a:t>
            </a:r>
            <a:r>
              <a:rPr lang="en-US" sz="4400" b="1" u="sng" dirty="0">
                <a:solidFill>
                  <a:srgbClr val="990033"/>
                </a:solidFill>
                <a:effectLst>
                  <a:outerShdw blurRad="38100" dist="38100" dir="2700000" algn="tl">
                    <a:srgbClr val="000000">
                      <a:alpha val="43137"/>
                    </a:srgbClr>
                  </a:outerShdw>
                </a:effectLst>
                <a:latin typeface="Arial Narrow" pitchFamily="34" charset="0"/>
              </a:rPr>
              <a:t>sacrificial</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F194C076-601F-42B2-B0EF-A185D523F5C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The Extent of the Growth.  </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443087A-D432-4B2B-9D38-BF5091D4EA51}"/>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D4E0C18-D5AD-40DD-A0D8-54703ACA384A}"/>
              </a:ext>
            </a:extLst>
          </p:cNvPr>
          <p:cNvSpPr>
            <a:spLocks noGrp="1" noChangeArrowheads="1"/>
          </p:cNvSpPr>
          <p:nvPr>
            <p:ph idx="1"/>
          </p:nvPr>
        </p:nvSpPr>
        <p:spPr>
          <a:xfrm>
            <a:off x="457200" y="914400"/>
            <a:ext cx="8229600" cy="4648200"/>
          </a:xfrm>
        </p:spPr>
        <p:txBody>
          <a:bodyPr>
            <a:normAutofit/>
          </a:bodyPr>
          <a:lstStyle/>
          <a:p>
            <a:pPr marL="857250" indent="-85725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The Extent of the Growth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v9</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 The Reason for the Growth </a:t>
            </a:r>
            <a:r>
              <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rPr>
              <a:t>– v10</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8B4665D-28A5-409F-ADD5-4AFACE7F9FE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0EAAE5F-ECC0-4D40-848E-9418AA8CB316}"/>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So You Can Discover What </a:t>
            </a:r>
            <a:r>
              <a:rPr lang="en-US" sz="4400" b="1" u="sng" dirty="0">
                <a:solidFill>
                  <a:srgbClr val="990033"/>
                </a:solidFill>
                <a:effectLst>
                  <a:outerShdw blurRad="38100" dist="38100" dir="2700000" algn="tl">
                    <a:srgbClr val="000000">
                      <a:alpha val="43137"/>
                    </a:srgbClr>
                  </a:outerShdw>
                </a:effectLst>
                <a:latin typeface="Arial Narrow" pitchFamily="34" charset="0"/>
              </a:rPr>
              <a:t>Really</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Matters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so that you may be able to discern what is best and may be pure and blameless until the day of Christ . . . –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v10</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AB589CBA-92A5-489C-9EDE-E094CE16669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Reason for the Growth.</a:t>
            </a:r>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C3EBA20-39A6-4A11-9ADF-C2D049D61B8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93FB162-9669-4BA7-93EC-117D557D9F9E}"/>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So You Can Discover What </a:t>
            </a:r>
            <a:r>
              <a:rPr lang="en-US" sz="4400" b="1" u="sng" dirty="0">
                <a:solidFill>
                  <a:srgbClr val="990033"/>
                </a:solidFill>
                <a:effectLst>
                  <a:outerShdw blurRad="38100" dist="38100" dir="2700000" algn="tl">
                    <a:srgbClr val="000000">
                      <a:alpha val="43137"/>
                    </a:srgbClr>
                  </a:outerShdw>
                </a:effectLst>
                <a:latin typeface="Arial Narrow" pitchFamily="34" charset="0"/>
              </a:rPr>
              <a:t>Really</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Matters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Establishing </a:t>
            </a:r>
            <a:r>
              <a:rPr lang="en-US" sz="4400" b="1" u="sng" dirty="0">
                <a:solidFill>
                  <a:srgbClr val="990033"/>
                </a:solidFill>
                <a:effectLst>
                  <a:outerShdw blurRad="38100" dist="38100" dir="2700000" algn="tl">
                    <a:srgbClr val="000000">
                      <a:alpha val="43137"/>
                    </a:srgbClr>
                  </a:outerShdw>
                </a:effectLst>
                <a:latin typeface="Arial Narrow" pitchFamily="34" charset="0"/>
              </a:rPr>
              <a:t>relationships</a:t>
            </a:r>
            <a:r>
              <a:rPr lang="en-US" sz="4400" b="1" dirty="0">
                <a:solidFill>
                  <a:srgbClr val="990033"/>
                </a:solidFill>
                <a:effectLst>
                  <a:outerShdw blurRad="38100" dist="38100" dir="2700000" algn="tl">
                    <a:srgbClr val="000000">
                      <a:alpha val="43137"/>
                    </a:srgbClr>
                  </a:outerShdw>
                </a:effectLst>
                <a:latin typeface="Arial Narrow" pitchFamily="34" charset="0"/>
              </a:rPr>
              <a:t> 	count more than the 	</a:t>
            </a:r>
            <a:r>
              <a:rPr lang="en-US" sz="4400" b="1" dirty="0" err="1">
                <a:solidFill>
                  <a:srgbClr val="990033"/>
                </a:solidFill>
                <a:effectLst>
                  <a:outerShdw blurRad="38100" dist="38100" dir="2700000" algn="tl">
                    <a:srgbClr val="000000">
                      <a:alpha val="43137"/>
                    </a:srgbClr>
                  </a:outerShdw>
                </a:effectLst>
                <a:latin typeface="Arial Narrow" pitchFamily="34" charset="0"/>
              </a:rPr>
              <a:t>accumul</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dirty="0" err="1">
                <a:solidFill>
                  <a:srgbClr val="990033"/>
                </a:solidFill>
                <a:effectLst>
                  <a:outerShdw blurRad="38100" dist="38100" dir="2700000" algn="tl">
                    <a:srgbClr val="000000">
                      <a:alpha val="43137"/>
                    </a:srgbClr>
                  </a:outerShdw>
                </a:effectLst>
                <a:latin typeface="Arial Narrow" pitchFamily="34" charset="0"/>
              </a:rPr>
              <a:t>ation</a:t>
            </a:r>
            <a:r>
              <a:rPr lang="en-US" sz="4400" b="1" dirty="0">
                <a:solidFill>
                  <a:srgbClr val="990033"/>
                </a:solidFill>
                <a:effectLst>
                  <a:outerShdw blurRad="38100" dist="38100" dir="2700000" algn="tl">
                    <a:srgbClr val="000000">
                      <a:alpha val="43137"/>
                    </a:srgbClr>
                  </a:outerShdw>
                </a:effectLst>
                <a:latin typeface="Arial Narrow" pitchFamily="34" charset="0"/>
              </a:rPr>
              <a:t> of things!</a:t>
            </a:r>
          </a:p>
        </p:txBody>
      </p:sp>
      <p:sp>
        <p:nvSpPr>
          <p:cNvPr id="4" name="Rectangle 3">
            <a:extLst>
              <a:ext uri="{FF2B5EF4-FFF2-40B4-BE49-F238E27FC236}">
                <a16:creationId xmlns:a16="http://schemas.microsoft.com/office/drawing/2014/main" id="{189A64F2-481B-4CE9-A792-A0792E349A7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Reason for the Growth.</a:t>
            </a:r>
            <a:endParaRPr lang="en-US" dirty="0"/>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ED1C619-98DB-403F-AF52-148902B6C14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6E0A70F-B455-48C8-9377-B921167B2458}"/>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So You Can Discover What </a:t>
            </a:r>
            <a:r>
              <a:rPr lang="en-US" sz="4400" b="1" u="sng" dirty="0">
                <a:solidFill>
                  <a:srgbClr val="990033"/>
                </a:solidFill>
                <a:effectLst>
                  <a:outerShdw blurRad="38100" dist="38100" dir="2700000" algn="tl">
                    <a:srgbClr val="000000">
                      <a:alpha val="43137"/>
                    </a:srgbClr>
                  </a:outerShdw>
                </a:effectLst>
                <a:latin typeface="Arial Narrow" pitchFamily="34" charset="0"/>
              </a:rPr>
              <a:t>Really</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Matters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Establishing </a:t>
            </a:r>
            <a:r>
              <a:rPr lang="en-US" sz="4400" b="1" u="sng" dirty="0">
                <a:solidFill>
                  <a:srgbClr val="990033"/>
                </a:solidFill>
                <a:effectLst>
                  <a:outerShdw blurRad="38100" dist="38100" dir="2700000" algn="tl">
                    <a:srgbClr val="000000">
                      <a:alpha val="43137"/>
                    </a:srgbClr>
                  </a:outerShdw>
                </a:effectLst>
                <a:latin typeface="Arial Narrow" pitchFamily="34" charset="0"/>
              </a:rPr>
              <a:t>relationships</a:t>
            </a:r>
            <a:r>
              <a:rPr lang="en-US" sz="4400" b="1" dirty="0">
                <a:solidFill>
                  <a:srgbClr val="990033"/>
                </a:solidFill>
                <a:effectLst>
                  <a:outerShdw blurRad="38100" dist="38100" dir="2700000" algn="tl">
                    <a:srgbClr val="000000">
                      <a:alpha val="43137"/>
                    </a:srgbClr>
                  </a:outerShdw>
                </a:effectLst>
                <a:latin typeface="Arial Narrow" pitchFamily="34" charset="0"/>
              </a:rPr>
              <a:t> 	count more than the 	</a:t>
            </a:r>
            <a:r>
              <a:rPr lang="en-US" sz="4400" b="1" dirty="0" err="1">
                <a:solidFill>
                  <a:srgbClr val="990033"/>
                </a:solidFill>
                <a:effectLst>
                  <a:outerShdw blurRad="38100" dist="38100" dir="2700000" algn="tl">
                    <a:srgbClr val="000000">
                      <a:alpha val="43137"/>
                    </a:srgbClr>
                  </a:outerShdw>
                </a:effectLst>
                <a:latin typeface="Arial Narrow" pitchFamily="34" charset="0"/>
              </a:rPr>
              <a:t>accumul</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dirty="0" err="1">
                <a:solidFill>
                  <a:srgbClr val="990033"/>
                </a:solidFill>
                <a:effectLst>
                  <a:outerShdw blurRad="38100" dist="38100" dir="2700000" algn="tl">
                    <a:srgbClr val="000000">
                      <a:alpha val="43137"/>
                    </a:srgbClr>
                  </a:outerShdw>
                </a:effectLst>
                <a:latin typeface="Arial Narrow" pitchFamily="34" charset="0"/>
              </a:rPr>
              <a:t>ation</a:t>
            </a:r>
            <a:r>
              <a:rPr lang="en-US" sz="4400" b="1" dirty="0">
                <a:solidFill>
                  <a:srgbClr val="990033"/>
                </a:solidFill>
                <a:effectLst>
                  <a:outerShdw blurRad="38100" dist="38100" dir="2700000" algn="tl">
                    <a:srgbClr val="000000">
                      <a:alpha val="43137"/>
                    </a:srgbClr>
                  </a:outerShdw>
                </a:effectLst>
                <a:latin typeface="Arial Narrow" pitchFamily="34" charset="0"/>
              </a:rPr>
              <a:t> of things!</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Our society pressures you to 	mess up your </a:t>
            </a:r>
            <a:r>
              <a:rPr lang="en-US" sz="4400" b="1" u="sng" dirty="0">
                <a:solidFill>
                  <a:srgbClr val="990033"/>
                </a:solidFill>
                <a:effectLst>
                  <a:outerShdw blurRad="38100" dist="38100" dir="2700000" algn="tl">
                    <a:srgbClr val="000000">
                      <a:alpha val="43137"/>
                    </a:srgbClr>
                  </a:outerShdw>
                </a:effectLst>
                <a:latin typeface="Arial Narrow" pitchFamily="34" charset="0"/>
              </a:rPr>
              <a:t>priorities</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F16DB0B4-A940-4AB2-B1D3-043F6493E83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Reason for the Growth.</a:t>
            </a:r>
            <a:endParaRPr lang="en-US" dirty="0"/>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E274EBF-A3EA-4128-977C-FFAB2BEC690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1D3A82B-02BF-43C7-AE05-B767F33EBFF2}"/>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So You May be </a:t>
            </a:r>
            <a:r>
              <a:rPr lang="en-US" sz="4400" b="1" u="sng" dirty="0">
                <a:solidFill>
                  <a:srgbClr val="990033"/>
                </a:solidFill>
                <a:effectLst>
                  <a:outerShdw blurRad="38100" dist="38100" dir="2700000" algn="tl">
                    <a:srgbClr val="000000">
                      <a:alpha val="43137"/>
                    </a:srgbClr>
                  </a:outerShdw>
                </a:effectLst>
                <a:latin typeface="Arial Narrow" pitchFamily="34" charset="0"/>
              </a:rPr>
              <a:t>Pure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so that you may be able to discern what is best and may be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pure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blameless until the day of Christ . . . –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v10</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CE4F4E97-865D-41AF-810A-12787ED79FB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Reason for the Growth.</a:t>
            </a:r>
            <a:endParaRPr lang="en-US"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C1553B5-51F6-492B-A219-1916AB2AC18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AB46347-D9FC-4982-B23E-697A9FF8C340}"/>
              </a:ext>
            </a:extLst>
          </p:cNvPr>
          <p:cNvSpPr>
            <a:spLocks noGrp="1" noChangeArrowheads="1"/>
          </p:cNvSpPr>
          <p:nvPr>
            <p:ph idx="1"/>
          </p:nvPr>
        </p:nvSpPr>
        <p:spPr>
          <a:xfrm>
            <a:off x="533400" y="1219200"/>
            <a:ext cx="7848600" cy="56388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One of the goals of the Christian life is to grow in love!</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8D3FF06-3739-4C91-AB1F-FB9B5679EB8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646A16D-4C3B-4EF1-9D62-E4AB507A5A8C}"/>
              </a:ext>
            </a:extLst>
          </p:cNvPr>
          <p:cNvSpPr>
            <a:spLocks noGrp="1" noChangeArrowheads="1"/>
          </p:cNvSpPr>
          <p:nvPr>
            <p:ph idx="1"/>
          </p:nvPr>
        </p:nvSpPr>
        <p:spPr>
          <a:xfrm>
            <a:off x="457200" y="1143000"/>
            <a:ext cx="8229600" cy="5410200"/>
          </a:xfrm>
        </p:spPr>
        <p:txBody>
          <a:bodyPr>
            <a:normAutofit/>
          </a:bodyPr>
          <a:lstStyle/>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So You May be </a:t>
            </a:r>
            <a:r>
              <a:rPr lang="en-US" sz="4400" b="1" u="sng" dirty="0">
                <a:solidFill>
                  <a:srgbClr val="990033"/>
                </a:solidFill>
                <a:effectLst>
                  <a:outerShdw blurRad="38100" dist="38100" dir="2700000" algn="tl">
                    <a:srgbClr val="000000">
                      <a:alpha val="43137"/>
                    </a:srgbClr>
                  </a:outerShdw>
                </a:effectLst>
                <a:latin typeface="Arial Narrow" pitchFamily="34" charset="0"/>
              </a:rPr>
              <a:t>Pure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a:solidFill>
                  <a:srgbClr val="336600"/>
                </a:solidFill>
                <a:effectLst>
                  <a:outerShdw blurRad="38100" dist="38100" dir="2700000" algn="tl">
                    <a:srgbClr val="000000">
                      <a:alpha val="43137"/>
                    </a:srgbClr>
                  </a:outerShdw>
                </a:effectLst>
                <a:latin typeface="Arial Narrow" pitchFamily="34" charset="0"/>
              </a:rPr>
              <a:t>Pure</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990033"/>
                </a:solidFill>
                <a:effectLst>
                  <a:outerShdw blurRad="38100" dist="38100" dir="2700000" algn="tl">
                    <a:srgbClr val="000000">
                      <a:alpha val="43137"/>
                    </a:srgbClr>
                  </a:outerShdw>
                </a:effectLst>
                <a:latin typeface="Arial Narrow" pitchFamily="34" charset="0"/>
              </a:rPr>
              <a:t> = comes from </a:t>
            </a:r>
            <a:r>
              <a:rPr lang="en-US" sz="4400" b="1" dirty="0">
                <a:solidFill>
                  <a:srgbClr val="990033"/>
                </a:solidFill>
                <a:effectLst>
                  <a:outerShdw blurRad="38100" dist="38100" dir="2700000" algn="tl">
                    <a:srgbClr val="000000">
                      <a:alpha val="43137"/>
                    </a:srgbClr>
                  </a:outerShdw>
                </a:effectLst>
                <a:latin typeface="Arial Narrow" pitchFamily="34" charset="0"/>
              </a:rPr>
              <a:t>the </a:t>
            </a:r>
            <a:r>
              <a:rPr lang="en-US" sz="4400" b="1">
                <a:solidFill>
                  <a:srgbClr val="990033"/>
                </a:solidFill>
                <a:effectLst>
                  <a:outerShdw blurRad="38100" dist="38100" dir="2700000" algn="tl">
                    <a:srgbClr val="000000">
                      <a:alpha val="43137"/>
                    </a:srgbClr>
                  </a:outerShdw>
                </a:effectLst>
                <a:latin typeface="Arial Narrow" pitchFamily="34" charset="0"/>
              </a:rPr>
              <a:t>words 	“</a:t>
            </a:r>
            <a:r>
              <a:rPr lang="en-US" sz="4400" b="1" dirty="0">
                <a:solidFill>
                  <a:srgbClr val="990033"/>
                </a:solidFill>
                <a:effectLst>
                  <a:outerShdw blurRad="38100" dist="38100" dir="2700000" algn="tl">
                    <a:srgbClr val="000000">
                      <a:alpha val="43137"/>
                    </a:srgbClr>
                  </a:outerShdw>
                </a:effectLst>
                <a:latin typeface="Arial Narrow" pitchFamily="34" charset="0"/>
              </a:rPr>
              <a:t>sunshine” </a:t>
            </a:r>
            <a:r>
              <a:rPr lang="en-US" sz="4400" b="1">
                <a:solidFill>
                  <a:srgbClr val="990033"/>
                </a:solidFill>
                <a:effectLst>
                  <a:outerShdw blurRad="38100" dist="38100" dir="2700000" algn="tl">
                    <a:srgbClr val="000000">
                      <a:alpha val="43137"/>
                    </a:srgbClr>
                  </a:outerShdw>
                </a:effectLst>
                <a:latin typeface="Arial Narrow" pitchFamily="34" charset="0"/>
              </a:rPr>
              <a:t>&amp; “judge”.</a:t>
            </a:r>
          </a:p>
          <a:p>
            <a:pPr marL="742950" indent="-742950" algn="just" eaLnBrk="1" hangingPunct="1">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742950" indent="-742950" algn="just" eaLnBrk="1" hangingPunct="1">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endParaRPr>
          </a:p>
          <a:p>
            <a:pPr marL="742950" indent="-742950" algn="just" eaLnBrk="1" hangingPunct="1">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endParaRPr>
          </a:p>
          <a:p>
            <a:pPr marL="742950" indent="-742950" algn="just" eaLnBrk="1" hangingPunct="1">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endParaRPr>
          </a:p>
          <a:p>
            <a:pPr marL="742950" indent="-742950" algn="just" eaLnBrk="1" hangingPunct="1">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rPr>
              <a:t>* </a:t>
            </a:r>
            <a:r>
              <a:rPr lang="el-GR"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rPr>
              <a:t>ε</a:t>
            </a:r>
            <a:r>
              <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rPr>
              <a:t>i</a:t>
            </a:r>
            <a:r>
              <a:rPr lang="el-GR"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rPr>
              <a:t>λικρινής</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67F7A842-981F-4A95-93E2-CB8B892DD18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Reason for the Growth.</a:t>
            </a:r>
            <a:endParaRPr lang="en-US" dirty="0"/>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5D7BB13-8AF7-4929-859A-2B9DECCF1AB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AB277CF-667D-4735-8C47-E31AA6469E72}"/>
              </a:ext>
            </a:extLst>
          </p:cNvPr>
          <p:cNvSpPr>
            <a:spLocks noGrp="1" noChangeArrowheads="1"/>
          </p:cNvSpPr>
          <p:nvPr>
            <p:ph idx="1"/>
          </p:nvPr>
        </p:nvSpPr>
        <p:spPr>
          <a:xfrm>
            <a:off x="457200" y="1143000"/>
            <a:ext cx="8229600" cy="5410200"/>
          </a:xfrm>
        </p:spPr>
        <p:txBody>
          <a:bodyPr>
            <a:normAutofit/>
          </a:bodyPr>
          <a:lstStyle/>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So You May be </a:t>
            </a:r>
            <a:r>
              <a:rPr lang="en-US" sz="4400" b="1" u="sng" dirty="0">
                <a:solidFill>
                  <a:srgbClr val="990033"/>
                </a:solidFill>
                <a:effectLst>
                  <a:outerShdw blurRad="38100" dist="38100" dir="2700000" algn="tl">
                    <a:srgbClr val="000000">
                      <a:alpha val="43137"/>
                    </a:srgbClr>
                  </a:outerShdw>
                </a:effectLst>
                <a:latin typeface="Arial Narrow" pitchFamily="34" charset="0"/>
              </a:rPr>
              <a:t>Pure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a:solidFill>
                  <a:srgbClr val="336600"/>
                </a:solidFill>
                <a:effectLst>
                  <a:outerShdw blurRad="38100" dist="38100" dir="2700000" algn="tl">
                    <a:srgbClr val="000000">
                      <a:alpha val="43137"/>
                    </a:srgbClr>
                  </a:outerShdw>
                </a:effectLst>
                <a:latin typeface="Arial Narrow" pitchFamily="34" charset="0"/>
              </a:rPr>
              <a:t>Pure</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990033"/>
                </a:solidFill>
                <a:effectLst>
                  <a:outerShdw blurRad="38100" dist="38100" dir="2700000" algn="tl">
                    <a:srgbClr val="000000">
                      <a:alpha val="43137"/>
                    </a:srgbClr>
                  </a:outerShdw>
                </a:effectLst>
                <a:latin typeface="Arial Narrow" pitchFamily="34" charset="0"/>
              </a:rPr>
              <a:t> = comes from </a:t>
            </a:r>
            <a:r>
              <a:rPr lang="en-US" sz="4400" b="1" dirty="0">
                <a:solidFill>
                  <a:srgbClr val="990033"/>
                </a:solidFill>
                <a:effectLst>
                  <a:outerShdw blurRad="38100" dist="38100" dir="2700000" algn="tl">
                    <a:srgbClr val="000000">
                      <a:alpha val="43137"/>
                    </a:srgbClr>
                  </a:outerShdw>
                </a:effectLst>
                <a:latin typeface="Arial Narrow" pitchFamily="34" charset="0"/>
              </a:rPr>
              <a:t>the </a:t>
            </a:r>
            <a:r>
              <a:rPr lang="en-US" sz="4400" b="1">
                <a:solidFill>
                  <a:srgbClr val="990033"/>
                </a:solidFill>
                <a:effectLst>
                  <a:outerShdw blurRad="38100" dist="38100" dir="2700000" algn="tl">
                    <a:srgbClr val="000000">
                      <a:alpha val="43137"/>
                    </a:srgbClr>
                  </a:outerShdw>
                </a:effectLst>
                <a:latin typeface="Arial Narrow" pitchFamily="34" charset="0"/>
              </a:rPr>
              <a:t>words 	“</a:t>
            </a:r>
            <a:r>
              <a:rPr lang="en-US" sz="4400" b="1" dirty="0">
                <a:solidFill>
                  <a:srgbClr val="990033"/>
                </a:solidFill>
                <a:effectLst>
                  <a:outerShdw blurRad="38100" dist="38100" dir="2700000" algn="tl">
                    <a:srgbClr val="000000">
                      <a:alpha val="43137"/>
                    </a:srgbClr>
                  </a:outerShdw>
                </a:effectLst>
                <a:latin typeface="Arial Narrow" pitchFamily="34" charset="0"/>
              </a:rPr>
              <a:t>sunshine” </a:t>
            </a:r>
            <a:r>
              <a:rPr lang="en-US" sz="4400" b="1">
                <a:solidFill>
                  <a:srgbClr val="990033"/>
                </a:solidFill>
                <a:effectLst>
                  <a:outerShdw blurRad="38100" dist="38100" dir="2700000" algn="tl">
                    <a:srgbClr val="000000">
                      <a:alpha val="43137"/>
                    </a:srgbClr>
                  </a:outerShdw>
                </a:effectLst>
                <a:latin typeface="Arial Narrow" pitchFamily="34" charset="0"/>
              </a:rPr>
              <a:t>&amp; “</a:t>
            </a:r>
            <a:r>
              <a:rPr lang="en-US" sz="4400" b="1" dirty="0">
                <a:solidFill>
                  <a:srgbClr val="990033"/>
                </a:solidFill>
                <a:effectLst>
                  <a:outerShdw blurRad="38100" dist="38100" dir="2700000" algn="tl">
                    <a:srgbClr val="000000">
                      <a:alpha val="43137"/>
                    </a:srgbClr>
                  </a:outerShdw>
                </a:effectLst>
                <a:latin typeface="Arial Narrow" pitchFamily="34" charset="0"/>
              </a:rPr>
              <a:t>judge”.</a:t>
            </a:r>
          </a:p>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God wants you to continue 	growing into a pure </a:t>
            </a:r>
            <a:r>
              <a:rPr lang="en-US" sz="4400" b="1" u="sng">
                <a:solidFill>
                  <a:srgbClr val="990033"/>
                </a:solidFill>
                <a:effectLst>
                  <a:outerShdw blurRad="38100" dist="38100" dir="2700000" algn="tl">
                    <a:srgbClr val="000000">
                      <a:alpha val="43137"/>
                    </a:srgbClr>
                  </a:outerShdw>
                </a:effectLst>
                <a:latin typeface="Arial Narrow" pitchFamily="34" charset="0"/>
              </a:rPr>
              <a:t>image</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hangingPunct="1">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endParaRPr>
          </a:p>
          <a:p>
            <a:pPr marL="742950" indent="-742950" algn="just" eaLnBrk="1" hangingPunct="1">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endParaRPr>
          </a:p>
          <a:p>
            <a:pPr marL="742950" indent="-742950" algn="just" eaLnBrk="1" hangingPunct="1">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rPr>
              <a:t>* </a:t>
            </a:r>
            <a:r>
              <a:rPr lang="el-GR"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rPr>
              <a:t>ε</a:t>
            </a:r>
            <a:r>
              <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rPr>
              <a:t>i</a:t>
            </a:r>
            <a:r>
              <a:rPr lang="el-GR"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rPr>
              <a:t>λικρινής</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A1AF81F3-46E4-4546-B752-F6644D2D289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Reason for the Growth.</a:t>
            </a:r>
            <a:endParaRPr lang="en-US" dirty="0"/>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6AA9BAE-E6FA-43A0-9DC8-6B690EE99D4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DCBB86C-7465-42D1-9ACC-C5B39DA317CE}"/>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So You May be </a:t>
            </a:r>
            <a:r>
              <a:rPr lang="en-US" sz="4400" b="1" u="sng" dirty="0">
                <a:solidFill>
                  <a:srgbClr val="990033"/>
                </a:solidFill>
                <a:effectLst>
                  <a:outerShdw blurRad="38100" dist="38100" dir="2700000" algn="tl">
                    <a:srgbClr val="000000">
                      <a:alpha val="43137"/>
                    </a:srgbClr>
                  </a:outerShdw>
                </a:effectLst>
                <a:latin typeface="Arial Narrow" pitchFamily="34" charset="0"/>
              </a:rPr>
              <a:t>Blameless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so that you may be able to discern what is best and may be pure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blameless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until the day of Christ . . . –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v10</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0AA875A7-EB23-453F-91FC-94E57AC7135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Reason for the Growth.</a:t>
            </a:r>
            <a:endParaRPr lang="en-US" dirty="0"/>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BB8C848-381B-4C8D-845C-A2F63C79A67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19E3D06-E71D-48CE-9BB9-4787CF5FEE47}"/>
              </a:ext>
            </a:extLst>
          </p:cNvPr>
          <p:cNvSpPr>
            <a:spLocks noGrp="1" noChangeArrowheads="1"/>
          </p:cNvSpPr>
          <p:nvPr>
            <p:ph idx="1"/>
          </p:nvPr>
        </p:nvSpPr>
        <p:spPr>
          <a:xfrm>
            <a:off x="457200" y="1143000"/>
            <a:ext cx="8229600" cy="5410200"/>
          </a:xfrm>
        </p:spPr>
        <p:txBody>
          <a:bodyPr>
            <a:normAutofit/>
          </a:bodyPr>
          <a:lstStyle/>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So You May be </a:t>
            </a:r>
            <a:r>
              <a:rPr lang="en-US" sz="4400" b="1" u="sng" dirty="0">
                <a:solidFill>
                  <a:srgbClr val="990033"/>
                </a:solidFill>
                <a:effectLst>
                  <a:outerShdw blurRad="38100" dist="38100" dir="2700000" algn="tl">
                    <a:srgbClr val="000000">
                      <a:alpha val="43137"/>
                    </a:srgbClr>
                  </a:outerShdw>
                </a:effectLst>
                <a:latin typeface="Arial Narrow" pitchFamily="34" charset="0"/>
              </a:rPr>
              <a:t>Blameless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a:solidFill>
                  <a:srgbClr val="336600"/>
                </a:solidFill>
                <a:effectLst>
                  <a:outerShdw blurRad="38100" dist="38100" dir="2700000" algn="tl">
                    <a:srgbClr val="000000">
                      <a:alpha val="43137"/>
                    </a:srgbClr>
                  </a:outerShdw>
                </a:effectLst>
                <a:latin typeface="Arial Narrow" pitchFamily="34" charset="0"/>
              </a:rPr>
              <a:t>Blameless</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990033"/>
                </a:solidFill>
                <a:effectLst>
                  <a:outerShdw blurRad="38100" dist="38100" dir="2700000" algn="tl">
                    <a:srgbClr val="000000">
                      <a:alpha val="43137"/>
                    </a:srgbClr>
                  </a:outerShdw>
                </a:effectLst>
                <a:latin typeface="Arial Narrow" pitchFamily="34" charset="0"/>
              </a:rPr>
              <a:t> = </a:t>
            </a:r>
            <a:r>
              <a:rPr lang="en-US" sz="4400" b="1" dirty="0">
                <a:solidFill>
                  <a:srgbClr val="990033"/>
                </a:solidFill>
                <a:effectLst>
                  <a:outerShdw blurRad="38100" dist="38100" dir="2700000" algn="tl">
                    <a:srgbClr val="000000">
                      <a:alpha val="43137"/>
                    </a:srgbClr>
                  </a:outerShdw>
                </a:effectLst>
                <a:latin typeface="Arial Narrow" pitchFamily="34" charset="0"/>
              </a:rPr>
              <a:t>	someone </a:t>
            </a:r>
            <a:r>
              <a:rPr lang="en-US" sz="4400" b="1">
                <a:solidFill>
                  <a:srgbClr val="990033"/>
                </a:solidFill>
                <a:effectLst>
                  <a:outerShdw blurRad="38100" dist="38100" dir="2700000" algn="tl">
                    <a:srgbClr val="000000">
                      <a:alpha val="43137"/>
                    </a:srgbClr>
                  </a:outerShdw>
                </a:effectLst>
                <a:latin typeface="Arial Narrow" pitchFamily="34" charset="0"/>
              </a:rPr>
              <a:t>who 	is </a:t>
            </a:r>
            <a:r>
              <a:rPr lang="en-US" sz="4400" b="1" dirty="0">
                <a:solidFill>
                  <a:srgbClr val="990033"/>
                </a:solidFill>
                <a:effectLst>
                  <a:outerShdw blurRad="38100" dist="38100" dir="2700000" algn="tl">
                    <a:srgbClr val="000000">
                      <a:alpha val="43137"/>
                    </a:srgbClr>
                  </a:outerShdw>
                </a:effectLst>
                <a:latin typeface="Arial Narrow" pitchFamily="34" charset="0"/>
              </a:rPr>
              <a:t>not a rock </a:t>
            </a:r>
            <a:r>
              <a:rPr lang="en-US" sz="4400" b="1">
                <a:solidFill>
                  <a:srgbClr val="990033"/>
                </a:solidFill>
                <a:effectLst>
                  <a:outerShdw blurRad="38100" dist="38100" dir="2700000" algn="tl">
                    <a:srgbClr val="000000">
                      <a:alpha val="43137"/>
                    </a:srgbClr>
                  </a:outerShdw>
                </a:effectLst>
                <a:latin typeface="Arial Narrow" pitchFamily="34" charset="0"/>
              </a:rPr>
              <a:t>in someone else’s 	path</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a:solidFill>
                  <a:srgbClr val="990033"/>
                </a:solidFill>
                <a:effectLst>
                  <a:outerShdw blurRad="38100" dist="38100" dir="2700000" algn="tl">
                    <a:srgbClr val="000000">
                      <a:alpha val="43137"/>
                    </a:srgbClr>
                  </a:outerShdw>
                </a:effectLst>
                <a:latin typeface="Arial Narrow" pitchFamily="34" charset="0"/>
              </a:rPr>
              <a:t>not causing </a:t>
            </a:r>
            <a:r>
              <a:rPr lang="en-US" sz="4400" b="1" dirty="0">
                <a:solidFill>
                  <a:srgbClr val="990033"/>
                </a:solidFill>
                <a:effectLst>
                  <a:outerShdw blurRad="38100" dist="38100" dir="2700000" algn="tl">
                    <a:srgbClr val="000000">
                      <a:alpha val="43137"/>
                    </a:srgbClr>
                  </a:outerShdw>
                </a:effectLst>
                <a:latin typeface="Arial Narrow" pitchFamily="34" charset="0"/>
              </a:rPr>
              <a:t>someone </a:t>
            </a:r>
            <a:r>
              <a:rPr lang="en-US" sz="4400" b="1">
                <a:solidFill>
                  <a:srgbClr val="990033"/>
                </a:solidFill>
                <a:effectLst>
                  <a:outerShdw blurRad="38100" dist="38100" dir="2700000" algn="tl">
                    <a:srgbClr val="000000">
                      <a:alpha val="43137"/>
                    </a:srgbClr>
                  </a:outerShdw>
                </a:effectLst>
                <a:latin typeface="Arial Narrow" pitchFamily="34" charset="0"/>
              </a:rPr>
              <a:t>to 	stumble.</a:t>
            </a:r>
          </a:p>
          <a:p>
            <a:pPr marL="742950" indent="-742950" algn="just" eaLnBrk="1" hangingPunct="1">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endParaRPr>
          </a:p>
          <a:p>
            <a:pPr marL="742950" indent="-742950" algn="just" eaLnBrk="1" hangingPunct="1">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endParaRPr>
          </a:p>
          <a:p>
            <a:pPr marL="742950" indent="-742950" algn="just" eaLnBrk="1" hangingPunct="1">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rPr>
              <a:t>* a</a:t>
            </a:r>
            <a:r>
              <a:rPr lang="el-GR"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rPr>
              <a:t>πρόσκοπος</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A3CDFF6D-2400-4E5A-9FA4-4BF01C79B76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Reason for the Growth.</a:t>
            </a:r>
            <a:endParaRPr lang="en-US" dirty="0"/>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BC55E26-B879-4554-BF70-382EB9FA89F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27C0502-D009-45E3-9459-1945617F5EF7}"/>
              </a:ext>
            </a:extLst>
          </p:cNvPr>
          <p:cNvSpPr>
            <a:spLocks noGrp="1" noChangeArrowheads="1"/>
          </p:cNvSpPr>
          <p:nvPr>
            <p:ph idx="1"/>
          </p:nvPr>
        </p:nvSpPr>
        <p:spPr>
          <a:xfrm>
            <a:off x="457200" y="1143000"/>
            <a:ext cx="8229600" cy="5715000"/>
          </a:xfrm>
        </p:spPr>
        <p:txBody>
          <a:bodyPr>
            <a:normAutofit/>
          </a:bodyPr>
          <a:lstStyle/>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So You May be </a:t>
            </a:r>
            <a:r>
              <a:rPr lang="en-US" sz="4400" b="1" u="sng" dirty="0">
                <a:solidFill>
                  <a:srgbClr val="990033"/>
                </a:solidFill>
                <a:effectLst>
                  <a:outerShdw blurRad="38100" dist="38100" dir="2700000" algn="tl">
                    <a:srgbClr val="000000">
                      <a:alpha val="43137"/>
                    </a:srgbClr>
                  </a:outerShdw>
                </a:effectLst>
                <a:latin typeface="Arial Narrow" pitchFamily="34" charset="0"/>
              </a:rPr>
              <a:t>Blameless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a:solidFill>
                  <a:srgbClr val="336600"/>
                </a:solidFill>
                <a:effectLst>
                  <a:outerShdw blurRad="38100" dist="38100" dir="2700000" algn="tl">
                    <a:srgbClr val="000000">
                      <a:alpha val="43137"/>
                    </a:srgbClr>
                  </a:outerShdw>
                </a:effectLst>
                <a:latin typeface="Arial Narrow" pitchFamily="34" charset="0"/>
              </a:rPr>
              <a:t>Blameless</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990033"/>
                </a:solidFill>
                <a:effectLst>
                  <a:outerShdw blurRad="38100" dist="38100" dir="2700000" algn="tl">
                    <a:srgbClr val="000000">
                      <a:alpha val="43137"/>
                    </a:srgbClr>
                  </a:outerShdw>
                </a:effectLst>
                <a:latin typeface="Arial Narrow" pitchFamily="34" charset="0"/>
              </a:rPr>
              <a:t> = someone </a:t>
            </a:r>
            <a:r>
              <a:rPr lang="en-US" sz="4400" b="1" dirty="0">
                <a:solidFill>
                  <a:srgbClr val="990033"/>
                </a:solidFill>
                <a:effectLst>
                  <a:outerShdw blurRad="38100" dist="38100" dir="2700000" algn="tl">
                    <a:srgbClr val="000000">
                      <a:alpha val="43137"/>
                    </a:srgbClr>
                  </a:outerShdw>
                </a:effectLst>
                <a:latin typeface="Arial Narrow" pitchFamily="34" charset="0"/>
              </a:rPr>
              <a:t>who </a:t>
            </a:r>
            <a:r>
              <a:rPr lang="en-US" sz="4400" b="1">
                <a:solidFill>
                  <a:srgbClr val="990033"/>
                </a:solidFill>
                <a:effectLst>
                  <a:outerShdw blurRad="38100" dist="38100" dir="2700000" algn="tl">
                    <a:srgbClr val="000000">
                      <a:alpha val="43137"/>
                    </a:srgbClr>
                  </a:outerShdw>
                </a:effectLst>
                <a:latin typeface="Arial Narrow" pitchFamily="34" charset="0"/>
              </a:rPr>
              <a:t>is 	not </a:t>
            </a:r>
            <a:r>
              <a:rPr lang="en-US" sz="4400" b="1" dirty="0">
                <a:solidFill>
                  <a:srgbClr val="990033"/>
                </a:solidFill>
                <a:effectLst>
                  <a:outerShdw blurRad="38100" dist="38100" dir="2700000" algn="tl">
                    <a:srgbClr val="000000">
                      <a:alpha val="43137"/>
                    </a:srgbClr>
                  </a:outerShdw>
                </a:effectLst>
                <a:latin typeface="Arial Narrow" pitchFamily="34" charset="0"/>
              </a:rPr>
              <a:t>a rock </a:t>
            </a:r>
            <a:r>
              <a:rPr lang="en-US" sz="4400" b="1">
                <a:solidFill>
                  <a:srgbClr val="990033"/>
                </a:solidFill>
                <a:effectLst>
                  <a:outerShdw blurRad="38100" dist="38100" dir="2700000" algn="tl">
                    <a:srgbClr val="000000">
                      <a:alpha val="43137"/>
                    </a:srgbClr>
                  </a:outerShdw>
                </a:effectLst>
                <a:latin typeface="Arial Narrow" pitchFamily="34" charset="0"/>
              </a:rPr>
              <a:t>in someone else’s 	path</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a:solidFill>
                  <a:srgbClr val="990033"/>
                </a:solidFill>
                <a:effectLst>
                  <a:outerShdw blurRad="38100" dist="38100" dir="2700000" algn="tl">
                    <a:srgbClr val="000000">
                      <a:alpha val="43137"/>
                    </a:srgbClr>
                  </a:outerShdw>
                </a:effectLst>
                <a:latin typeface="Arial Narrow" pitchFamily="34" charset="0"/>
              </a:rPr>
              <a:t>not causing </a:t>
            </a:r>
            <a:r>
              <a:rPr lang="en-US" sz="4400" b="1" dirty="0">
                <a:solidFill>
                  <a:srgbClr val="990033"/>
                </a:solidFill>
                <a:effectLst>
                  <a:outerShdw blurRad="38100" dist="38100" dir="2700000" algn="tl">
                    <a:srgbClr val="000000">
                      <a:alpha val="43137"/>
                    </a:srgbClr>
                  </a:outerShdw>
                </a:effectLst>
                <a:latin typeface="Arial Narrow" pitchFamily="34" charset="0"/>
              </a:rPr>
              <a:t>someone </a:t>
            </a:r>
            <a:r>
              <a:rPr lang="en-US" sz="4400" b="1">
                <a:solidFill>
                  <a:srgbClr val="990033"/>
                </a:solidFill>
                <a:effectLst>
                  <a:outerShdw blurRad="38100" dist="38100" dir="2700000" algn="tl">
                    <a:srgbClr val="000000">
                      <a:alpha val="43137"/>
                    </a:srgbClr>
                  </a:outerShdw>
                </a:effectLst>
                <a:latin typeface="Arial Narrow" pitchFamily="34" charset="0"/>
              </a:rPr>
              <a:t>to 	stumble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t>
            </a:r>
            <a:r>
              <a:rPr lang="en-US" sz="4400" b="1" dirty="0">
                <a:solidFill>
                  <a:srgbClr val="336600"/>
                </a:solidFill>
                <a:effectLst>
                  <a:outerShdw blurRad="38100" dist="38100" dir="2700000" algn="tl">
                    <a:srgbClr val="000000">
                      <a:alpha val="43137"/>
                    </a:srgbClr>
                  </a:outerShdw>
                </a:effectLst>
                <a:latin typeface="Arial Narrow" pitchFamily="34" charset="0"/>
              </a:rPr>
              <a:t>The Meat Eating/Observance 	Day Question.</a:t>
            </a:r>
          </a:p>
          <a:p>
            <a:pPr marL="742950" indent="-742950" algn="ctr" eaLnBrk="1" hangingPunct="1">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cs typeface="Arial" charset="0"/>
              </a:rPr>
              <a:t>                         Roman 14:1-23        </a:t>
            </a:r>
            <a:r>
              <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rPr>
              <a:t>* a</a:t>
            </a:r>
            <a:r>
              <a:rPr lang="el-GR"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rPr>
              <a:t>πρόσκοπος</a:t>
            </a:r>
            <a:endParaRPr lang="en-US" sz="2800" b="1" dirty="0">
              <a:solidFill>
                <a:schemeClr val="tx1"/>
              </a:solidFill>
              <a:effectLst>
                <a:outerShdw blurRad="38100" dist="38100" dir="2700000" algn="tl">
                  <a:srgbClr val="000000">
                    <a:alpha val="43137"/>
                  </a:srgbClr>
                </a:outerShdw>
              </a:effectLst>
              <a:latin typeface="Arial" charset="0"/>
              <a:cs typeface="Arial" charset="0"/>
            </a:endParaRPr>
          </a:p>
        </p:txBody>
      </p:sp>
      <p:sp>
        <p:nvSpPr>
          <p:cNvPr id="4" name="Rectangle 3">
            <a:extLst>
              <a:ext uri="{FF2B5EF4-FFF2-40B4-BE49-F238E27FC236}">
                <a16:creationId xmlns:a16="http://schemas.microsoft.com/office/drawing/2014/main" id="{E9237AF0-7161-4440-B3E3-D26DAE3E817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Reason for the Growth.</a:t>
            </a:r>
            <a:endParaRPr lang="en-US" dirty="0"/>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7405771-C18C-40C8-A966-FD558A3130D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F3D7B85-622B-40F1-9BCC-BE8DF735B9FC}"/>
              </a:ext>
            </a:extLst>
          </p:cNvPr>
          <p:cNvSpPr>
            <a:spLocks noGrp="1" noChangeArrowheads="1"/>
          </p:cNvSpPr>
          <p:nvPr>
            <p:ph idx="1"/>
          </p:nvPr>
        </p:nvSpPr>
        <p:spPr>
          <a:xfrm>
            <a:off x="457200" y="1143000"/>
            <a:ext cx="8229600" cy="57150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So that You Would be Ready for the </a:t>
            </a:r>
            <a:r>
              <a:rPr lang="en-US" sz="4400" b="1" u="sng" dirty="0">
                <a:solidFill>
                  <a:srgbClr val="990033"/>
                </a:solidFill>
                <a:effectLst>
                  <a:outerShdw blurRad="38100" dist="38100" dir="2700000" algn="tl">
                    <a:srgbClr val="000000">
                      <a:alpha val="43137"/>
                    </a:srgbClr>
                  </a:outerShdw>
                </a:effectLst>
                <a:latin typeface="Arial Narrow" pitchFamily="34" charset="0"/>
              </a:rPr>
              <a:t>Day</a:t>
            </a:r>
            <a:r>
              <a:rPr lang="en-US" sz="4400" b="1" dirty="0">
                <a:solidFill>
                  <a:srgbClr val="990033"/>
                </a:solidFill>
                <a:effectLst>
                  <a:outerShdw blurRad="38100" dist="38100" dir="2700000" algn="tl">
                    <a:srgbClr val="000000">
                      <a:alpha val="43137"/>
                    </a:srgbClr>
                  </a:outerShdw>
                </a:effectLst>
                <a:latin typeface="Arial Narrow" pitchFamily="34" charset="0"/>
              </a:rPr>
              <a:t> of </a:t>
            </a:r>
            <a:r>
              <a:rPr lang="en-US" sz="4400" b="1" u="sng" dirty="0">
                <a:solidFill>
                  <a:srgbClr val="990033"/>
                </a:solidFill>
                <a:effectLst>
                  <a:outerShdw blurRad="38100" dist="38100" dir="2700000" algn="tl">
                    <a:srgbClr val="000000">
                      <a:alpha val="43137"/>
                    </a:srgbClr>
                  </a:outerShdw>
                </a:effectLst>
                <a:latin typeface="Arial Narrow" pitchFamily="34" charset="0"/>
              </a:rPr>
              <a:t>Christ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so that you may be able to discern what is best and may be pure and blameless until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day of Christ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 –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v10</a:t>
            </a:r>
            <a:endParaRPr lang="en-US" sz="2800" b="1" dirty="0">
              <a:solidFill>
                <a:srgbClr val="990033"/>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3F75ABAD-3509-4D30-93AD-49CCA5ECD78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Reason for the Growth.</a:t>
            </a:r>
            <a:endParaRPr lang="en-US" dirty="0"/>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DE4BD6C-448E-4DE0-9DB8-38E411B2ED6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DAA1E1C-7444-4C65-8224-6D670007D53E}"/>
              </a:ext>
            </a:extLst>
          </p:cNvPr>
          <p:cNvSpPr>
            <a:spLocks noGrp="1" noChangeArrowheads="1"/>
          </p:cNvSpPr>
          <p:nvPr>
            <p:ph idx="1"/>
          </p:nvPr>
        </p:nvSpPr>
        <p:spPr>
          <a:xfrm>
            <a:off x="457200" y="1143000"/>
            <a:ext cx="8229600" cy="57150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So that You Would be Ready for the </a:t>
            </a:r>
            <a:r>
              <a:rPr lang="en-US" sz="4400" b="1" u="sng" dirty="0">
                <a:solidFill>
                  <a:srgbClr val="990033"/>
                </a:solidFill>
                <a:effectLst>
                  <a:outerShdw blurRad="38100" dist="38100" dir="2700000" algn="tl">
                    <a:srgbClr val="000000">
                      <a:alpha val="43137"/>
                    </a:srgbClr>
                  </a:outerShdw>
                </a:effectLst>
                <a:latin typeface="Arial Narrow" pitchFamily="34" charset="0"/>
              </a:rPr>
              <a:t>Day</a:t>
            </a:r>
            <a:r>
              <a:rPr lang="en-US" sz="4400" b="1" dirty="0">
                <a:solidFill>
                  <a:srgbClr val="990033"/>
                </a:solidFill>
                <a:effectLst>
                  <a:outerShdw blurRad="38100" dist="38100" dir="2700000" algn="tl">
                    <a:srgbClr val="000000">
                      <a:alpha val="43137"/>
                    </a:srgbClr>
                  </a:outerShdw>
                </a:effectLst>
                <a:latin typeface="Arial Narrow" pitchFamily="34" charset="0"/>
              </a:rPr>
              <a:t> of </a:t>
            </a:r>
            <a:r>
              <a:rPr lang="en-US" sz="4400" b="1" u="sng" dirty="0">
                <a:solidFill>
                  <a:srgbClr val="990033"/>
                </a:solidFill>
                <a:effectLst>
                  <a:outerShdw blurRad="38100" dist="38100" dir="2700000" algn="tl">
                    <a:srgbClr val="000000">
                      <a:alpha val="43137"/>
                    </a:srgbClr>
                  </a:outerShdw>
                </a:effectLst>
                <a:latin typeface="Arial Narrow" pitchFamily="34" charset="0"/>
              </a:rPr>
              <a:t>Christ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dirty="0">
                <a:solidFill>
                  <a:srgbClr val="336600"/>
                </a:solidFill>
                <a:effectLst>
                  <a:outerShdw blurRad="38100" dist="38100" dir="2700000" algn="tl">
                    <a:srgbClr val="000000">
                      <a:alpha val="43137"/>
                    </a:srgbClr>
                  </a:outerShdw>
                </a:effectLst>
                <a:latin typeface="Arial Narrow" pitchFamily="34" charset="0"/>
              </a:rPr>
              <a:t>The Day of Christ</a:t>
            </a:r>
            <a:r>
              <a:rPr lang="en-US" sz="4400" b="1" dirty="0">
                <a:solidFill>
                  <a:srgbClr val="990033"/>
                </a:solidFill>
                <a:effectLst>
                  <a:outerShdw blurRad="38100" dist="38100" dir="2700000" algn="tl">
                    <a:srgbClr val="000000">
                      <a:alpha val="43137"/>
                    </a:srgbClr>
                  </a:outerShdw>
                </a:effectLst>
                <a:latin typeface="Arial Narrow" pitchFamily="34" charset="0"/>
              </a:rPr>
              <a:t> = The 	Second Coming!</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10CAF423-9E0D-459B-B355-5AC606325F9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Reason for the Growth.</a:t>
            </a:r>
            <a:endParaRPr lang="en-US" dirty="0"/>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C629150-852E-4A6C-9DE3-27D1E021FCD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AB8BC2F-BC3A-4787-9855-20345F519D59}"/>
              </a:ext>
            </a:extLst>
          </p:cNvPr>
          <p:cNvSpPr>
            <a:spLocks noGrp="1" noChangeArrowheads="1"/>
          </p:cNvSpPr>
          <p:nvPr>
            <p:ph idx="1"/>
          </p:nvPr>
        </p:nvSpPr>
        <p:spPr>
          <a:xfrm>
            <a:off x="457200" y="1143000"/>
            <a:ext cx="8229600" cy="57150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So that You Would be Ready for the </a:t>
            </a:r>
            <a:r>
              <a:rPr lang="en-US" sz="4400" b="1" u="sng" dirty="0">
                <a:solidFill>
                  <a:srgbClr val="990033"/>
                </a:solidFill>
                <a:effectLst>
                  <a:outerShdw blurRad="38100" dist="38100" dir="2700000" algn="tl">
                    <a:srgbClr val="000000">
                      <a:alpha val="43137"/>
                    </a:srgbClr>
                  </a:outerShdw>
                </a:effectLst>
                <a:latin typeface="Arial Narrow" pitchFamily="34" charset="0"/>
              </a:rPr>
              <a:t>Day</a:t>
            </a:r>
            <a:r>
              <a:rPr lang="en-US" sz="4400" b="1" dirty="0">
                <a:solidFill>
                  <a:srgbClr val="990033"/>
                </a:solidFill>
                <a:effectLst>
                  <a:outerShdw blurRad="38100" dist="38100" dir="2700000" algn="tl">
                    <a:srgbClr val="000000">
                      <a:alpha val="43137"/>
                    </a:srgbClr>
                  </a:outerShdw>
                </a:effectLst>
                <a:latin typeface="Arial Narrow" pitchFamily="34" charset="0"/>
              </a:rPr>
              <a:t> of </a:t>
            </a:r>
            <a:r>
              <a:rPr lang="en-US" sz="4400" b="1" u="sng" dirty="0">
                <a:solidFill>
                  <a:srgbClr val="990033"/>
                </a:solidFill>
                <a:effectLst>
                  <a:outerShdw blurRad="38100" dist="38100" dir="2700000" algn="tl">
                    <a:srgbClr val="000000">
                      <a:alpha val="43137"/>
                    </a:srgbClr>
                  </a:outerShdw>
                </a:effectLst>
                <a:latin typeface="Arial Narrow" pitchFamily="34" charset="0"/>
              </a:rPr>
              <a:t>Christ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dirty="0">
                <a:solidFill>
                  <a:srgbClr val="336600"/>
                </a:solidFill>
                <a:effectLst>
                  <a:outerShdw blurRad="38100" dist="38100" dir="2700000" algn="tl">
                    <a:srgbClr val="000000">
                      <a:alpha val="43137"/>
                    </a:srgbClr>
                  </a:outerShdw>
                </a:effectLst>
                <a:latin typeface="Arial Narrow" pitchFamily="34" charset="0"/>
              </a:rPr>
              <a:t>The Day of Christ</a:t>
            </a:r>
            <a:r>
              <a:rPr lang="en-US" sz="4400" b="1" dirty="0">
                <a:solidFill>
                  <a:srgbClr val="990033"/>
                </a:solidFill>
                <a:effectLst>
                  <a:outerShdw blurRad="38100" dist="38100" dir="2700000" algn="tl">
                    <a:srgbClr val="000000">
                      <a:alpha val="43137"/>
                    </a:srgbClr>
                  </a:outerShdw>
                </a:effectLst>
                <a:latin typeface="Arial Narrow" pitchFamily="34" charset="0"/>
              </a:rPr>
              <a:t> = The 	Second Coming!</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a:t>
            </a:r>
            <a:r>
              <a:rPr lang="en-US" sz="4400" b="1" dirty="0">
                <a:solidFill>
                  <a:srgbClr val="336600"/>
                </a:solidFill>
                <a:effectLst>
                  <a:outerShdw blurRad="38100" dist="38100" dir="2700000" algn="tl">
                    <a:srgbClr val="000000">
                      <a:alpha val="43137"/>
                    </a:srgbClr>
                  </a:outerShdw>
                </a:effectLst>
                <a:latin typeface="Arial Narrow" pitchFamily="34" charset="0"/>
                <a:cs typeface="Arial" pitchFamily="34" charset="0"/>
              </a:rPr>
              <a:t>The Judgment Scene.</a:t>
            </a:r>
          </a:p>
          <a:p>
            <a:pPr marL="742950" indent="-74295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25:31-46</a:t>
            </a:r>
          </a:p>
        </p:txBody>
      </p:sp>
      <p:sp>
        <p:nvSpPr>
          <p:cNvPr id="4" name="Rectangle 3">
            <a:extLst>
              <a:ext uri="{FF2B5EF4-FFF2-40B4-BE49-F238E27FC236}">
                <a16:creationId xmlns:a16="http://schemas.microsoft.com/office/drawing/2014/main" id="{B1AEEEDD-113F-4917-9EED-C962C49D7C2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Reason for the Growth.</a:t>
            </a:r>
            <a:endParaRPr lang="en-US" dirty="0"/>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4AC2E52-512A-4C5E-9B02-0CB64A38A6E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BFCA2D8-15E4-48CA-BD32-EE5E59E37EF8}"/>
              </a:ext>
            </a:extLst>
          </p:cNvPr>
          <p:cNvSpPr>
            <a:spLocks noGrp="1" noChangeArrowheads="1"/>
          </p:cNvSpPr>
          <p:nvPr>
            <p:ph idx="1"/>
          </p:nvPr>
        </p:nvSpPr>
        <p:spPr>
          <a:xfrm>
            <a:off x="457200" y="914400"/>
            <a:ext cx="8229600" cy="4648200"/>
          </a:xfrm>
        </p:spPr>
        <p:txBody>
          <a:bodyPr>
            <a:normAutofit/>
          </a:bodyPr>
          <a:lstStyle/>
          <a:p>
            <a:pPr marL="857250" indent="-85725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The Extent of the Growth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v9</a:t>
            </a: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 The Reason for the Growth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v10</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III. The Means for the Growth </a:t>
            </a:r>
            <a:r>
              <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rPr>
              <a:t>– v11</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F224E79-A8A8-4B19-BC17-184833350CB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0D78DCE-3158-46E3-BD4D-3C3931E297B1}"/>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By Allowing the Holy Spirit to Produce the </a:t>
            </a:r>
            <a:r>
              <a:rPr lang="en-US" sz="4400" b="1" u="sng" dirty="0">
                <a:solidFill>
                  <a:srgbClr val="990033"/>
                </a:solidFill>
                <a:effectLst>
                  <a:outerShdw blurRad="38100" dist="38100" dir="2700000" algn="tl">
                    <a:srgbClr val="000000">
                      <a:alpha val="43137"/>
                    </a:srgbClr>
                  </a:outerShdw>
                </a:effectLst>
                <a:latin typeface="Arial Narrow" pitchFamily="34" charset="0"/>
              </a:rPr>
              <a:t>Fruit of Righteous-</a:t>
            </a:r>
            <a:r>
              <a:rPr lang="en-US" sz="4400" b="1" u="sng" dirty="0" err="1">
                <a:solidFill>
                  <a:srgbClr val="990033"/>
                </a:solidFill>
                <a:effectLst>
                  <a:outerShdw blurRad="38100" dist="38100" dir="2700000" algn="tl">
                    <a:srgbClr val="000000">
                      <a:alpha val="43137"/>
                    </a:srgbClr>
                  </a:outerShdw>
                </a:effectLst>
                <a:latin typeface="Arial Narrow" pitchFamily="34" charset="0"/>
              </a:rPr>
              <a:t>ness</a:t>
            </a:r>
            <a:r>
              <a:rPr lang="en-US" sz="4400" b="1" dirty="0">
                <a:solidFill>
                  <a:srgbClr val="990033"/>
                </a:solidFill>
                <a:effectLst>
                  <a:outerShdw blurRad="38100" dist="38100" dir="2700000" algn="tl">
                    <a:srgbClr val="000000">
                      <a:alpha val="43137"/>
                    </a:srgbClr>
                  </a:outerShdw>
                </a:effectLst>
                <a:latin typeface="Arial Narrow" pitchFamily="34" charset="0"/>
              </a:rPr>
              <a:t> in You.</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filled with the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fruit of righteousness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that comes through Jesus Christ — to the glory and praise of God. –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v11</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1216D181-1775-4278-A50C-17993B42FEA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means for the Growth.</a:t>
            </a:r>
            <a:endParaRPr lang="en-US"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2C125E1-7FD3-4647-9D3B-37AABDE6E61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A5444F0-A1D7-4F2D-9EAD-DE15A903ED50}"/>
              </a:ext>
            </a:extLst>
          </p:cNvPr>
          <p:cNvSpPr>
            <a:spLocks noGrp="1" noChangeArrowheads="1"/>
          </p:cNvSpPr>
          <p:nvPr>
            <p:ph idx="1"/>
          </p:nvPr>
        </p:nvSpPr>
        <p:spPr>
          <a:xfrm>
            <a:off x="533400" y="1219200"/>
            <a:ext cx="78486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Philippians 1:9-11</a:t>
            </a:r>
          </a:p>
          <a:p>
            <a:pPr marL="609600" indent="-609600" algn="just" eaLnBrk="1" fontAlgn="auto" hangingPunct="1">
              <a:spcAft>
                <a:spcPts val="0"/>
              </a:spcAft>
              <a:buFont typeface="Wingdings 2" panose="05020102010507070707" pitchFamily="18" charset="2"/>
              <a:buNone/>
              <a:defRPr/>
            </a:pPr>
            <a:r>
              <a:rPr lang="en-US" sz="2800" b="1" dirty="0">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And this is my prayer: that your love may abound more and more in knowledge and depth of insight, so that you may be able to discern what is best and may be pure and blameless until the day of Christ, filled with the fruit of righteousness that comes through Jesus Christ — to the glory and praise of God.</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5E4339D-B754-45D0-B7F7-5DC46BA0A1F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A72280B-ACCE-45BA-B17E-F35D95612F7F}"/>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By Allowing the Holy Spirit to Produce the Fruit of </a:t>
            </a:r>
            <a:r>
              <a:rPr lang="en-US" sz="4400" b="1" u="sng" dirty="0">
                <a:solidFill>
                  <a:srgbClr val="990033"/>
                </a:solidFill>
                <a:effectLst>
                  <a:outerShdw blurRad="38100" dist="38100" dir="2700000" algn="tl">
                    <a:srgbClr val="000000">
                      <a:alpha val="43137"/>
                    </a:srgbClr>
                  </a:outerShdw>
                </a:effectLst>
                <a:latin typeface="Arial Narrow" pitchFamily="34" charset="0"/>
              </a:rPr>
              <a:t>Righteous-</a:t>
            </a:r>
            <a:r>
              <a:rPr lang="en-US" sz="4400" b="1" u="sng" dirty="0" err="1">
                <a:solidFill>
                  <a:srgbClr val="990033"/>
                </a:solidFill>
                <a:effectLst>
                  <a:outerShdw blurRad="38100" dist="38100" dir="2700000" algn="tl">
                    <a:srgbClr val="000000">
                      <a:alpha val="43137"/>
                    </a:srgbClr>
                  </a:outerShdw>
                </a:effectLst>
                <a:latin typeface="Arial Narrow" pitchFamily="34" charset="0"/>
              </a:rPr>
              <a:t>ness</a:t>
            </a:r>
            <a:r>
              <a:rPr lang="en-US" sz="4400" b="1" dirty="0">
                <a:solidFill>
                  <a:srgbClr val="990033"/>
                </a:solidFill>
                <a:effectLst>
                  <a:outerShdw blurRad="38100" dist="38100" dir="2700000" algn="tl">
                    <a:srgbClr val="000000">
                      <a:alpha val="43137"/>
                    </a:srgbClr>
                  </a:outerShdw>
                </a:effectLst>
                <a:latin typeface="Arial Narrow" pitchFamily="34" charset="0"/>
              </a:rPr>
              <a:t> in You.</a:t>
            </a:r>
          </a:p>
          <a:p>
            <a:pPr marL="742950" indent="-74295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Galatians 5:22-23 - </a:t>
            </a:r>
            <a:r>
              <a:rPr lang="en-US" sz="2800" b="1" noProof="1">
                <a:solidFill>
                  <a:schemeClr val="tx1"/>
                </a:solidFill>
                <a:effectLst>
                  <a:outerShdw blurRad="38100" dist="38100" dir="2700000" algn="tl">
                    <a:srgbClr val="000000">
                      <a:alpha val="43137"/>
                    </a:srgbClr>
                  </a:outerShdw>
                </a:effectLst>
                <a:latin typeface="Arial" pitchFamily="34" charset="0"/>
                <a:cs typeface="Arial" pitchFamily="34" charset="0"/>
              </a:rPr>
              <a:t>But the fruit of the Spirit is </a:t>
            </a:r>
            <a:r>
              <a:rPr lang="en-US" sz="2800" b="1" u="sng" noProof="1">
                <a:solidFill>
                  <a:schemeClr val="tx1"/>
                </a:solidFill>
                <a:effectLst>
                  <a:outerShdw blurRad="38100" dist="38100" dir="2700000" algn="tl">
                    <a:srgbClr val="000000">
                      <a:alpha val="43137"/>
                    </a:srgbClr>
                  </a:outerShdw>
                </a:effectLst>
                <a:latin typeface="Arial" pitchFamily="34" charset="0"/>
                <a:cs typeface="Arial" pitchFamily="34" charset="0"/>
              </a:rPr>
              <a:t>love</a:t>
            </a:r>
            <a:r>
              <a:rPr lang="en-US" sz="2800" b="1" noProof="1">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noProof="1">
                <a:solidFill>
                  <a:schemeClr val="tx1"/>
                </a:solidFill>
                <a:effectLst>
                  <a:outerShdw blurRad="38100" dist="38100" dir="2700000" algn="tl">
                    <a:srgbClr val="000000">
                      <a:alpha val="43137"/>
                    </a:srgbClr>
                  </a:outerShdw>
                </a:effectLst>
                <a:latin typeface="Arial" pitchFamily="34" charset="0"/>
                <a:cs typeface="Arial" pitchFamily="34" charset="0"/>
              </a:rPr>
              <a:t>joy</a:t>
            </a:r>
            <a:r>
              <a:rPr lang="en-US" sz="2800" b="1" noProof="1">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noProof="1">
                <a:solidFill>
                  <a:schemeClr val="tx1"/>
                </a:solidFill>
                <a:effectLst>
                  <a:outerShdw blurRad="38100" dist="38100" dir="2700000" algn="tl">
                    <a:srgbClr val="000000">
                      <a:alpha val="43137"/>
                    </a:srgbClr>
                  </a:outerShdw>
                </a:effectLst>
                <a:latin typeface="Arial" pitchFamily="34" charset="0"/>
                <a:cs typeface="Arial" pitchFamily="34" charset="0"/>
              </a:rPr>
              <a:t>peace</a:t>
            </a:r>
            <a:r>
              <a:rPr lang="en-US" sz="2800" b="1" noProof="1">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noProof="1">
                <a:solidFill>
                  <a:schemeClr val="tx1"/>
                </a:solidFill>
                <a:effectLst>
                  <a:outerShdw blurRad="38100" dist="38100" dir="2700000" algn="tl">
                    <a:srgbClr val="000000">
                      <a:alpha val="43137"/>
                    </a:srgbClr>
                  </a:outerShdw>
                </a:effectLst>
                <a:latin typeface="Arial" pitchFamily="34" charset="0"/>
                <a:cs typeface="Arial" pitchFamily="34" charset="0"/>
              </a:rPr>
              <a:t>patience</a:t>
            </a:r>
            <a:r>
              <a:rPr lang="en-US" sz="2800" b="1" noProof="1">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noProof="1">
                <a:solidFill>
                  <a:schemeClr val="tx1"/>
                </a:solidFill>
                <a:effectLst>
                  <a:outerShdw blurRad="38100" dist="38100" dir="2700000" algn="tl">
                    <a:srgbClr val="000000">
                      <a:alpha val="43137"/>
                    </a:srgbClr>
                  </a:outerShdw>
                </a:effectLst>
                <a:latin typeface="Arial" pitchFamily="34" charset="0"/>
                <a:cs typeface="Arial" pitchFamily="34" charset="0"/>
              </a:rPr>
              <a:t>kindness</a:t>
            </a:r>
            <a:r>
              <a:rPr lang="en-US" sz="2800" b="1" noProof="1">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noProof="1">
                <a:solidFill>
                  <a:schemeClr val="tx1"/>
                </a:solidFill>
                <a:effectLst>
                  <a:outerShdw blurRad="38100" dist="38100" dir="2700000" algn="tl">
                    <a:srgbClr val="000000">
                      <a:alpha val="43137"/>
                    </a:srgbClr>
                  </a:outerShdw>
                </a:effectLst>
                <a:latin typeface="Arial" pitchFamily="34" charset="0"/>
                <a:cs typeface="Arial" pitchFamily="34" charset="0"/>
              </a:rPr>
              <a:t>goodness</a:t>
            </a:r>
            <a:r>
              <a:rPr lang="en-US" sz="2800" b="1" noProof="1">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noProof="1">
                <a:solidFill>
                  <a:schemeClr val="tx1"/>
                </a:solidFill>
                <a:effectLst>
                  <a:outerShdw blurRad="38100" dist="38100" dir="2700000" algn="tl">
                    <a:srgbClr val="000000">
                      <a:alpha val="43137"/>
                    </a:srgbClr>
                  </a:outerShdw>
                </a:effectLst>
                <a:latin typeface="Arial" pitchFamily="34" charset="0"/>
                <a:cs typeface="Arial" pitchFamily="34" charset="0"/>
              </a:rPr>
              <a:t>faithfulness</a:t>
            </a:r>
            <a:r>
              <a:rPr lang="en-US" sz="2800" b="1" noProof="1">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baseline="30000" noProof="1">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noProof="1">
                <a:solidFill>
                  <a:schemeClr val="tx1"/>
                </a:solidFill>
                <a:effectLst>
                  <a:outerShdw blurRad="38100" dist="38100" dir="2700000" algn="tl">
                    <a:srgbClr val="000000">
                      <a:alpha val="43137"/>
                    </a:srgbClr>
                  </a:outerShdw>
                </a:effectLst>
                <a:latin typeface="Arial" pitchFamily="34" charset="0"/>
                <a:cs typeface="Arial" pitchFamily="34" charset="0"/>
              </a:rPr>
              <a:t>gentleness</a:t>
            </a:r>
            <a:r>
              <a:rPr lang="en-US" sz="2800" b="1" noProof="1">
                <a:solidFill>
                  <a:schemeClr val="tx1"/>
                </a:solidFill>
                <a:effectLst>
                  <a:outerShdw blurRad="38100" dist="38100" dir="2700000" algn="tl">
                    <a:srgbClr val="000000">
                      <a:alpha val="43137"/>
                    </a:srgbClr>
                  </a:outerShdw>
                </a:effectLst>
                <a:latin typeface="Arial" pitchFamily="34" charset="0"/>
                <a:cs typeface="Arial" pitchFamily="34" charset="0"/>
              </a:rPr>
              <a:t> and </a:t>
            </a:r>
            <a:r>
              <a:rPr lang="en-US" sz="2800" b="1" u="sng" noProof="1">
                <a:solidFill>
                  <a:schemeClr val="tx1"/>
                </a:solidFill>
                <a:effectLst>
                  <a:outerShdw blurRad="38100" dist="38100" dir="2700000" algn="tl">
                    <a:srgbClr val="000000">
                      <a:alpha val="43137"/>
                    </a:srgbClr>
                  </a:outerShdw>
                </a:effectLst>
                <a:latin typeface="Arial" pitchFamily="34" charset="0"/>
                <a:cs typeface="Arial" pitchFamily="34" charset="0"/>
              </a:rPr>
              <a:t>self-control</a:t>
            </a:r>
            <a:r>
              <a:rPr lang="en-US" sz="2800" b="1" noProof="1">
                <a:solidFill>
                  <a:schemeClr val="tx1"/>
                </a:solidFill>
                <a:effectLst>
                  <a:outerShdw blurRad="38100" dist="38100" dir="2700000" algn="tl">
                    <a:srgbClr val="000000">
                      <a:alpha val="43137"/>
                    </a:srgbClr>
                  </a:outerShdw>
                </a:effectLst>
                <a:latin typeface="Arial" pitchFamily="34" charset="0"/>
                <a:cs typeface="Arial" pitchFamily="34" charset="0"/>
              </a:rPr>
              <a:t>. Against such things there is no law.</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517A7936-BA11-47F1-BDEA-849647BC0AF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means for the Growth.</a:t>
            </a:r>
            <a:endParaRPr lang="en-US" dirty="0"/>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5719535-C452-4E79-9390-27A0684858A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2F8468F-466D-45A7-ABCB-26D888106459}"/>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By Allowing the Holy Spirit to Produce the Fruit of </a:t>
            </a:r>
            <a:r>
              <a:rPr lang="en-US" sz="4400" b="1" u="sng" dirty="0">
                <a:solidFill>
                  <a:srgbClr val="990033"/>
                </a:solidFill>
                <a:effectLst>
                  <a:outerShdw blurRad="38100" dist="38100" dir="2700000" algn="tl">
                    <a:srgbClr val="000000">
                      <a:alpha val="43137"/>
                    </a:srgbClr>
                  </a:outerShdw>
                </a:effectLst>
                <a:latin typeface="Arial Narrow" pitchFamily="34" charset="0"/>
              </a:rPr>
              <a:t>Righteous-</a:t>
            </a:r>
            <a:r>
              <a:rPr lang="en-US" sz="4400" b="1" u="sng" dirty="0" err="1">
                <a:solidFill>
                  <a:srgbClr val="990033"/>
                </a:solidFill>
                <a:effectLst>
                  <a:outerShdw blurRad="38100" dist="38100" dir="2700000" algn="tl">
                    <a:srgbClr val="000000">
                      <a:alpha val="43137"/>
                    </a:srgbClr>
                  </a:outerShdw>
                </a:effectLst>
                <a:latin typeface="Arial Narrow" pitchFamily="34" charset="0"/>
              </a:rPr>
              <a:t>ness</a:t>
            </a:r>
            <a:r>
              <a:rPr lang="en-US" sz="4400" b="1" dirty="0">
                <a:solidFill>
                  <a:srgbClr val="990033"/>
                </a:solidFill>
                <a:effectLst>
                  <a:outerShdw blurRad="38100" dist="38100" dir="2700000" algn="tl">
                    <a:srgbClr val="000000">
                      <a:alpha val="43137"/>
                    </a:srgbClr>
                  </a:outerShdw>
                </a:effectLst>
                <a:latin typeface="Arial Narrow" pitchFamily="34" charset="0"/>
              </a:rPr>
              <a:t> in You.</a:t>
            </a:r>
          </a:p>
          <a:p>
            <a:pPr marL="742950" indent="-74295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742950" indent="-742950" algn="ctr" eaLnBrk="1" fontAlgn="auto" hangingPunct="1">
              <a:spcAft>
                <a:spcPts val="0"/>
              </a:spcAft>
              <a:buFont typeface="Wingdings 2" panose="05020102010507070707" pitchFamily="18" charset="2"/>
              <a:buNone/>
              <a:defRPr/>
            </a:pPr>
            <a:r>
              <a:rPr lang="en-US" sz="4400" b="1" dirty="0">
                <a:solidFill>
                  <a:srgbClr val="336600"/>
                </a:solidFill>
                <a:effectLst>
                  <a:outerShdw blurRad="38100" dist="38100" dir="2700000" algn="tl">
                    <a:srgbClr val="000000">
                      <a:alpha val="43137"/>
                    </a:srgbClr>
                  </a:outerShdw>
                </a:effectLst>
                <a:latin typeface="Arial Narrow" pitchFamily="34" charset="0"/>
              </a:rPr>
              <a:t>Remain loyal to the Lord by obeying His word &amp; trusting Him.</a:t>
            </a:r>
          </a:p>
        </p:txBody>
      </p:sp>
      <p:sp>
        <p:nvSpPr>
          <p:cNvPr id="4" name="Rectangle 3">
            <a:extLst>
              <a:ext uri="{FF2B5EF4-FFF2-40B4-BE49-F238E27FC236}">
                <a16:creationId xmlns:a16="http://schemas.microsoft.com/office/drawing/2014/main" id="{4EABD565-ED47-4411-9BEE-F30CD814484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means for the Growth.</a:t>
            </a:r>
            <a:endParaRPr lang="en-US" dirty="0"/>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D725695-B76F-4A42-BF3E-B5501C0B148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3476B01-6E2E-483A-9A27-E8C37F4C8105}"/>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 Fruit is to be Used for God’s Praise &amp; Glory!</a:t>
            </a:r>
          </a:p>
          <a:p>
            <a:pPr marL="742950" indent="-74295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filled with the fruit of righteousness that comes through Jesus Christ — to the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glory and praise of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v11</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CCB1D7FC-D13C-4ADC-9002-A1B8C608906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means for the Growth.</a:t>
            </a:r>
            <a:endParaRPr lang="en-US" dirty="0"/>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71C67DD-E416-46BF-91DF-252380A4DA3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CDE6DD1-9244-4350-93BB-0EDCD7D1A30D}"/>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 Fruit is to be Used for God’s Praise &amp; Glory!</a:t>
            </a:r>
          </a:p>
          <a:p>
            <a:pPr marL="742950" indent="-74295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Ephesians 2:10 - For we are God’s workmanship, created in Christ Jesus to do good works, which God prepared in advance for us to do.</a:t>
            </a:r>
          </a:p>
        </p:txBody>
      </p:sp>
      <p:sp>
        <p:nvSpPr>
          <p:cNvPr id="4" name="Rectangle 3">
            <a:extLst>
              <a:ext uri="{FF2B5EF4-FFF2-40B4-BE49-F238E27FC236}">
                <a16:creationId xmlns:a16="http://schemas.microsoft.com/office/drawing/2014/main" id="{0F606E2A-1491-4575-9A34-CD238F78AFE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means for the Growth.</a:t>
            </a:r>
            <a:endParaRPr lang="en-US" dirty="0"/>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2CF5974-5B15-486C-8991-59253BDBF91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F083284-8719-4F48-8A83-A8450E912FD4}"/>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 Fruit is to be Used for God’s Praise &amp; Glory!</a:t>
            </a:r>
          </a:p>
          <a:p>
            <a:pPr marL="742950" indent="-74295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Ephesians 2:10 - For we are God’s workmanship,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created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Christ Jesus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do good works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which God prepared in advance for us to do.</a:t>
            </a:r>
          </a:p>
          <a:p>
            <a:pPr marL="742950" indent="-742950" algn="ctr" eaLnBrk="1" fontAlgn="auto" hangingPunct="1">
              <a:spcAft>
                <a:spcPts val="0"/>
              </a:spcAft>
              <a:buFont typeface="Wingdings 2" panose="05020102010507070707" pitchFamily="18" charset="2"/>
              <a:buNone/>
              <a:defRPr/>
            </a:pPr>
            <a:r>
              <a:rPr lang="en-US" sz="4400" b="1" dirty="0">
                <a:solidFill>
                  <a:srgbClr val="336600"/>
                </a:solidFill>
                <a:effectLst>
                  <a:outerShdw blurRad="38100" dist="38100" dir="2700000" algn="tl">
                    <a:srgbClr val="000000">
                      <a:alpha val="43137"/>
                    </a:srgbClr>
                  </a:outerShdw>
                </a:effectLst>
                <a:latin typeface="Arial Narrow" pitchFamily="34" charset="0"/>
                <a:cs typeface="Arial" pitchFamily="34" charset="0"/>
              </a:rPr>
              <a:t>When you do good works you are praising the Lord through your actions!</a:t>
            </a:r>
          </a:p>
        </p:txBody>
      </p:sp>
      <p:sp>
        <p:nvSpPr>
          <p:cNvPr id="4" name="Rectangle 3">
            <a:extLst>
              <a:ext uri="{FF2B5EF4-FFF2-40B4-BE49-F238E27FC236}">
                <a16:creationId xmlns:a16="http://schemas.microsoft.com/office/drawing/2014/main" id="{BF15CABF-F715-486C-9C62-FC12045A7EF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means for the Growth.</a:t>
            </a:r>
            <a:endParaRPr lang="en-US" dirty="0"/>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6FA5715-9D3B-49A7-B0E9-F3C6D4A31EE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CE1FC63-2EB7-49AA-B69F-08D851F12E99}"/>
              </a:ext>
            </a:extLst>
          </p:cNvPr>
          <p:cNvSpPr>
            <a:spLocks noGrp="1" noChangeArrowheads="1"/>
          </p:cNvSpPr>
          <p:nvPr>
            <p:ph idx="1"/>
          </p:nvPr>
        </p:nvSpPr>
        <p:spPr>
          <a:xfrm>
            <a:off x="457200" y="1143000"/>
            <a:ext cx="8229600" cy="5410200"/>
          </a:xfrm>
        </p:spPr>
        <p:txBody>
          <a:bodyPr>
            <a:noAutofit/>
          </a:bodyPr>
          <a:lstStyle/>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Are you ready</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to expand your</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love limits?</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4787FAA-A402-4B91-AF45-DB9CFCCE10E0}"/>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7D4AA95-0643-4DCA-B75A-3B79CC23E464}"/>
              </a:ext>
            </a:extLst>
          </p:cNvPr>
          <p:cNvSpPr>
            <a:spLocks noGrp="1" noChangeArrowheads="1"/>
          </p:cNvSpPr>
          <p:nvPr>
            <p:ph idx="1"/>
          </p:nvPr>
        </p:nvSpPr>
        <p:spPr>
          <a:xfrm>
            <a:off x="457200" y="9144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The Extent of the Growth </a:t>
            </a:r>
            <a:r>
              <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rPr>
              <a:t>– v9</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D59009C-450F-4336-99F5-559C1F7DA73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8E40B32-D751-4CE6-B870-6AC45092EB91}"/>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It Must </a:t>
            </a:r>
            <a:r>
              <a:rPr lang="en-US" sz="4400" b="1" u="sng" dirty="0">
                <a:solidFill>
                  <a:srgbClr val="990033"/>
                </a:solidFill>
                <a:effectLst>
                  <a:outerShdw blurRad="38100" dist="38100" dir="2700000" algn="tl">
                    <a:srgbClr val="000000">
                      <a:alpha val="43137"/>
                    </a:srgbClr>
                  </a:outerShdw>
                </a:effectLst>
                <a:latin typeface="Arial Narrow" pitchFamily="34" charset="0"/>
              </a:rPr>
              <a:t>Overflow</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And this is my prayer: that your love may abound more and more in knowledge and depth of insight . . . –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v9</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DEB7844D-B818-4917-BCB1-EF089B21C24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The Extent of the Growth.  </a:t>
            </a:r>
            <a:endParaRPr lang="en-US" dirty="0">
              <a:effectLst>
                <a:outerShdw blurRad="38100" dist="38100" dir="2700000" algn="tl">
                  <a:srgbClr val="000000">
                    <a:alpha val="43137"/>
                  </a:srgbClr>
                </a:outerShdw>
              </a:effectLst>
            </a:endParaRP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1CE83B8-061C-478B-9136-CCC2391905F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B822474-C636-4E30-9A93-A46A1E5260BF}"/>
              </a:ext>
            </a:extLst>
          </p:cNvPr>
          <p:cNvSpPr>
            <a:spLocks noGrp="1" noChangeArrowheads="1"/>
          </p:cNvSpPr>
          <p:nvPr>
            <p:ph idx="1"/>
          </p:nvPr>
        </p:nvSpPr>
        <p:spPr>
          <a:xfrm>
            <a:off x="457200" y="1143000"/>
            <a:ext cx="8229600" cy="5410200"/>
          </a:xfrm>
        </p:spPr>
        <p:txBody>
          <a:bodyPr>
            <a:normAutofit/>
          </a:bodyPr>
          <a:lstStyle/>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It Must </a:t>
            </a:r>
            <a:r>
              <a:rPr lang="en-US" sz="4400" b="1" u="sng" dirty="0">
                <a:solidFill>
                  <a:srgbClr val="990033"/>
                </a:solidFill>
                <a:effectLst>
                  <a:outerShdw blurRad="38100" dist="38100" dir="2700000" algn="tl">
                    <a:srgbClr val="000000">
                      <a:alpha val="43137"/>
                    </a:srgbClr>
                  </a:outerShdw>
                </a:effectLst>
                <a:latin typeface="Arial Narrow" pitchFamily="34" charset="0"/>
              </a:rPr>
              <a:t>Overflow</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hangingPunct="1">
              <a:buFont typeface="Wingdings 2" panose="05020102010507070707" pitchFamily="18" charset="2"/>
              <a:buNone/>
              <a:defRPr/>
            </a:pPr>
            <a:r>
              <a:rPr lang="en-US" sz="3000" b="1" dirty="0">
                <a:solidFill>
                  <a:schemeClr val="tx1"/>
                </a:solidFill>
                <a:effectLst>
                  <a:outerShdw blurRad="38100" dist="38100" dir="2700000" algn="tl">
                    <a:srgbClr val="000000">
                      <a:alpha val="43137"/>
                    </a:srgbClr>
                  </a:outerShdw>
                </a:effectLst>
                <a:latin typeface="Arial" pitchFamily="34" charset="0"/>
                <a:cs typeface="Arial" pitchFamily="34" charset="0"/>
              </a:rPr>
              <a:t>And this is my prayer: that your love may </a:t>
            </a:r>
            <a:r>
              <a:rPr lang="en-US" sz="30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abound more and more</a:t>
            </a:r>
            <a:r>
              <a:rPr lang="en-US" sz="3000" b="1" dirty="0">
                <a:solidFill>
                  <a:schemeClr val="tx1"/>
                </a:solidFill>
                <a:effectLst>
                  <a:outerShdw blurRad="38100" dist="38100" dir="2700000" algn="tl">
                    <a:srgbClr val="000000">
                      <a:alpha val="43137"/>
                    </a:srgbClr>
                  </a:outerShdw>
                </a:effectLst>
                <a:latin typeface="Arial" pitchFamily="34" charset="0"/>
                <a:cs typeface="Arial" pitchFamily="34" charset="0"/>
              </a:rPr>
              <a:t> in knowledge and depth of insight . . . – </a:t>
            </a:r>
            <a:r>
              <a:rPr lang="en-US" sz="3000" b="1" dirty="0" err="1">
                <a:solidFill>
                  <a:schemeClr val="tx1"/>
                </a:solidFill>
                <a:effectLst>
                  <a:outerShdw blurRad="38100" dist="38100" dir="2700000" algn="tl">
                    <a:srgbClr val="000000">
                      <a:alpha val="43137"/>
                    </a:srgbClr>
                  </a:outerShdw>
                </a:effectLst>
                <a:latin typeface="Arial" pitchFamily="34" charset="0"/>
                <a:cs typeface="Arial" pitchFamily="34" charset="0"/>
              </a:rPr>
              <a:t>v9</a:t>
            </a:r>
            <a:endParaRPr lang="en-US" sz="30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dirty="0">
                <a:solidFill>
                  <a:srgbClr val="336600"/>
                </a:solidFill>
                <a:effectLst>
                  <a:outerShdw blurRad="38100" dist="38100" dir="2700000" algn="tl">
                    <a:srgbClr val="000000">
                      <a:alpha val="43137"/>
                    </a:srgbClr>
                  </a:outerShdw>
                </a:effectLst>
                <a:latin typeface="Arial Narrow" pitchFamily="34" charset="0"/>
              </a:rPr>
              <a:t>Abound more &amp; </a:t>
            </a:r>
            <a:r>
              <a:rPr lang="en-US" sz="4400" b="1">
                <a:solidFill>
                  <a:srgbClr val="336600"/>
                </a:solidFill>
                <a:effectLst>
                  <a:outerShdw blurRad="38100" dist="38100" dir="2700000" algn="tl">
                    <a:srgbClr val="000000">
                      <a:alpha val="43137"/>
                    </a:srgbClr>
                  </a:outerShdw>
                </a:effectLst>
                <a:latin typeface="Arial Narrow" pitchFamily="34" charset="0"/>
              </a:rPr>
              <a:t>more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990033"/>
                </a:solidFill>
                <a:effectLst>
                  <a:outerShdw blurRad="38100" dist="38100" dir="2700000" algn="tl">
                    <a:srgbClr val="000000">
                      <a:alpha val="43137"/>
                    </a:srgbClr>
                  </a:outerShdw>
                </a:effectLst>
                <a:latin typeface="Arial Narrow" pitchFamily="34" charset="0"/>
              </a:rPr>
              <a:t> = </a:t>
            </a:r>
            <a:r>
              <a:rPr lang="en-US" sz="4400" b="1" dirty="0">
                <a:solidFill>
                  <a:srgbClr val="990033"/>
                </a:solidFill>
                <a:effectLst>
                  <a:outerShdw blurRad="38100" dist="38100" dir="2700000" algn="tl">
                    <a:srgbClr val="000000">
                      <a:alpha val="43137"/>
                    </a:srgbClr>
                  </a:outerShdw>
                </a:effectLst>
                <a:latin typeface="Arial Narrow" pitchFamily="34" charset="0"/>
              </a:rPr>
              <a:t>More 	than enough, </a:t>
            </a:r>
            <a:r>
              <a:rPr lang="en-US" sz="4400" b="1">
                <a:solidFill>
                  <a:srgbClr val="990033"/>
                </a:solidFill>
                <a:effectLst>
                  <a:outerShdw blurRad="38100" dist="38100" dir="2700000" algn="tl">
                    <a:srgbClr val="000000">
                      <a:alpha val="43137"/>
                    </a:srgbClr>
                  </a:outerShdw>
                </a:effectLst>
                <a:latin typeface="Arial Narrow" pitchFamily="34" charset="0"/>
              </a:rPr>
              <a:t>excessive.</a:t>
            </a:r>
          </a:p>
          <a:p>
            <a:pPr marL="742950" indent="-742950" algn="just" eaLnBrk="1" hangingPunct="1">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Gentium Plus" pitchFamily="2" charset="0"/>
            </a:endParaRPr>
          </a:p>
          <a:p>
            <a:pPr marL="742950" indent="-742950" algn="just" eaLnBrk="1" hangingPunct="1">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Gentium Plus" pitchFamily="2" charset="0"/>
            </a:endParaRPr>
          </a:p>
          <a:p>
            <a:pPr marL="742950" indent="-742950" algn="just" eaLnBrk="1" hangingPunct="1">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Gentium Plus" pitchFamily="2" charset="0"/>
              </a:rPr>
              <a:t>* </a:t>
            </a:r>
            <a:r>
              <a:rPr lang="el-GR"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Gentium Plus" pitchFamily="2" charset="0"/>
              </a:rPr>
              <a:t>καὶ μα̂λλον περισσεύῃ</a:t>
            </a:r>
            <a:endParaRPr lang="en-US" sz="2800" b="1" dirty="0">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endParaRPr>
          </a:p>
          <a:p>
            <a:pPr marL="742950" indent="-742950" algn="just" eaLnBrk="1" hangingPunct="1">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30C5C3C1-E0B7-4F73-AE15-B5DEF87022B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The Extent of the Growth.  </a:t>
            </a:r>
            <a:endParaRPr lang="en-US" dirty="0"/>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63BD6AE-D8F2-4DA9-AF4B-8F1DAD424E7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CD48CB3-EEC8-41ED-B793-287764189827}"/>
              </a:ext>
            </a:extLst>
          </p:cNvPr>
          <p:cNvSpPr>
            <a:spLocks noGrp="1" noChangeArrowheads="1"/>
          </p:cNvSpPr>
          <p:nvPr>
            <p:ph idx="1"/>
          </p:nvPr>
        </p:nvSpPr>
        <p:spPr>
          <a:xfrm>
            <a:off x="457200" y="1143000"/>
            <a:ext cx="8229600" cy="5410200"/>
          </a:xfrm>
        </p:spPr>
        <p:txBody>
          <a:bodyPr>
            <a:normAutofit/>
          </a:bodyPr>
          <a:lstStyle/>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It Must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Overflow</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Abound more &amp; </a:t>
            </a:r>
            <a:r>
              <a:rPr lang="en-US" sz="4400" b="1">
                <a:solidFill>
                  <a:srgbClr val="006600"/>
                </a:solidFill>
                <a:effectLst>
                  <a:outerShdw blurRad="38100" dist="38100" dir="2700000" algn="tl">
                    <a:srgbClr val="000000">
                      <a:alpha val="43137"/>
                    </a:srgbClr>
                  </a:outerShdw>
                </a:effectLst>
                <a:latin typeface="Arial Narrow" pitchFamily="34" charset="0"/>
                <a:cs typeface="Arial" pitchFamily="34" charset="0"/>
              </a:rPr>
              <a:t>more</a:t>
            </a:r>
            <a:r>
              <a:rPr lang="en-US" sz="4400" b="1">
                <a:solidFill>
                  <a:srgbClr val="336600"/>
                </a:solidFill>
                <a:effectLst>
                  <a:outerShdw blurRad="38100" dist="38100" dir="2700000" algn="tl">
                    <a:srgbClr val="000000">
                      <a:alpha val="43137"/>
                    </a:srgbClr>
                  </a:outerShdw>
                </a:effectLst>
                <a:latin typeface="Arial Narrow" pitchFamily="34" charset="0"/>
                <a:cs typeface="Arial"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cs typeface="Arial" pitchFamily="34" charset="0"/>
              </a:rPr>
              <a:t>*</a:t>
            </a: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More 	than enough, excessive.</a:t>
            </a:r>
          </a:p>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The goal is for your love to 	increase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consistently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&amp; </a:t>
            </a:r>
            <a:r>
              <a:rPr lang="en-US" sz="4400" b="1" u="sng" dirty="0" err="1">
                <a:solidFill>
                  <a:srgbClr val="990033"/>
                </a:solidFill>
                <a:effectLst>
                  <a:outerShdw blurRad="38100" dist="38100" dir="2700000" algn="tl">
                    <a:srgbClr val="000000">
                      <a:alpha val="43137"/>
                    </a:srgbClr>
                  </a:outerShdw>
                </a:effectLst>
                <a:latin typeface="Arial Narrow" pitchFamily="34" charset="0"/>
                <a:cs typeface="Arial" pitchFamily="34" charset="0"/>
              </a:rPr>
              <a:t>contin</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t>
            </a:r>
            <a:r>
              <a:rPr lang="en-US" sz="4400" b="1" u="sng" err="1">
                <a:solidFill>
                  <a:srgbClr val="990033"/>
                </a:solidFill>
                <a:effectLst>
                  <a:outerShdw blurRad="38100" dist="38100" dir="2700000" algn="tl">
                    <a:srgbClr val="000000">
                      <a:alpha val="43137"/>
                    </a:srgbClr>
                  </a:outerShdw>
                </a:effectLst>
                <a:latin typeface="Arial Narrow" pitchFamily="34" charset="0"/>
                <a:cs typeface="Arial" pitchFamily="34" charset="0"/>
              </a:rPr>
              <a:t>ually</a:t>
            </a: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742950" indent="-742950" algn="just" eaLnBrk="1" hangingPunct="1">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Arial" pitchFamily="34" charset="0"/>
            </a:endParaRPr>
          </a:p>
          <a:p>
            <a:pPr marL="742950" indent="-742950" algn="just" eaLnBrk="1" hangingPunct="1">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Arial" pitchFamily="34" charset="0"/>
              </a:rPr>
              <a:t>* </a:t>
            </a:r>
            <a:r>
              <a:rPr lang="el-GR"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Arial" pitchFamily="34" charset="0"/>
              </a:rPr>
              <a:t>καὶ μα̂λλον περισσεύῃ</a:t>
            </a:r>
            <a:endParaRPr lang="en-US" sz="2800" b="1" dirty="0">
              <a:solidFill>
                <a:schemeClr val="tx1"/>
              </a:solidFill>
              <a:effectLst>
                <a:outerShdw blurRad="38100" dist="38100" dir="2700000" algn="tl">
                  <a:srgbClr val="000000">
                    <a:alpha val="43137"/>
                  </a:srgbClr>
                </a:outerShdw>
              </a:effectLst>
              <a:latin typeface="Arial Narrow" pitchFamily="34" charset="0"/>
              <a:cs typeface="Arial" pitchFamily="34" charset="0"/>
            </a:endParaRPr>
          </a:p>
        </p:txBody>
      </p:sp>
      <p:sp>
        <p:nvSpPr>
          <p:cNvPr id="4" name="Rectangle 3">
            <a:extLst>
              <a:ext uri="{FF2B5EF4-FFF2-40B4-BE49-F238E27FC236}">
                <a16:creationId xmlns:a16="http://schemas.microsoft.com/office/drawing/2014/main" id="{5CA2CC77-2D9D-44D7-A731-8BA3372E74F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The Extent of the Growth.  </a:t>
            </a:r>
            <a:endParaRPr lang="en-US" dirty="0"/>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764F400-EEC0-4428-94DF-DB9A9227CE2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24B1458-D072-4BD7-A9EB-44A6ECD40D11}"/>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It Must Overflow in </a:t>
            </a:r>
            <a:r>
              <a:rPr lang="en-US" sz="4400" b="1" u="sng" dirty="0">
                <a:solidFill>
                  <a:srgbClr val="990033"/>
                </a:solidFill>
                <a:effectLst>
                  <a:outerShdw blurRad="38100" dist="38100" dir="2700000" algn="tl">
                    <a:srgbClr val="000000">
                      <a:alpha val="43137"/>
                    </a:srgbClr>
                  </a:outerShdw>
                </a:effectLst>
                <a:latin typeface="Arial Narrow" pitchFamily="34" charset="0"/>
              </a:rPr>
              <a:t>Knowledge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And this is my prayer: that your love may abound more and more in knowledge and depth of insight . . . –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v9</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88ADA17A-0D25-4D5D-80E0-8424EE72C64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The Extent of the Growth.  </a:t>
            </a:r>
            <a:endParaRPr lang="en-US" dirty="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47115F0-F6D3-4D46-A8E7-CD47FA8A6D2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A5C90F1-D6AE-4638-84FB-BF230C27E87C}"/>
              </a:ext>
            </a:extLst>
          </p:cNvPr>
          <p:cNvSpPr>
            <a:spLocks noGrp="1" noChangeArrowheads="1"/>
          </p:cNvSpPr>
          <p:nvPr>
            <p:ph idx="1"/>
          </p:nvPr>
        </p:nvSpPr>
        <p:spPr>
          <a:xfrm>
            <a:off x="457200" y="1143000"/>
            <a:ext cx="8229600" cy="5410200"/>
          </a:xfrm>
        </p:spPr>
        <p:txBody>
          <a:bodyPr>
            <a:normAutofit/>
          </a:bodyPr>
          <a:lstStyle/>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It Must Overflow in </a:t>
            </a:r>
            <a:r>
              <a:rPr lang="en-US" sz="4400" b="1" u="sng" dirty="0">
                <a:solidFill>
                  <a:srgbClr val="990033"/>
                </a:solidFill>
                <a:effectLst>
                  <a:outerShdw blurRad="38100" dist="38100" dir="2700000" algn="tl">
                    <a:srgbClr val="000000">
                      <a:alpha val="43137"/>
                    </a:srgbClr>
                  </a:outerShdw>
                </a:effectLst>
                <a:latin typeface="Arial Narrow" pitchFamily="34" charset="0"/>
              </a:rPr>
              <a:t>Knowledge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742950" indent="-742950" algn="just" eaLnBrk="1" hangingPunct="1">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And this is my prayer: that your love may abound more and more in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knowledge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depth of insight . . . –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v9</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742950" indent="-742950" algn="just" eaLnBrk="1" hangingPunct="1">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err="1">
                <a:solidFill>
                  <a:srgbClr val="006600"/>
                </a:solidFill>
                <a:effectLst>
                  <a:outerShdw blurRad="38100" dist="38100" dir="2700000" algn="tl">
                    <a:srgbClr val="000000">
                      <a:alpha val="43137"/>
                    </a:srgbClr>
                  </a:outerShdw>
                </a:effectLst>
                <a:latin typeface="Arial Narrow" pitchFamily="34" charset="0"/>
              </a:rPr>
              <a:t>Knowlege</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990033"/>
                </a:solidFill>
                <a:effectLst>
                  <a:outerShdw blurRad="38100" dist="38100" dir="2700000" algn="tl">
                    <a:srgbClr val="000000">
                      <a:alpha val="43137"/>
                    </a:srgbClr>
                  </a:outerShdw>
                </a:effectLst>
                <a:latin typeface="Arial Narrow" pitchFamily="34" charset="0"/>
              </a:rPr>
              <a:t> = an enhanced 	knowledge </a:t>
            </a:r>
            <a:r>
              <a:rPr lang="en-US" sz="4400" b="1" dirty="0">
                <a:solidFill>
                  <a:srgbClr val="990033"/>
                </a:solidFill>
                <a:effectLst>
                  <a:outerShdw blurRad="38100" dist="38100" dir="2700000" algn="tl">
                    <a:srgbClr val="000000">
                      <a:alpha val="43137"/>
                    </a:srgbClr>
                  </a:outerShdw>
                </a:effectLst>
                <a:latin typeface="Arial Narrow" pitchFamily="34" charset="0"/>
              </a:rPr>
              <a:t>based </a:t>
            </a:r>
            <a:r>
              <a:rPr lang="en-US" sz="4400" b="1">
                <a:solidFill>
                  <a:srgbClr val="990033"/>
                </a:solidFill>
                <a:effectLst>
                  <a:outerShdw blurRad="38100" dist="38100" dir="2700000" algn="tl">
                    <a:srgbClr val="000000">
                      <a:alpha val="43137"/>
                    </a:srgbClr>
                  </a:outerShdw>
                </a:effectLst>
                <a:latin typeface="Arial Narrow" pitchFamily="34" charset="0"/>
              </a:rPr>
              <a:t>on your 	personal experience.</a:t>
            </a:r>
          </a:p>
          <a:p>
            <a:pPr marL="742950" indent="-742950" algn="just" eaLnBrk="1" hangingPunct="1">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endParaRPr>
          </a:p>
          <a:p>
            <a:pPr marL="742950" indent="-742950" algn="just" eaLnBrk="1" hangingPunct="1">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rPr>
              <a:t>* e</a:t>
            </a:r>
            <a:r>
              <a:rPr lang="el-GR" sz="2800" b="1">
                <a:solidFill>
                  <a:schemeClr val="tx1"/>
                </a:solidFill>
                <a:effectLst>
                  <a:outerShdw blurRad="38100" dist="38100" dir="2700000" algn="tl">
                    <a:srgbClr val="000000">
                      <a:alpha val="43137"/>
                    </a:srgbClr>
                  </a:outerShdw>
                </a:effectLst>
                <a:latin typeface="Segoe UI Symbol" pitchFamily="34" charset="0"/>
                <a:ea typeface="Segoe UI Symbol" pitchFamily="34" charset="0"/>
                <a:cs typeface="Gentium Plus" pitchFamily="2" charset="0"/>
              </a:rPr>
              <a:t>πίγνωσις</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6231B105-AE70-42E1-AA7A-43D236BAD4C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The Extent of the Growth.  </a:t>
            </a:r>
            <a:endParaRPr lang="en-US"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23902</TotalTime>
  <Words>1526</Words>
  <Application>Microsoft Office PowerPoint</Application>
  <PresentationFormat>On-screen Show (4:3)</PresentationFormat>
  <Paragraphs>202</Paragraphs>
  <Slides>35</Slides>
  <Notes>35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35</vt:i4>
      </vt:variant>
    </vt:vector>
  </HeadingPairs>
  <TitlesOfParts>
    <vt:vector size="44" baseType="lpstr">
      <vt:lpstr>Arial</vt:lpstr>
      <vt:lpstr>Arial Narrow</vt:lpstr>
      <vt:lpstr>Calibri</vt:lpstr>
      <vt:lpstr>Franklin Gothic Medium</vt:lpstr>
      <vt:lpstr>Lucida Sans Unicode</vt:lpstr>
      <vt:lpstr>Segoe UI Symbol</vt:lpstr>
      <vt:lpstr>Times New Roman</vt:lpstr>
      <vt:lpstr>Wingdings 2</vt:lpstr>
      <vt:lpstr>Trek</vt:lpstr>
      <vt:lpstr>Expanding  Your Love  Limits</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1457</cp:revision>
  <dcterms:created xsi:type="dcterms:W3CDTF">2005-04-23T22:37:40Z</dcterms:created>
  <dcterms:modified xsi:type="dcterms:W3CDTF">2024-06-29T23:00:53Z</dcterms:modified>
</cp:coreProperties>
</file>