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handoutMasterIdLst>
    <p:handoutMasterId r:id="rId69"/>
  </p:handoutMasterIdLst>
  <p:sldIdLst>
    <p:sldId id="398" r:id="rId2"/>
    <p:sldId id="2655" r:id="rId3"/>
    <p:sldId id="2696" r:id="rId4"/>
    <p:sldId id="2697" r:id="rId5"/>
    <p:sldId id="2698" r:id="rId6"/>
    <p:sldId id="2656" r:id="rId7"/>
    <p:sldId id="2616" r:id="rId8"/>
    <p:sldId id="2694" r:id="rId9"/>
    <p:sldId id="2695" r:id="rId10"/>
    <p:sldId id="1362" r:id="rId11"/>
    <p:sldId id="2078" r:id="rId12"/>
    <p:sldId id="2699" r:id="rId13"/>
    <p:sldId id="2701" r:id="rId14"/>
    <p:sldId id="2702" r:id="rId15"/>
    <p:sldId id="2703" r:id="rId16"/>
    <p:sldId id="2704" r:id="rId17"/>
    <p:sldId id="2750" r:id="rId18"/>
    <p:sldId id="2706" r:id="rId19"/>
    <p:sldId id="2707" r:id="rId20"/>
    <p:sldId id="2708" r:id="rId21"/>
    <p:sldId id="2709" r:id="rId22"/>
    <p:sldId id="2710" r:id="rId23"/>
    <p:sldId id="2711" r:id="rId24"/>
    <p:sldId id="2712" r:id="rId25"/>
    <p:sldId id="2346" r:id="rId26"/>
    <p:sldId id="2713" r:id="rId27"/>
    <p:sldId id="2714" r:id="rId28"/>
    <p:sldId id="2715" r:id="rId29"/>
    <p:sldId id="2682" r:id="rId30"/>
    <p:sldId id="2716" r:id="rId31"/>
    <p:sldId id="2717" r:id="rId32"/>
    <p:sldId id="2718" r:id="rId33"/>
    <p:sldId id="2719" r:id="rId34"/>
    <p:sldId id="2722" r:id="rId35"/>
    <p:sldId id="2720" r:id="rId36"/>
    <p:sldId id="2721" r:id="rId37"/>
    <p:sldId id="2723" r:id="rId38"/>
    <p:sldId id="2724" r:id="rId39"/>
    <p:sldId id="2725" r:id="rId40"/>
    <p:sldId id="2726" r:id="rId41"/>
    <p:sldId id="2727" r:id="rId42"/>
    <p:sldId id="2751" r:id="rId43"/>
    <p:sldId id="2728" r:id="rId44"/>
    <p:sldId id="2729" r:id="rId45"/>
    <p:sldId id="2730" r:id="rId46"/>
    <p:sldId id="2731" r:id="rId47"/>
    <p:sldId id="2732" r:id="rId48"/>
    <p:sldId id="2733" r:id="rId49"/>
    <p:sldId id="2734" r:id="rId50"/>
    <p:sldId id="2735" r:id="rId51"/>
    <p:sldId id="2736" r:id="rId52"/>
    <p:sldId id="2738" r:id="rId53"/>
    <p:sldId id="2739" r:id="rId54"/>
    <p:sldId id="2740" r:id="rId55"/>
    <p:sldId id="2737" r:id="rId56"/>
    <p:sldId id="2741" r:id="rId57"/>
    <p:sldId id="2752" r:id="rId58"/>
    <p:sldId id="2742" r:id="rId59"/>
    <p:sldId id="2743" r:id="rId60"/>
    <p:sldId id="2744" r:id="rId61"/>
    <p:sldId id="2745" r:id="rId62"/>
    <p:sldId id="2746" r:id="rId63"/>
    <p:sldId id="2747" r:id="rId64"/>
    <p:sldId id="2748" r:id="rId65"/>
    <p:sldId id="2749" r:id="rId66"/>
    <p:sldId id="2690" r:id="rId67"/>
  </p:sldIdLst>
  <p:sldSz cx="9144000" cy="6858000" type="screen4x3"/>
  <p:notesSz cx="6858000" cy="9117013"/>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33"/>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645" autoAdjust="0"/>
    <p:restoredTop sz="90401"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0D9CA9B-42E1-4AFD-B722-139F4E513650}"/>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D7F07BAC-2C4C-4CB7-A91D-2CC28B11B456}"/>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2B5F0918-945F-4376-9159-F1EE94B23004}"/>
              </a:ext>
            </a:extLst>
          </p:cNvPr>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623354EF-3CCB-4BE5-B7A3-8C5239E6E79F}"/>
              </a:ext>
            </a:extLst>
          </p:cNvPr>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7AE443CC-1774-40D2-8602-17E478387A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609E8-30E3-43A7-A3D1-6ACDF165FD85}"/>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5E75F5D-A5E7-4D87-BA61-D46A6DDAD5FC}"/>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eaLnBrk="1" hangingPunct="1">
              <a:defRPr sz="1200"/>
            </a:lvl1pPr>
          </a:lstStyle>
          <a:p>
            <a:pPr>
              <a:defRPr/>
            </a:pPr>
            <a:fld id="{A8EE520C-22BC-452E-85C7-71C5550C48A9}" type="datetimeFigureOut">
              <a:rPr lang="en-US"/>
              <a:pPr>
                <a:defRPr/>
              </a:pPr>
              <a:t>6/28/2024</a:t>
            </a:fld>
            <a:endParaRPr lang="en-US" dirty="0"/>
          </a:p>
        </p:txBody>
      </p:sp>
      <p:sp>
        <p:nvSpPr>
          <p:cNvPr id="4" name="Slide Image Placeholder 3">
            <a:extLst>
              <a:ext uri="{FF2B5EF4-FFF2-40B4-BE49-F238E27FC236}">
                <a16:creationId xmlns:a16="http://schemas.microsoft.com/office/drawing/2014/main" id="{62712F06-1FCE-4D28-9D57-E144FF5A2FF0}"/>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51BCBC-3C28-4B5E-A81C-FCE54354AF34}"/>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1852CB-1EEB-4AEE-8BE9-982226E732E4}"/>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1047BB32-5664-40E0-B96F-BF5084E7A7BE}"/>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82A36E-E880-42FC-A827-27CA784C96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6875E73-628B-4B48-A52B-A56CDFBAE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54D9008-CA57-414C-BCAF-4B0BA3A579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B64D9690-3F10-4DFE-AC30-FD31ED93D7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DEB6CA-61B8-4CB7-B9FC-3321AB80DC3C}" type="slidenum">
              <a:rPr lang="en-US" altLang="en-US" smtClean="0">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FC5B4EC-BA7B-4A41-9A36-F320C314E2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F36990B-A4A5-45DF-A96D-D530342AB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39073701-0D40-4633-BAFA-CB9FC3839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3EB39C-A09A-47E3-ADE3-B404848B2BEA}" type="slidenum">
              <a:rPr lang="en-US" altLang="en-US" smtClean="0">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EDF8D5-9CD5-427F-A28B-52B33617C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0396B81-F549-4980-A3BF-8C769D837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9E3DBCFB-E1EC-4827-B7CD-E0BF82798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CC518F-B4D4-4C70-916B-3969C70DAB67}" type="slidenum">
              <a:rPr lang="en-US" altLang="en-US" smtClean="0">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EE961E0-0BB7-4B21-BA1A-9DE597960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72D4956-100F-4C8F-81C1-7B661FA97D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7324150A-96CA-4F76-9D2E-AF2D3D29F8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70008-DD8F-434F-A2B7-3208FF2A29B5}" type="slidenum">
              <a:rPr lang="en-US" altLang="en-US" smtClean="0">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83A56BE-852E-4C62-AE92-6AC79E207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64B1267-F03A-40E6-8697-1313861DAC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3083BCDF-0E61-4266-A39E-4A06543CFD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0F4F55-0BDF-48D2-B37B-BB73F2CD896C}" type="slidenum">
              <a:rPr lang="en-US" altLang="en-US" smtClean="0">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F9CC05C-A049-43A3-9359-40BF86B6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D68E9B1-49EA-459C-8280-88E9BF96A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07FAE8FC-25D1-4E8A-B447-72271B0C1D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E256C7-7D13-49AA-9399-7815A0E2735E}" type="slidenum">
              <a:rPr lang="en-US" altLang="en-US" smtClean="0">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6AB1694-27CA-4A7D-B627-1CDE993F3A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01E1379-1C63-4892-BD33-B67DAA44E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F2302568-4861-4FAA-A1FE-9C4D3EB5EF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B5B7DC-7DE7-4E98-8179-3AE319A5C3A4}" type="slidenum">
              <a:rPr lang="en-US" altLang="en-US" smtClean="0">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73695A3-7B7C-4795-8870-216EF732E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91E06DF-4E83-4052-949D-F77C03D1B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113AD39-5D6B-481C-84F5-489E9113BE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CC0896-A58E-4E67-AAD6-C7F3E3018EF8}" type="slidenum">
              <a:rPr lang="en-US" altLang="en-US" smtClean="0">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77E04C5-B728-467B-87D3-312577413E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F8AD3D0-907A-4617-A951-464E600C8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69F95216-3024-4D25-BAD9-C4020C979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454BF9-5D89-45A3-8E7B-C82F881BA483}" type="slidenum">
              <a:rPr lang="en-US" altLang="en-US" smtClean="0">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A816C37-D07E-4D38-B326-7CF40096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1031F18-B94E-4835-8F92-0D02602B1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40B9456F-5842-4A72-857B-B7F90F1DD8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5A3F24-18ED-448A-ACF8-CBE3D02EF372}" type="slidenum">
              <a:rPr lang="en-US" altLang="en-US" smtClean="0">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879256D-F49B-4CD0-82EB-95B57F9A0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F9A53BA-AFB1-49C0-86B3-7486D072D7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D3F412E1-8674-4111-A81B-C80F6F6838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4666CF-3FC5-4B65-AADD-B06DC81D6EB5}" type="slidenum">
              <a:rPr lang="en-US" altLang="en-US" smtClean="0">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E1A18A0-9B64-4E61-9B9D-D778165E0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BDC5531-2B97-4858-9339-10B30F8CD3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5D7AACFA-357E-4EAE-AB77-93C28B0B9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FA7417-F073-4346-8D58-B3DA8FA89F6F}" type="slidenum">
              <a:rPr lang="en-US" altLang="en-US" smtClean="0">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E2AD320-0520-49E0-9202-B0C13D861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082C713-9957-46F8-A102-758F3BEF6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4F46DF30-8BF3-4C4C-9E1C-08C0B7E4E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016240-F5A2-476E-BF93-A23A2586542F}" type="slidenum">
              <a:rPr lang="en-US" altLang="en-US" smtClean="0">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447A0D8-B7A2-422F-B96B-FA3DD9A19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858209A-9752-49D4-B954-BAB1A50D3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0FF5B4E7-477D-4B61-9CC2-B1720C52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BA54A4-059A-4EE0-8AD8-D5F84528A73E}" type="slidenum">
              <a:rPr lang="en-US" altLang="en-US" smtClean="0">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3DDA7C6-F1C0-49D1-AE5C-73C0140CA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05EC486-CF28-4CC7-9EB8-B8F1FC1BF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C0C31483-8778-46C0-8211-23A32DD2EE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C413B8-927A-4177-9648-926E586812A4}" type="slidenum">
              <a:rPr lang="en-US" altLang="en-US" smtClean="0">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8FD2C93-BE7A-48BD-9DF1-C74874384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6F86912-7DCC-42C2-8559-F0DFBCA6E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ACAFBEF4-C597-42F9-919C-C268FEDDD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67F361-028F-430C-8844-236EE52591D2}" type="slidenum">
              <a:rPr lang="en-US" altLang="en-US" smtClean="0">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67A3F52-98A2-4641-A912-A7C013379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5B1EE45-FA58-4017-8D25-6D22D7890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1EE2BE99-74FC-490D-8E67-365D57211A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971D65-E1F2-4F54-AF90-C8AC770AC93D}" type="slidenum">
              <a:rPr lang="en-US" altLang="en-US" smtClean="0">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46801A5-B700-4180-90B7-112D40910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8DBDA11-8897-4CCC-865E-39B2755C4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7E89D221-42C6-4C2D-8EFF-60BB606BB2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1EF26-A1FC-4580-846B-4C764ACC0192}" type="slidenum">
              <a:rPr lang="en-US" altLang="en-US" smtClean="0">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50C64E0-BF36-4372-BD8D-8E4FB408E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F4A55E4-6B25-4EF6-9A00-2617DB6A3B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978C4B0B-3245-49D9-9A7E-D372F8CEAA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A7E949-F246-4DBE-9BED-8FCD44888511}" type="slidenum">
              <a:rPr lang="en-US" altLang="en-US" smtClean="0">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327FFF7-F3B2-4206-BD62-D77943FF25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6D2C536-FACD-4E89-9B0A-E3A110369B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D85C6EDE-1AAB-4DB1-BA98-5196A8DBBC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C3AD31-A61C-445C-A972-1978E1E30EFA}" type="slidenum">
              <a:rPr lang="en-US" altLang="en-US" smtClean="0">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7B707C7-FA50-42EE-B1D0-3A8817654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0B0E7A4-5FF8-41C2-BE7E-1C772E1674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AA8BF785-7426-48AE-B56D-3C08A627AC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1BEE89-53A5-4A27-8324-2174540DB370}" type="slidenum">
              <a:rPr lang="en-US" altLang="en-US" smtClean="0">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7B527F8-55AF-4AB7-9092-4C76ED4D2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7828213-C3F0-4535-9214-D75723CA3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B50E1BCE-726C-4CA6-9BA4-3CAB1FAD73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C825E6-AE19-4959-8EE9-0D0D27D9A0C4}" type="slidenum">
              <a:rPr lang="en-US" altLang="en-US" smtClean="0">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5D18595-D9C0-454A-9FA2-7501E870E0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D72AFE0-3E47-44ED-B76C-0A7CF4642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F24917B6-84AB-409A-8E71-2BC3AA26EE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43D1E-E9FF-4E97-A9CA-D03B2A72A00B}" type="slidenum">
              <a:rPr lang="en-US" altLang="en-US" smtClean="0">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1491703-DF1A-4C9B-8A3F-B61DE8BA36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EE636C0-B4DD-4754-9398-47BDC974F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A0363BE4-E0E4-4685-9B6C-A31AC495AC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6ACC75-0BE7-495D-8A09-3EAFFA4C63E0}" type="slidenum">
              <a:rPr lang="en-US" altLang="en-US" smtClean="0">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D046A69-AE0B-45D2-84FB-94134E3838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7BDE4F3-FA34-4C22-934F-91A52285B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36FC4E42-B762-4F8C-8507-AFD90AF81D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9EC987-B217-411A-8CCD-3BB08044400E}" type="slidenum">
              <a:rPr lang="en-US" altLang="en-US" smtClean="0">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CA66F95-33F8-4DF5-8DD8-6EDB793EC1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F10D1CF2-A5D9-4C5A-AC08-DEE524F51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299E0754-2BC7-4550-9E5B-86B31F9076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B45AF-EFD4-441A-80F2-D7E43D62F957}" type="slidenum">
              <a:rPr lang="en-US" altLang="en-US" smtClean="0">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D7C33DD-A7DB-46C4-B30E-52D32429CC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3F2B821-B857-43B7-9A9C-9056ABC4C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EF8C2E5C-8CC4-4612-BE29-CDCEFDC390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93D539-B242-4EAB-9AC7-CE28DEF29172}" type="slidenum">
              <a:rPr lang="en-US" altLang="en-US" smtClean="0">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26E733A-AEDB-4D5C-ADBC-AEF32D265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F7B7AE9-B1D8-4A52-B64C-2CE5D07653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6A2423A4-F806-40CB-BF53-2C8F99607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322090-D342-42E4-A99F-3CC63F90CEF2}" type="slidenum">
              <a:rPr lang="en-US" altLang="en-US" smtClean="0">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0AA9CCE1-ED85-42C8-840F-669A26C3D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B6CE5E8-47D9-46A1-9BC4-7B1B23F9B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CAC7C631-A0C2-4D08-A05E-705DBA712A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DA135D-A751-41AA-AE9A-79B872A5AF38}" type="slidenum">
              <a:rPr lang="en-US" altLang="en-US" smtClean="0">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7B19AAE-6BF9-4900-8E59-FF55043FF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F748E8F-B540-4A17-8569-B826EB7FEE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14B1A406-14C3-4DBF-A50B-AD320AB79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10152B-9D0D-485E-8E95-2998CC73BE03}" type="slidenum">
              <a:rPr lang="en-US" altLang="en-US" smtClean="0">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AADE402-956A-4113-A754-78775190CA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474545FF-464A-4E44-877E-F372A541F5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BE7CF0B2-FB4F-4381-963E-1D4CE4F48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11951C-AB54-4EF8-BEA0-DD2FE0D755CB}" type="slidenum">
              <a:rPr lang="en-US" altLang="en-US" smtClean="0">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7E2BADD-559B-44C6-8E7A-CA50C1CA6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1592BFAC-5A86-4F47-BEC5-BFF90FF33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FFD771F7-C64C-49D3-9173-BEE87EC37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FEED1E-92F3-446B-8103-C82A752B674A}" type="slidenum">
              <a:rPr lang="en-US" altLang="en-US" smtClean="0">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690E006-2B22-4727-8C36-DB53727574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CED839E0-D621-4A01-8B70-58D011701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FD39EB07-D5BB-4B91-9532-364BA817B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25FCB-963F-410F-AEF6-4398DF3049CB}" type="slidenum">
              <a:rPr lang="en-US" altLang="en-US" smtClean="0">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0A3017A-072C-452F-80A3-B794B5D3F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3BF0427-77C3-400C-AD6D-24B964A389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4D53B37F-F88A-44FA-B057-782AE322A8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F41DEB-3115-4B92-80F8-F25338D8E67E}" type="slidenum">
              <a:rPr lang="en-US" altLang="en-US" smtClean="0">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6B6220A-08C3-4ADF-ACB0-AB66F2DD55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C03C1E9-4D57-4538-89C1-2BB9A5A0B9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C7423174-6550-4C6F-A20F-75F8A1A27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E97BF8-9607-4D83-BE50-DAA26603B7DC}" type="slidenum">
              <a:rPr lang="en-US" altLang="en-US" smtClean="0">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D7BB68A-8515-44E5-B075-1ACAD2087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817140FD-2125-401E-80D0-3E761AE9A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31D7092A-4592-4061-9C79-103559D34C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EBFFCC-871D-4D4F-B614-E54B10FE214D}" type="slidenum">
              <a:rPr lang="en-US" altLang="en-US" smtClean="0">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6EA7B1D5-AC26-4D1D-85A7-2B51C2B510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201B9BA-0FEF-44D4-A9A0-D753AC0F4D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442DDD8C-D586-47F4-96EB-E33D20DC0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4529DC-F5DB-4940-B932-054F080A5579}" type="slidenum">
              <a:rPr lang="en-US" altLang="en-US" smtClean="0">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04293D58-94DF-47E2-B4C6-D2268A039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C55185C-7297-4DE1-9351-664707932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839D7AC2-4C2E-43DC-BA33-7ACDE4D03C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FCFB43-0CD8-4E0A-8EC6-4249302EC5AB}" type="slidenum">
              <a:rPr lang="en-US" altLang="en-US" smtClean="0">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2B97C29-CF9F-477A-90B9-0CB0DE414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E39B90A5-21FD-4D9E-951C-198493C98C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B3CAFB61-7B07-457F-9911-6E2F02E9A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B8A2EC-7F36-4B5F-ADA2-E96E3CF1BBA0}" type="slidenum">
              <a:rPr lang="en-US" altLang="en-US" smtClean="0">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AA1C4310-0FC4-4EF0-BE3B-F0A5A79A1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ED5E604-06F1-4C78-ABE3-1A16CF868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AA403A81-2D5E-4471-9B71-1CC075DA0E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2BD8DF-5001-4CF7-91D9-021D3C284DEE}" type="slidenum">
              <a:rPr lang="en-US" altLang="en-US" smtClean="0">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AA71E0B-B56D-4EFB-9305-CF2EC76C8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C11FE56C-5BB3-46CA-A1F2-2FDF55890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2DAAFCF2-7165-48CD-805C-B7385383B8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9A190A-8084-4C56-84B9-BC09A05732B3}" type="slidenum">
              <a:rPr lang="en-US" altLang="en-US" smtClean="0">
                <a:solidFill>
                  <a:srgbClr val="990033"/>
                </a:solidFill>
                <a:latin typeface="Arial Narrow" panose="020B0606020202030204" pitchFamily="34" charset="0"/>
              </a:rPr>
              <a:pPr>
                <a:spcBef>
                  <a:spcPct val="0"/>
                </a:spcBef>
              </a:pPr>
              <a:t>46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0A207B37-7605-4EA0-AADB-75ABB5F98A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3B628998-25EC-4C6D-8F4C-D138D0032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A2BE62F2-7C5F-4ACB-BED6-18CD681A6A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8F2D65-8406-43AB-83AE-98DAA84489EA}" type="slidenum">
              <a:rPr lang="en-US" altLang="en-US" smtClean="0">
                <a:solidFill>
                  <a:srgbClr val="990033"/>
                </a:solidFill>
                <a:latin typeface="Arial Narrow" panose="020B0606020202030204" pitchFamily="34" charset="0"/>
              </a:rPr>
              <a:pPr>
                <a:spcBef>
                  <a:spcPct val="0"/>
                </a:spcBef>
              </a:pPr>
              <a:t>47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4BEDBD7F-F1C8-4754-9966-D2FA4BBF70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7DDFBFA4-0963-4889-9016-341AA9C17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43D31178-4D85-4C2B-82C6-BEF9164938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0D1E11-AF94-4983-A297-44E86C81D96E}" type="slidenum">
              <a:rPr lang="en-US" altLang="en-US" smtClean="0">
                <a:solidFill>
                  <a:srgbClr val="990033"/>
                </a:solidFill>
                <a:latin typeface="Arial Narrow" panose="020B0606020202030204" pitchFamily="34" charset="0"/>
              </a:rPr>
              <a:pPr>
                <a:spcBef>
                  <a:spcPct val="0"/>
                </a:spcBef>
              </a:pPr>
              <a:t>48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B9A18BD-A131-438F-9873-FC846335DD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E9D9A127-2BCA-4D52-9BE9-A7E17A7780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4456C50A-E374-486D-BE67-D7B957D04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7116D-074C-461D-879B-D9E66DEB1669}" type="slidenum">
              <a:rPr lang="en-US" altLang="en-US" smtClean="0">
                <a:solidFill>
                  <a:srgbClr val="990033"/>
                </a:solidFill>
                <a:latin typeface="Arial Narrow" panose="020B0606020202030204" pitchFamily="34" charset="0"/>
              </a:rPr>
              <a:pPr>
                <a:spcBef>
                  <a:spcPct val="0"/>
                </a:spcBef>
              </a:pPr>
              <a:t>49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D835263-06A5-47A5-A692-C2FA75BD6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7ACF293-B12A-4FC5-8C10-D6D5469A6F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BB0EF47F-25B7-4992-BD7F-AD658290A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39348-8301-4884-AAE1-78EEBB11EFA2}" type="slidenum">
              <a:rPr lang="en-US" altLang="en-US" smtClean="0">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8400D965-AACD-4CC8-94D6-22A47C340B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4374253F-7949-4A44-8C23-76AED3206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C2737336-AE1B-4219-9359-594C6935B7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25093F-B193-4B8A-8A41-AB3434101C7C}" type="slidenum">
              <a:rPr lang="en-US" altLang="en-US" smtClean="0">
                <a:solidFill>
                  <a:srgbClr val="990033"/>
                </a:solidFill>
                <a:latin typeface="Arial Narrow" panose="020B0606020202030204" pitchFamily="34" charset="0"/>
              </a:rPr>
              <a:pPr>
                <a:spcBef>
                  <a:spcPct val="0"/>
                </a:spcBef>
              </a:pPr>
              <a:t>50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6BE022DA-70C5-4634-9B00-8145A3F932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CBEBD5FC-464C-4AEA-B315-2B576A852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A0E44034-7657-4837-9208-5CA9BCA93F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A6C19-A943-4BA2-ABEF-2C94666642B9}" type="slidenum">
              <a:rPr lang="en-US" altLang="en-US" smtClean="0">
                <a:solidFill>
                  <a:srgbClr val="990033"/>
                </a:solidFill>
                <a:latin typeface="Arial Narrow" panose="020B0606020202030204" pitchFamily="34" charset="0"/>
              </a:rPr>
              <a:pPr>
                <a:spcBef>
                  <a:spcPct val="0"/>
                </a:spcBef>
              </a:pPr>
              <a:t>51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AB90D08-2A43-492F-8A53-4C08C4610A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68225B95-541B-4C99-B168-A9BD1EDC88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C05C0A7B-F26B-47B9-BD39-D7066BC80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A8984-BC5F-4ADC-A93A-2AB5FF3EBC8E}" type="slidenum">
              <a:rPr lang="en-US" altLang="en-US" smtClean="0">
                <a:solidFill>
                  <a:srgbClr val="990033"/>
                </a:solidFill>
                <a:latin typeface="Arial Narrow" panose="020B0606020202030204" pitchFamily="34" charset="0"/>
              </a:rPr>
              <a:pPr>
                <a:spcBef>
                  <a:spcPct val="0"/>
                </a:spcBef>
              </a:pPr>
              <a:t>52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37B953A-90D0-4F0D-B435-C543FC9647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96341474-4C78-47A6-8A3D-08A258C0C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E307AE73-9CA2-402A-8850-9C2350D25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9E15B-26D5-4C7E-8878-E0AE859D317E}" type="slidenum">
              <a:rPr lang="en-US" altLang="en-US" smtClean="0">
                <a:solidFill>
                  <a:srgbClr val="990033"/>
                </a:solidFill>
                <a:latin typeface="Arial Narrow" panose="020B0606020202030204" pitchFamily="34" charset="0"/>
              </a:rPr>
              <a:pPr>
                <a:spcBef>
                  <a:spcPct val="0"/>
                </a:spcBef>
              </a:pPr>
              <a:t>53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95D5A4E5-E35F-4609-9AE2-009DD45FB4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8135410E-C879-458E-AA43-37E02AEA6F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E9723624-7126-418C-86A0-BA3E4683FB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8FBCD2-810A-486B-AF8F-05DBDE3FA3FD}" type="slidenum">
              <a:rPr lang="en-US" altLang="en-US" smtClean="0">
                <a:solidFill>
                  <a:srgbClr val="990033"/>
                </a:solidFill>
                <a:latin typeface="Arial Narrow" panose="020B0606020202030204" pitchFamily="34" charset="0"/>
              </a:rPr>
              <a:pPr>
                <a:spcBef>
                  <a:spcPct val="0"/>
                </a:spcBef>
              </a:pPr>
              <a:t>54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525B4CF1-4277-43D7-9C1F-EE4F1F0C0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B4477FF4-5F12-4503-BB21-D75781823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5F8ED8A3-AB92-4477-904A-E112636B80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40610C-91BD-488F-ABCC-16791AA309A9}" type="slidenum">
              <a:rPr lang="en-US" altLang="en-US" smtClean="0">
                <a:solidFill>
                  <a:srgbClr val="990033"/>
                </a:solidFill>
                <a:latin typeface="Arial Narrow" panose="020B0606020202030204" pitchFamily="34" charset="0"/>
              </a:rPr>
              <a:pPr>
                <a:spcBef>
                  <a:spcPct val="0"/>
                </a:spcBef>
              </a:pPr>
              <a:t>55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952F75E-D83E-4E6C-BAE4-DCCB86342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2041C4A4-7E44-43F5-9603-2AB674B4D0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93452B4F-F697-4A6E-AFEB-978026B9F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E642A6-FCF3-4694-BF1E-E7BC9C037BCD}" type="slidenum">
              <a:rPr lang="en-US" altLang="en-US" smtClean="0">
                <a:solidFill>
                  <a:srgbClr val="990033"/>
                </a:solidFill>
                <a:latin typeface="Arial Narrow" panose="020B0606020202030204" pitchFamily="34" charset="0"/>
              </a:rPr>
              <a:pPr>
                <a:spcBef>
                  <a:spcPct val="0"/>
                </a:spcBef>
              </a:pPr>
              <a:t>56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FBD174E3-51F4-4749-97DA-8DF934622F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2535257A-62CB-48EE-A74B-D84D0E16D4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4E5121B2-21A7-48B1-86B3-39B9E9A6A4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BF6D78-D1BF-468C-860F-330F68C148CA}" type="slidenum">
              <a:rPr lang="en-US" altLang="en-US" smtClean="0">
                <a:solidFill>
                  <a:srgbClr val="990033"/>
                </a:solidFill>
                <a:latin typeface="Arial Narrow" panose="020B0606020202030204" pitchFamily="34" charset="0"/>
              </a:rPr>
              <a:pPr>
                <a:spcBef>
                  <a:spcPct val="0"/>
                </a:spcBef>
              </a:pPr>
              <a:t>57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7F8B630F-9D4C-491E-9C69-12214822FB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F4555994-D881-4ED9-9ED2-9FE4AB3FA1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2BEFEB40-455A-443D-A08E-B96ACE382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93BBF3-4301-4953-9FA3-7B2EC66A9678}" type="slidenum">
              <a:rPr lang="en-US" altLang="en-US" smtClean="0">
                <a:solidFill>
                  <a:srgbClr val="990033"/>
                </a:solidFill>
                <a:latin typeface="Arial Narrow" panose="020B0606020202030204" pitchFamily="34" charset="0"/>
              </a:rPr>
              <a:pPr>
                <a:spcBef>
                  <a:spcPct val="0"/>
                </a:spcBef>
              </a:pPr>
              <a:t>58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B9249766-C986-4107-8C4A-2130B068A1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33CE2FFD-8420-4DE6-9B65-1C36FAB5C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2A2B3006-32EF-44F7-8D67-5B773D2B5F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8BDB3-8A05-4D3F-9B47-DFC56EB4E7E5}" type="slidenum">
              <a:rPr lang="en-US" altLang="en-US" smtClean="0">
                <a:solidFill>
                  <a:srgbClr val="990033"/>
                </a:solidFill>
                <a:latin typeface="Arial Narrow" panose="020B0606020202030204" pitchFamily="34" charset="0"/>
              </a:rPr>
              <a:pPr>
                <a:spcBef>
                  <a:spcPct val="0"/>
                </a:spcBef>
              </a:pPr>
              <a:t>59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12EA630-E2CB-4A1C-98D6-E998892C3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3738E32-C4D4-4F50-8E33-55EBEC0AB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4A321861-6731-487B-83B4-9E063AC7B0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80662C-B8BC-40BB-9AF1-717CB165E6EE}" type="slidenum">
              <a:rPr lang="en-US" altLang="en-US" smtClean="0">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30BB730-ED0A-4267-A2C9-36F738F05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EC3E947-B179-4446-8842-6C4A3C6EB5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E2523D57-9927-41E8-AD50-5C21B8093A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627189-C9FD-4A00-AD1D-98D0F25BB084}" type="slidenum">
              <a:rPr lang="en-US" altLang="en-US" smtClean="0">
                <a:solidFill>
                  <a:srgbClr val="990033"/>
                </a:solidFill>
                <a:latin typeface="Arial Narrow" panose="020B0606020202030204" pitchFamily="34" charset="0"/>
              </a:rPr>
              <a:pPr>
                <a:spcBef>
                  <a:spcPct val="0"/>
                </a:spcBef>
              </a:pPr>
              <a:t>60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1FC1F4EC-2826-4138-916F-15B0AF254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4AB26FD8-4BFC-4E76-8C59-FE3FDD52E0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A0BEAB69-FF56-4E72-BEE4-971DD9F52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58315B-CB48-4AB4-8D8E-CCCBDED7069F}" type="slidenum">
              <a:rPr lang="en-US" altLang="en-US" smtClean="0">
                <a:solidFill>
                  <a:srgbClr val="990033"/>
                </a:solidFill>
                <a:latin typeface="Arial Narrow" panose="020B0606020202030204" pitchFamily="34" charset="0"/>
              </a:rPr>
              <a:pPr>
                <a:spcBef>
                  <a:spcPct val="0"/>
                </a:spcBef>
              </a:pPr>
              <a:t>61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7EEC3CA6-CF19-44F3-B28F-9FA678F7E6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4ABD5E42-339F-4273-AB39-487AA6CCFD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A08FEA27-3C0C-45F8-A265-5F275ABB6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7482F0-9540-4F8C-881E-F3315AE7E43F}" type="slidenum">
              <a:rPr lang="en-US" altLang="en-US" smtClean="0">
                <a:solidFill>
                  <a:srgbClr val="990033"/>
                </a:solidFill>
                <a:latin typeface="Arial Narrow" panose="020B0606020202030204" pitchFamily="34" charset="0"/>
              </a:rPr>
              <a:pPr>
                <a:spcBef>
                  <a:spcPct val="0"/>
                </a:spcBef>
              </a:pPr>
              <a:t>62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07AE8385-5CE4-4500-8C8E-7A9708B98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656A43FF-DD9B-4649-B37A-C5E3907B1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3F87609F-DFAC-4C6C-B8DC-04DAFDE8E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07070A-9C7B-4492-AAE7-7F4DEEF57C5E}" type="slidenum">
              <a:rPr lang="en-US" altLang="en-US" smtClean="0">
                <a:solidFill>
                  <a:srgbClr val="990033"/>
                </a:solidFill>
                <a:latin typeface="Arial Narrow" panose="020B0606020202030204" pitchFamily="34" charset="0"/>
              </a:rPr>
              <a:pPr>
                <a:spcBef>
                  <a:spcPct val="0"/>
                </a:spcBef>
              </a:pPr>
              <a:t>63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CD465BD6-B4F2-4C1D-9CC7-3B1D33FD5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2FE75167-CF83-4B3C-AAF2-3935D71F3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2AF2C5E2-A600-42DC-845A-E5AC7C9E50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E5C37F-44DD-4172-B40B-5E5463C20CCD}" type="slidenum">
              <a:rPr lang="en-US" altLang="en-US" smtClean="0">
                <a:solidFill>
                  <a:srgbClr val="990033"/>
                </a:solidFill>
                <a:latin typeface="Arial Narrow" panose="020B0606020202030204" pitchFamily="34" charset="0"/>
              </a:rPr>
              <a:pPr>
                <a:spcBef>
                  <a:spcPct val="0"/>
                </a:spcBef>
              </a:pPr>
              <a:t>64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07FAC8D-9506-4E95-BF9F-525A804AC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4D77DABE-08AD-47DF-BE55-D6A63953DB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Slide Number Placeholder 3">
            <a:extLst>
              <a:ext uri="{FF2B5EF4-FFF2-40B4-BE49-F238E27FC236}">
                <a16:creationId xmlns:a16="http://schemas.microsoft.com/office/drawing/2014/main" id="{BDC821C0-3C38-4255-93E8-2A63C9014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0B2E1F-D0C8-4E78-BC0A-5B7930A6512E}" type="slidenum">
              <a:rPr lang="en-US" altLang="en-US" smtClean="0">
                <a:solidFill>
                  <a:srgbClr val="990033"/>
                </a:solidFill>
                <a:latin typeface="Arial Narrow" panose="020B0606020202030204" pitchFamily="34" charset="0"/>
              </a:rPr>
              <a:pPr>
                <a:spcBef>
                  <a:spcPct val="0"/>
                </a:spcBef>
              </a:pPr>
              <a:t>65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23BC57DF-594A-4B35-90F7-D77B8A587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56BFE77A-5558-420B-885F-4E8C9C3D8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Slide Number Placeholder 3">
            <a:extLst>
              <a:ext uri="{FF2B5EF4-FFF2-40B4-BE49-F238E27FC236}">
                <a16:creationId xmlns:a16="http://schemas.microsoft.com/office/drawing/2014/main" id="{365F15AA-77BE-4E87-9303-D81B24C1C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3DD296-D398-47DA-A27D-2D2691BFA0B2}" type="slidenum">
              <a:rPr lang="en-US" altLang="en-US" smtClean="0">
                <a:solidFill>
                  <a:srgbClr val="990033"/>
                </a:solidFill>
                <a:latin typeface="Arial Narrow" panose="020B0606020202030204" pitchFamily="34" charset="0"/>
              </a:rPr>
              <a:pPr>
                <a:spcBef>
                  <a:spcPct val="0"/>
                </a:spcBef>
              </a:pPr>
              <a:t>66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2C3DE0B-93E7-4374-8901-D4D6070B3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ED1776B-DA07-43C9-8E03-5AEE1B6F0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1FBD1F6A-F4DC-451C-8491-A761680ED2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EC52D-D0F2-4A84-8F08-AFB720B98BC0}" type="slidenum">
              <a:rPr lang="en-US" altLang="en-US" smtClean="0">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522BF46-5A15-40C0-9A40-F471B49EE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352BCAA-ABAE-496F-9023-4BF8A650BE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A28CB8F6-208B-4CB3-A8E3-6A845B5DEC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309728-5141-45F4-B07B-BE11CBC5D8AC}" type="slidenum">
              <a:rPr lang="en-US" altLang="en-US" smtClean="0">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B36C82C-178B-4483-8EE6-68169AE83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7A42C03-81FA-4A52-9083-182A6B9A85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CA9942CB-7838-41E5-9824-8D0BED26D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409AE6-AF3B-4496-BFAA-52C5B00DC4AE}" type="slidenum">
              <a:rPr lang="en-US" altLang="en-US" smtClean="0">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9B7F563D-7E8E-425E-B04A-0E4DF98FE89C}"/>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10B5B12C-5598-4B15-BBA8-ADA70412D794}"/>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4A24CCF4-E936-4914-B172-1932404625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35187E95-3F46-4D8E-B7BC-83471DA30A7C}"/>
              </a:ext>
            </a:extLst>
          </p:cNvPr>
          <p:cNvSpPr>
            <a:spLocks noGrp="1"/>
          </p:cNvSpPr>
          <p:nvPr>
            <p:ph type="sldNum" sz="quarter" idx="12"/>
          </p:nvPr>
        </p:nvSpPr>
        <p:spPr>
          <a:xfrm>
            <a:off x="8229600" y="6473825"/>
            <a:ext cx="758825" cy="247650"/>
          </a:xfrm>
        </p:spPr>
        <p:txBody>
          <a:bodyPr/>
          <a:lstStyle>
            <a:lvl1pPr>
              <a:defRPr/>
            </a:lvl1pPr>
          </a:lstStyle>
          <a:p>
            <a:pPr>
              <a:defRPr/>
            </a:pPr>
            <a:fld id="{F09DE89F-455B-4456-98C8-10BC987066D5}" type="slidenum">
              <a:rPr lang="en-US" altLang="en-US"/>
              <a:pPr>
                <a:defRPr/>
              </a:pPr>
              <a:t>‹#›</a:t>
            </a:fld>
            <a:endParaRPr lang="en-US" altLang="en-US"/>
          </a:p>
        </p:txBody>
      </p:sp>
    </p:spTree>
    <p:extLst>
      <p:ext uri="{BB962C8B-B14F-4D97-AF65-F5344CB8AC3E}">
        <p14:creationId xmlns:p14="http://schemas.microsoft.com/office/powerpoint/2010/main" val="321633170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E2316A68-72C5-4A8C-950D-23EDB49E6F99}"/>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760F659E-E27D-491E-902C-F6AE1A9545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E301185E-6066-439A-99EA-BBDB191BC212}"/>
              </a:ext>
            </a:extLst>
          </p:cNvPr>
          <p:cNvSpPr>
            <a:spLocks noGrp="1"/>
          </p:cNvSpPr>
          <p:nvPr>
            <p:ph type="sldNum" sz="quarter" idx="12"/>
          </p:nvPr>
        </p:nvSpPr>
        <p:spPr/>
        <p:txBody>
          <a:bodyPr/>
          <a:lstStyle>
            <a:lvl1pPr>
              <a:defRPr/>
            </a:lvl1pPr>
          </a:lstStyle>
          <a:p>
            <a:pPr>
              <a:defRPr/>
            </a:pPr>
            <a:fld id="{A524C0F0-1ECD-40BA-96E2-29FAA15AD163}" type="slidenum">
              <a:rPr lang="en-US" altLang="en-US"/>
              <a:pPr>
                <a:defRPr/>
              </a:pPr>
              <a:t>‹#›</a:t>
            </a:fld>
            <a:endParaRPr lang="en-US" altLang="en-US"/>
          </a:p>
        </p:txBody>
      </p:sp>
    </p:spTree>
    <p:extLst>
      <p:ext uri="{BB962C8B-B14F-4D97-AF65-F5344CB8AC3E}">
        <p14:creationId xmlns:p14="http://schemas.microsoft.com/office/powerpoint/2010/main" val="180751749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D81A4-C075-4B35-8F6D-5DFD1BB421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66405B-1E9C-40CB-AF86-C58FD2C433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275530-AE57-47CD-8D1B-BD981E7A9434}"/>
              </a:ext>
            </a:extLst>
          </p:cNvPr>
          <p:cNvSpPr>
            <a:spLocks noGrp="1"/>
          </p:cNvSpPr>
          <p:nvPr>
            <p:ph type="sldNum" sz="quarter" idx="12"/>
          </p:nvPr>
        </p:nvSpPr>
        <p:spPr/>
        <p:txBody>
          <a:bodyPr/>
          <a:lstStyle>
            <a:lvl1pPr>
              <a:defRPr/>
            </a:lvl1pPr>
          </a:lstStyle>
          <a:p>
            <a:pPr>
              <a:defRPr/>
            </a:pPr>
            <a:fld id="{63635835-0202-499C-9F9F-E28943FA0DCF}" type="slidenum">
              <a:rPr lang="en-US" altLang="en-US"/>
              <a:pPr>
                <a:defRPr/>
              </a:pPr>
              <a:t>‹#›</a:t>
            </a:fld>
            <a:endParaRPr lang="en-US" altLang="en-US"/>
          </a:p>
        </p:txBody>
      </p:sp>
    </p:spTree>
    <p:extLst>
      <p:ext uri="{BB962C8B-B14F-4D97-AF65-F5344CB8AC3E}">
        <p14:creationId xmlns:p14="http://schemas.microsoft.com/office/powerpoint/2010/main" val="57626793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B0D9918B-12EA-427D-A1C2-CAED33B680F5}"/>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A3805D4A-DDD1-4867-85C9-EDFEEF604438}"/>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9929F5D3-F126-49D1-B0D3-04DFFEE4C826}"/>
              </a:ext>
            </a:extLst>
          </p:cNvPr>
          <p:cNvSpPr>
            <a:spLocks noGrp="1"/>
          </p:cNvSpPr>
          <p:nvPr>
            <p:ph type="sldNum" sz="quarter" idx="12"/>
          </p:nvPr>
        </p:nvSpPr>
        <p:spPr>
          <a:xfrm>
            <a:off x="8229600" y="6473825"/>
            <a:ext cx="758825" cy="247650"/>
          </a:xfrm>
        </p:spPr>
        <p:txBody>
          <a:bodyPr/>
          <a:lstStyle>
            <a:lvl1pPr>
              <a:defRPr/>
            </a:lvl1pPr>
          </a:lstStyle>
          <a:p>
            <a:pPr>
              <a:defRPr/>
            </a:pPr>
            <a:fld id="{4DF493CB-A6A5-48C9-823C-1E5A72CB2373}" type="slidenum">
              <a:rPr lang="en-US" altLang="en-US"/>
              <a:pPr>
                <a:defRPr/>
              </a:pPr>
              <a:t>‹#›</a:t>
            </a:fld>
            <a:endParaRPr lang="en-US" altLang="en-US"/>
          </a:p>
        </p:txBody>
      </p:sp>
    </p:spTree>
    <p:extLst>
      <p:ext uri="{BB962C8B-B14F-4D97-AF65-F5344CB8AC3E}">
        <p14:creationId xmlns:p14="http://schemas.microsoft.com/office/powerpoint/2010/main" val="153330434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F9B532C4-6787-4628-A927-14A7279AA8F9}"/>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F57ACD70-2207-4B56-9871-0CB7BF034F7A}"/>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C5EAB444-7BE5-4C3E-8484-3C15CF95C2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0706C089-B07F-4B2F-A6D5-C6FC2E525E32}"/>
              </a:ext>
            </a:extLst>
          </p:cNvPr>
          <p:cNvSpPr>
            <a:spLocks noGrp="1"/>
          </p:cNvSpPr>
          <p:nvPr>
            <p:ph type="sldNum" sz="quarter" idx="12"/>
          </p:nvPr>
        </p:nvSpPr>
        <p:spPr/>
        <p:txBody>
          <a:bodyPr/>
          <a:lstStyle>
            <a:lvl1pPr>
              <a:defRPr/>
            </a:lvl1pPr>
          </a:lstStyle>
          <a:p>
            <a:pPr>
              <a:defRPr/>
            </a:pPr>
            <a:fld id="{ADAC9F8D-5B11-4B8B-B097-2A7DBD5B445D}" type="slidenum">
              <a:rPr lang="en-US" altLang="en-US"/>
              <a:pPr>
                <a:defRPr/>
              </a:pPr>
              <a:t>‹#›</a:t>
            </a:fld>
            <a:endParaRPr lang="en-US" altLang="en-US"/>
          </a:p>
        </p:txBody>
      </p:sp>
    </p:spTree>
    <p:extLst>
      <p:ext uri="{BB962C8B-B14F-4D97-AF65-F5344CB8AC3E}">
        <p14:creationId xmlns:p14="http://schemas.microsoft.com/office/powerpoint/2010/main" val="152335402"/>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62E0F2A2-D2D3-4C9A-8E92-36A0B16350A0}"/>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08C46E03-6DAB-4665-ADDD-75B3F4001A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09809C8-A788-4A74-957C-D9881A72885B}"/>
              </a:ext>
            </a:extLst>
          </p:cNvPr>
          <p:cNvSpPr>
            <a:spLocks noGrp="1"/>
          </p:cNvSpPr>
          <p:nvPr>
            <p:ph type="sldNum" sz="quarter" idx="12"/>
          </p:nvPr>
        </p:nvSpPr>
        <p:spPr/>
        <p:txBody>
          <a:bodyPr/>
          <a:lstStyle>
            <a:lvl1pPr>
              <a:defRPr/>
            </a:lvl1pPr>
          </a:lstStyle>
          <a:p>
            <a:pPr>
              <a:defRPr/>
            </a:pPr>
            <a:fld id="{98FA1C99-12DB-4AC6-8411-902DB58466DD}" type="slidenum">
              <a:rPr lang="en-US" altLang="en-US"/>
              <a:pPr>
                <a:defRPr/>
              </a:pPr>
              <a:t>‹#›</a:t>
            </a:fld>
            <a:endParaRPr lang="en-US" altLang="en-US"/>
          </a:p>
        </p:txBody>
      </p:sp>
    </p:spTree>
    <p:extLst>
      <p:ext uri="{BB962C8B-B14F-4D97-AF65-F5344CB8AC3E}">
        <p14:creationId xmlns:p14="http://schemas.microsoft.com/office/powerpoint/2010/main" val="174719227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9493233C-882A-44B1-AF20-5D39BA3FDEB9}"/>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A3644B93-EF63-4595-8671-D3B3CAF93421}"/>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9A60BA14-0016-4B1B-8464-D62E905FB17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3B6022A-E2E0-45C1-88A1-97D6C7C7A93E}"/>
              </a:ext>
            </a:extLst>
          </p:cNvPr>
          <p:cNvSpPr>
            <a:spLocks noGrp="1"/>
          </p:cNvSpPr>
          <p:nvPr>
            <p:ph type="sldNum" sz="quarter" idx="12"/>
          </p:nvPr>
        </p:nvSpPr>
        <p:spPr>
          <a:xfrm>
            <a:off x="8229600" y="6477000"/>
            <a:ext cx="762000" cy="247650"/>
          </a:xfrm>
        </p:spPr>
        <p:txBody>
          <a:bodyPr/>
          <a:lstStyle>
            <a:lvl1pPr>
              <a:defRPr/>
            </a:lvl1pPr>
          </a:lstStyle>
          <a:p>
            <a:pPr>
              <a:defRPr/>
            </a:pPr>
            <a:fld id="{BEFE044E-8661-4ABC-B56A-41E2F268A30C}" type="slidenum">
              <a:rPr lang="en-US" altLang="en-US"/>
              <a:pPr>
                <a:defRPr/>
              </a:pPr>
              <a:t>‹#›</a:t>
            </a:fld>
            <a:endParaRPr lang="en-US" altLang="en-US"/>
          </a:p>
        </p:txBody>
      </p:sp>
    </p:spTree>
    <p:extLst>
      <p:ext uri="{BB962C8B-B14F-4D97-AF65-F5344CB8AC3E}">
        <p14:creationId xmlns:p14="http://schemas.microsoft.com/office/powerpoint/2010/main" val="330985809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5D01E7A6-8A3E-4D1D-A39F-05C90D1C3448}"/>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6BC2AC7C-9D9C-40D7-A00A-EB7D7CAF77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E791318-3954-493D-BE08-52AE7C92D9F8}"/>
              </a:ext>
            </a:extLst>
          </p:cNvPr>
          <p:cNvSpPr>
            <a:spLocks noGrp="1"/>
          </p:cNvSpPr>
          <p:nvPr>
            <p:ph type="sldNum" sz="quarter" idx="12"/>
          </p:nvPr>
        </p:nvSpPr>
        <p:spPr/>
        <p:txBody>
          <a:bodyPr/>
          <a:lstStyle>
            <a:lvl1pPr>
              <a:defRPr/>
            </a:lvl1pPr>
          </a:lstStyle>
          <a:p>
            <a:pPr>
              <a:defRPr/>
            </a:pPr>
            <a:fld id="{F5DC06C2-187A-4D9B-A6F6-904B9BC6A82F}" type="slidenum">
              <a:rPr lang="en-US" altLang="en-US"/>
              <a:pPr>
                <a:defRPr/>
              </a:pPr>
              <a:t>‹#›</a:t>
            </a:fld>
            <a:endParaRPr lang="en-US" altLang="en-US"/>
          </a:p>
        </p:txBody>
      </p:sp>
    </p:spTree>
    <p:extLst>
      <p:ext uri="{BB962C8B-B14F-4D97-AF65-F5344CB8AC3E}">
        <p14:creationId xmlns:p14="http://schemas.microsoft.com/office/powerpoint/2010/main" val="162738959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272E48A0-D8B0-4655-BA50-F8BA11AA21A8}"/>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26C57E3E-8510-4B0A-A460-9A96844641D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A05AFE4A-15FF-4842-9DE3-86269DB2BF10}"/>
              </a:ext>
            </a:extLst>
          </p:cNvPr>
          <p:cNvSpPr>
            <a:spLocks noGrp="1"/>
          </p:cNvSpPr>
          <p:nvPr>
            <p:ph type="sldNum" sz="quarter" idx="12"/>
          </p:nvPr>
        </p:nvSpPr>
        <p:spPr/>
        <p:txBody>
          <a:bodyPr/>
          <a:lstStyle>
            <a:lvl1pPr>
              <a:defRPr/>
            </a:lvl1pPr>
          </a:lstStyle>
          <a:p>
            <a:pPr>
              <a:defRPr/>
            </a:pPr>
            <a:fld id="{FAD97F7D-8D1F-466E-8573-B67579258F67}" type="slidenum">
              <a:rPr lang="en-US" altLang="en-US"/>
              <a:pPr>
                <a:defRPr/>
              </a:pPr>
              <a:t>‹#›</a:t>
            </a:fld>
            <a:endParaRPr lang="en-US" altLang="en-US"/>
          </a:p>
        </p:txBody>
      </p:sp>
    </p:spTree>
    <p:extLst>
      <p:ext uri="{BB962C8B-B14F-4D97-AF65-F5344CB8AC3E}">
        <p14:creationId xmlns:p14="http://schemas.microsoft.com/office/powerpoint/2010/main" val="281121388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955CCC5-271A-47EF-9711-9F476B21CFBF}"/>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251E2C37-CE59-4000-86A4-D5ED40FD9E7D}"/>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87BAF548-5267-4117-A74F-8F982AA99EF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01C436C-7DD0-4CAF-ADE7-2B1EC5A5FC34}"/>
              </a:ext>
            </a:extLst>
          </p:cNvPr>
          <p:cNvSpPr>
            <a:spLocks noGrp="1"/>
          </p:cNvSpPr>
          <p:nvPr>
            <p:ph type="sldNum" sz="quarter" idx="12"/>
          </p:nvPr>
        </p:nvSpPr>
        <p:spPr/>
        <p:txBody>
          <a:bodyPr/>
          <a:lstStyle>
            <a:lvl1pPr>
              <a:defRPr/>
            </a:lvl1pPr>
          </a:lstStyle>
          <a:p>
            <a:pPr>
              <a:defRPr/>
            </a:pPr>
            <a:fld id="{2BAA23D7-D774-48A1-B446-FCDD655EF89F}" type="slidenum">
              <a:rPr lang="en-US" altLang="en-US"/>
              <a:pPr>
                <a:defRPr/>
              </a:pPr>
              <a:t>‹#›</a:t>
            </a:fld>
            <a:endParaRPr lang="en-US" altLang="en-US"/>
          </a:p>
        </p:txBody>
      </p:sp>
    </p:spTree>
    <p:extLst>
      <p:ext uri="{BB962C8B-B14F-4D97-AF65-F5344CB8AC3E}">
        <p14:creationId xmlns:p14="http://schemas.microsoft.com/office/powerpoint/2010/main" val="157623199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FF266052-4D8D-410E-AB3F-92C8C914711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9C0E21B-D81D-4ED2-A2E0-58A61D1D00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305E0FD7-5331-42C9-B2C9-45AB5F812136}"/>
              </a:ext>
            </a:extLst>
          </p:cNvPr>
          <p:cNvSpPr>
            <a:spLocks noGrp="1"/>
          </p:cNvSpPr>
          <p:nvPr>
            <p:ph type="sldNum" sz="quarter" idx="12"/>
          </p:nvPr>
        </p:nvSpPr>
        <p:spPr/>
        <p:txBody>
          <a:bodyPr/>
          <a:lstStyle>
            <a:lvl1pPr>
              <a:defRPr/>
            </a:lvl1pPr>
          </a:lstStyle>
          <a:p>
            <a:pPr>
              <a:defRPr/>
            </a:pPr>
            <a:fld id="{9B76DBF4-51CE-46FC-9080-631E51EAFDA6}" type="slidenum">
              <a:rPr lang="en-US" altLang="en-US"/>
              <a:pPr>
                <a:defRPr/>
              </a:pPr>
              <a:t>‹#›</a:t>
            </a:fld>
            <a:endParaRPr lang="en-US" altLang="en-US"/>
          </a:p>
        </p:txBody>
      </p:sp>
    </p:spTree>
    <p:extLst>
      <p:ext uri="{BB962C8B-B14F-4D97-AF65-F5344CB8AC3E}">
        <p14:creationId xmlns:p14="http://schemas.microsoft.com/office/powerpoint/2010/main" val="252894045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035D1A4B-B19A-46BB-B401-5DBBEAF6CA6E}"/>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BC766CD2-0498-41EC-BFF2-AE037745B395}"/>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E628E30E-9B09-4245-8484-367FD8EADB5A}"/>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47643DA6-D3C5-40A9-A499-3291F382552E}"/>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DAC1E985-324B-4513-9601-FE29371F567F}"/>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A7D0F5BA-70E7-44A7-AEAA-EE7F7DB18B97}"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4DA11C06-3D91-4D86-B987-DAD7F4ADE125}"/>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93BC8761-E0FF-4AFE-A080-1EAA85D870FC}"/>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3A049D48-44F7-475F-8B85-3270F159BB08}"/>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6526" r:id="rId1"/>
    <p:sldLayoutId id="2147486527" r:id="rId2"/>
    <p:sldLayoutId id="2147486528" r:id="rId3"/>
    <p:sldLayoutId id="2147486523" r:id="rId4"/>
    <p:sldLayoutId id="2147486529" r:id="rId5"/>
    <p:sldLayoutId id="2147486524" r:id="rId6"/>
    <p:sldLayoutId id="2147486530" r:id="rId7"/>
    <p:sldLayoutId id="2147486531" r:id="rId8"/>
    <p:sldLayoutId id="2147486532" r:id="rId9"/>
    <p:sldLayoutId id="2147486525" r:id="rId10"/>
    <p:sldLayoutId id="2147486533"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5AA2988A-F4B7-4F45-ADCF-2F0F2C5E6AA5}"/>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000" b="1" dirty="0">
                <a:solidFill>
                  <a:srgbClr val="002060"/>
                </a:solidFill>
                <a:effectLst>
                  <a:outerShdw blurRad="38100" dist="38100" dir="2700000" algn="tl">
                    <a:srgbClr val="000000">
                      <a:alpha val="43137"/>
                    </a:srgbClr>
                  </a:outerShdw>
                </a:effectLst>
              </a:rPr>
              <a:t>what  a  soldier of  </a:t>
            </a:r>
            <a:r>
              <a:rPr lang="en-US" sz="6000" b="1" dirty="0" err="1">
                <a:solidFill>
                  <a:srgbClr val="002060"/>
                </a:solidFill>
                <a:effectLst>
                  <a:outerShdw blurRad="38100" dist="38100" dir="2700000" algn="tl">
                    <a:srgbClr val="000000">
                      <a:alpha val="43137"/>
                    </a:srgbClr>
                  </a:outerShdw>
                </a:effectLst>
              </a:rPr>
              <a:t>christ</a:t>
            </a:r>
            <a:r>
              <a:rPr lang="en-US" sz="6000" b="1" dirty="0">
                <a:solidFill>
                  <a:srgbClr val="002060"/>
                </a:solidFill>
                <a:effectLst>
                  <a:outerShdw blurRad="38100" dist="38100" dir="2700000" algn="tl">
                    <a:srgbClr val="000000">
                      <a:alpha val="43137"/>
                    </a:srgbClr>
                  </a:outerShdw>
                </a:effectLst>
              </a:rPr>
              <a:t>  needs to  know</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954810D-4869-40FA-8BC1-0DE55F3DE36F}"/>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4253418-AAD4-4005-8C49-1663E0C28B62}"/>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Who is the Enemy?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v11-12</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566A04-1185-4216-8BC7-245853B78F2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74E7E85-727A-40E1-A50C-858F80D6C4B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Why is it important to know the enemy?</a:t>
            </a:r>
          </a:p>
        </p:txBody>
      </p:sp>
      <p:sp>
        <p:nvSpPr>
          <p:cNvPr id="4" name="Rectangle 3">
            <a:extLst>
              <a:ext uri="{FF2B5EF4-FFF2-40B4-BE49-F238E27FC236}">
                <a16:creationId xmlns:a16="http://schemas.microsoft.com/office/drawing/2014/main" id="{C1185A57-975C-48CD-8AD0-C37D502583F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536BA09-59B0-4F71-B4EA-5AA29BFFE3B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493524-5886-4BFA-8382-4DC0074DB840}"/>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Your spiritual enemy is the </a:t>
            </a:r>
            <a:r>
              <a:rPr lang="en-US" sz="4400" b="1" u="sng" dirty="0">
                <a:solidFill>
                  <a:srgbClr val="990033"/>
                </a:solidFill>
                <a:effectLst>
                  <a:outerShdw blurRad="38100" dist="38100" dir="2700000" algn="tl">
                    <a:srgbClr val="000000">
                      <a:alpha val="43137"/>
                    </a:srgbClr>
                  </a:outerShdw>
                </a:effectLst>
                <a:latin typeface="Arial Narrow" pitchFamily="34" charset="0"/>
              </a:rPr>
              <a:t>devil</a:t>
            </a:r>
            <a:r>
              <a:rPr lang="en-US" sz="4400" b="1" dirty="0">
                <a:solidFill>
                  <a:srgbClr val="990033"/>
                </a:solidFill>
                <a:effectLst>
                  <a:outerShdw blurRad="38100" dist="38100" dir="2700000" algn="tl">
                    <a:srgbClr val="000000">
                      <a:alpha val="43137"/>
                    </a:srgbClr>
                  </a:outerShdw>
                </a:effectLst>
                <a:latin typeface="Arial Narrow" pitchFamily="34" charset="0"/>
              </a:rPr>
              <a:t> &amp; his demons.</a:t>
            </a:r>
          </a:p>
        </p:txBody>
      </p:sp>
      <p:sp>
        <p:nvSpPr>
          <p:cNvPr id="4" name="Rectangle 3">
            <a:extLst>
              <a:ext uri="{FF2B5EF4-FFF2-40B4-BE49-F238E27FC236}">
                <a16:creationId xmlns:a16="http://schemas.microsoft.com/office/drawing/2014/main" id="{114E1BA4-EC77-4CBC-B2ED-0022A81D7A7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FA8DB20-92C8-4C8F-A52D-738775027F0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42EB970-5079-4481-AC2D-6ACD46E09915}"/>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Who is he &amp; what is his name?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13:39 - . . . the enemy who sows them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is the devil</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8EA14AEA-000E-42DE-97C4-AA318A3CAEF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8838583-B059-476A-8737-661D2EF6D31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460E9CF-B7C6-453C-A044-A13196D2EB95}"/>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Who is he &amp; what is his name?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13:39 - . . . the enemy who sows them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is the devil</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10:18 - He replied, “I saw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Satan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fall like lightning from heaven.</a:t>
            </a:r>
          </a:p>
        </p:txBody>
      </p:sp>
      <p:sp>
        <p:nvSpPr>
          <p:cNvPr id="4" name="Rectangle 3">
            <a:extLst>
              <a:ext uri="{FF2B5EF4-FFF2-40B4-BE49-F238E27FC236}">
                <a16:creationId xmlns:a16="http://schemas.microsoft.com/office/drawing/2014/main" id="{31B1683A-9A75-489E-BA9C-48A62E2C6CF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8D868E0-258B-4640-8B41-2D041B27A9F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B72308B-62DE-4283-AF9A-6800B9BF3C37}"/>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Satan has a </a:t>
            </a:r>
            <a:r>
              <a:rPr lang="en-US" sz="4400" b="1" u="sng" dirty="0">
                <a:solidFill>
                  <a:srgbClr val="990033"/>
                </a:solidFill>
                <a:effectLst>
                  <a:outerShdw blurRad="38100" dist="38100" dir="2700000" algn="tl">
                    <a:srgbClr val="000000">
                      <a:alpha val="43137"/>
                    </a:srgbClr>
                  </a:outerShdw>
                </a:effectLst>
                <a:latin typeface="Arial Narrow" pitchFamily="34" charset="0"/>
              </a:rPr>
              <a:t>kingdom</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12:26 - If Satan drives out Satan, he is divided against himself.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How then can his kingdom stand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Rectangle 3">
            <a:extLst>
              <a:ext uri="{FF2B5EF4-FFF2-40B4-BE49-F238E27FC236}">
                <a16:creationId xmlns:a16="http://schemas.microsoft.com/office/drawing/2014/main" id="{571231B2-ADE0-412B-B90F-ECF9E7F10B7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D87EFA5-83DF-4DCB-B9C4-16497517B7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CCFC55C-494D-4F69-A7F4-3B6026CA3BB9}"/>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Satan has a </a:t>
            </a:r>
            <a:r>
              <a:rPr lang="en-US" sz="4400" b="1" u="sng" dirty="0">
                <a:solidFill>
                  <a:srgbClr val="990033"/>
                </a:solidFill>
                <a:effectLst>
                  <a:outerShdw blurRad="38100" dist="38100" dir="2700000" algn="tl">
                    <a:srgbClr val="000000">
                      <a:alpha val="43137"/>
                    </a:srgbClr>
                  </a:outerShdw>
                </a:effectLst>
                <a:latin typeface="Arial Narrow" pitchFamily="34" charset="0"/>
              </a:rPr>
              <a:t>mission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Put on the full armor of God so that you can take your stand against the devil’s schemes. - v11</a:t>
            </a:r>
          </a:p>
        </p:txBody>
      </p:sp>
      <p:sp>
        <p:nvSpPr>
          <p:cNvPr id="4" name="Rectangle 3">
            <a:extLst>
              <a:ext uri="{FF2B5EF4-FFF2-40B4-BE49-F238E27FC236}">
                <a16:creationId xmlns:a16="http://schemas.microsoft.com/office/drawing/2014/main" id="{82E19DC5-3667-453D-A8AF-A53A3347DC5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0AA48BC-BDF5-42F7-9BC0-65F179A6EF7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B346884-7FB5-4B98-8D05-7CB647F483C2}"/>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Satan has a </a:t>
            </a:r>
            <a:r>
              <a:rPr lang="en-US" sz="4400" b="1" u="sng" dirty="0">
                <a:solidFill>
                  <a:srgbClr val="990033"/>
                </a:solidFill>
                <a:effectLst>
                  <a:outerShdw blurRad="38100" dist="38100" dir="2700000" algn="tl">
                    <a:srgbClr val="000000">
                      <a:alpha val="43137"/>
                    </a:srgbClr>
                  </a:outerShdw>
                </a:effectLst>
                <a:latin typeface="Arial Narrow" pitchFamily="34" charset="0"/>
              </a:rPr>
              <a:t>mission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Put on the full armor of God so that you can take your stand against the devil’s schemes. - v11</a:t>
            </a:r>
          </a:p>
          <a:p>
            <a:pPr marL="609600" indent="-609600" algn="just" eaLnBrk="1" fontAlgn="auto" hangingPunct="1">
              <a:spcAft>
                <a:spcPts val="0"/>
              </a:spcAft>
              <a:buFont typeface="Wingdings 2" panose="05020102010507070707" pitchFamily="18" charset="2"/>
              <a:buNone/>
              <a:defRPr/>
            </a:pPr>
            <a:r>
              <a:rPr lang="en-US" sz="40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His purpose is to enslave you 		into his kingdom.</a:t>
            </a:r>
          </a:p>
        </p:txBody>
      </p:sp>
      <p:sp>
        <p:nvSpPr>
          <p:cNvPr id="4" name="Rectangle 3">
            <a:extLst>
              <a:ext uri="{FF2B5EF4-FFF2-40B4-BE49-F238E27FC236}">
                <a16:creationId xmlns:a16="http://schemas.microsoft.com/office/drawing/2014/main" id="{71981BDE-DD0B-49E5-86AD-69FCD5C932C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4616868-98F3-4D31-BC86-96E7751C37B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92D60AF-DF7A-4FB5-92D3-146AD551D668}"/>
              </a:ext>
            </a:extLst>
          </p:cNvPr>
          <p:cNvSpPr>
            <a:spLocks noGrp="1" noChangeArrowheads="1"/>
          </p:cNvSpPr>
          <p:nvPr>
            <p:ph idx="1"/>
          </p:nvPr>
        </p:nvSpPr>
        <p:spPr>
          <a:xfrm>
            <a:off x="457200" y="1143000"/>
            <a:ext cx="8229600" cy="57150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3.  Satan has a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mission</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on the full armor of God so that you can take your stand against the devil’s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schemes</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v11</a:t>
            </a:r>
          </a:p>
          <a:p>
            <a:pPr marL="609600" indent="-609600" algn="just" eaLnBrk="1" hangingPunct="1">
              <a:buFont typeface="Wingdings 2" panose="05020102010507070707" pitchFamily="18" charset="2"/>
              <a:buNone/>
            </a:pPr>
            <a:r>
              <a:rPr lang="en-US" altLang="en-US" sz="40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b.  </a:t>
            </a:r>
            <a:r>
              <a:rPr lang="en-US" altLang="en-US" sz="40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Schemes</a:t>
            </a:r>
            <a:r>
              <a:rPr lang="en-US" altLang="en-US" sz="40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altLang="en-US" sz="40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altLang="en-US" sz="40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wiles, strategies, 		deceitful methods.</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Corinthians 4:4 - The god of this age has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blinded the minds</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unbelievers, so that they cannot see the light of the gospel of the glory of Christ, who is the image of God.                                                  </a:t>
            </a: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μεθοδεία</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88E0722B-A650-4443-AA21-782D4064DB1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839EF7E-5529-47D4-A7F7-F936A0EE125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9561519-9FB5-4F64-AC8E-8A724927EA9B}"/>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What is his army?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Spiritual beings called demons.</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For our struggle is not against flesh and blood, but against the rulers, against the authorities, against the powers of this dark world and against the spiritual forces of evil in the heavenly realms. - v12 </a:t>
            </a:r>
          </a:p>
        </p:txBody>
      </p:sp>
      <p:sp>
        <p:nvSpPr>
          <p:cNvPr id="4" name="Rectangle 3">
            <a:extLst>
              <a:ext uri="{FF2B5EF4-FFF2-40B4-BE49-F238E27FC236}">
                <a16:creationId xmlns:a16="http://schemas.microsoft.com/office/drawing/2014/main" id="{B056D12E-FD70-4D0B-A166-BEE9B9FC036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A8C7494-247F-4AAB-AEFC-FF46A03D086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0544C15-E5D2-46B8-91E2-EA7FCB6461EF}"/>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There are 3 things an army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needs to know:</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9FD4B59-CFD1-46B3-812C-8BD6129161F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638367-AC00-4419-9F90-5004E8811E62}"/>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What is his army?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Spiritual beings called demons.</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For our struggle is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not against flesh and blood</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but against the rulers, against the authorities, against the powers of this dark world and against the spiritual forces of evil in the heavenly realms. - v12 </a:t>
            </a:r>
          </a:p>
        </p:txBody>
      </p:sp>
      <p:sp>
        <p:nvSpPr>
          <p:cNvPr id="4" name="Rectangle 3">
            <a:extLst>
              <a:ext uri="{FF2B5EF4-FFF2-40B4-BE49-F238E27FC236}">
                <a16:creationId xmlns:a16="http://schemas.microsoft.com/office/drawing/2014/main" id="{186E39B1-14E3-44E8-A2B1-D7FD759EA93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C8B1272-E27B-4C6D-A8AA-D83B79F313A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36C7517-CCA3-4C8C-A1C4-E092890857FB}"/>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What is his army?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Spiritual beings called demons.</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For our struggle is not against flesh and blood, but against the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rulers</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against the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authorities</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against the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powers of this dark world</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and against the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spiritual forces of evil in the heavenly realms</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 v12 </a:t>
            </a:r>
          </a:p>
        </p:txBody>
      </p:sp>
      <p:sp>
        <p:nvSpPr>
          <p:cNvPr id="4" name="Rectangle 3">
            <a:extLst>
              <a:ext uri="{FF2B5EF4-FFF2-40B4-BE49-F238E27FC236}">
                <a16:creationId xmlns:a16="http://schemas.microsoft.com/office/drawing/2014/main" id="{EF729239-C8A2-43E1-9B95-31BECBE8D59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F5E2963-EF45-45DB-A7E5-CB3F552A060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5B9054C-9C0E-478B-9799-A241B97697F0}"/>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What is his army?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Spiritual beings called demons.</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For our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struggle</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is not against flesh and blood, but against the rulers, against the authorities, against the powers of this dark world and against the spiritual forces of evil in the heavenly realms. - v12 </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struggle - not </a:t>
            </a: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against demons themselves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 </a:t>
            </a: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but against the temptations they provide!</a:t>
            </a:r>
            <a:endPar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F2829FE0-D43A-48BC-9730-C5FB6BF114B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26940F3-CBFB-4B18-9EAF-178959EF6A9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07C2544-5770-4F95-9FF1-1C13BBDA3660}"/>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5.  What is his fate?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Revelation 20:10 - And the devil, who deceived them,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was thrown into the lake of burning sulfur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where the beast and the false prophet had been thrown. </a:t>
            </a:r>
          </a:p>
        </p:txBody>
      </p:sp>
      <p:sp>
        <p:nvSpPr>
          <p:cNvPr id="4" name="Rectangle 3">
            <a:extLst>
              <a:ext uri="{FF2B5EF4-FFF2-40B4-BE49-F238E27FC236}">
                <a16:creationId xmlns:a16="http://schemas.microsoft.com/office/drawing/2014/main" id="{3ADF3641-FA08-4D1E-B641-097972F9690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Who is the Enemy? </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2F085E7-137E-4AC4-8F51-E3BA82CEBF98}"/>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CD20437-0075-4E39-93BE-32F53C2C0155}"/>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Who is the Enemy? </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v11-12</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What is the Location?</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2925676-6F88-44E8-B6BB-136DFAEE455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EF5C4DD-2E23-4BDF-8943-692992E90CA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battlefield is your </a:t>
            </a:r>
            <a:r>
              <a:rPr lang="en-US" sz="4400" b="1" u="sng" dirty="0">
                <a:solidFill>
                  <a:srgbClr val="990033"/>
                </a:solidFill>
                <a:effectLst>
                  <a:outerShdw blurRad="38100" dist="38100" dir="2700000" algn="tl">
                    <a:srgbClr val="000000">
                      <a:alpha val="43137"/>
                    </a:srgbClr>
                  </a:outerShdw>
                </a:effectLst>
                <a:latin typeface="Arial Narrow" pitchFamily="34" charset="0"/>
              </a:rPr>
              <a:t>mind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12:2 - Do not conform any longer to the pattern of this world, but be transformed by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renewing of your mind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DA72DF21-7CC4-4973-9989-87A6BC8F26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is the Location?</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3CDCE71-0848-49AB-A0E1-DA0003CC5E0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A4ED2C-22ED-4C61-AD31-4355F3B80A6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 we know that?</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The Temptations of our Lord!</a:t>
            </a: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4:1-13</a:t>
            </a:r>
          </a:p>
        </p:txBody>
      </p:sp>
      <p:sp>
        <p:nvSpPr>
          <p:cNvPr id="4" name="Rectangle 3">
            <a:extLst>
              <a:ext uri="{FF2B5EF4-FFF2-40B4-BE49-F238E27FC236}">
                <a16:creationId xmlns:a16="http://schemas.microsoft.com/office/drawing/2014/main" id="{174A93BB-B95D-4EE4-B9F9-13AA124C63C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is the Location?</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A70DC0-B1EE-40AE-A76A-27FB3532222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B2232D9-3ABA-4557-91A5-4EA651631925}"/>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 we know that?</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The Temptations of our Lord!</a:t>
            </a: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4:1-13</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James 1:14 - . . . each one is tempted when,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by his own evil desire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he is dragged away and enticed.</a:t>
            </a:r>
          </a:p>
        </p:txBody>
      </p:sp>
      <p:sp>
        <p:nvSpPr>
          <p:cNvPr id="4" name="Rectangle 3">
            <a:extLst>
              <a:ext uri="{FF2B5EF4-FFF2-40B4-BE49-F238E27FC236}">
                <a16:creationId xmlns:a16="http://schemas.microsoft.com/office/drawing/2014/main" id="{39893A3D-4E7A-431D-B752-610C6EE1588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is the Location?</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C80A005-ACC1-4BAB-A20A-C62EA89EDAB7}"/>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FC9C3DC-C711-40A0-A850-9E9D8CEE7C9C}"/>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Who is the Enemy? </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v11-12</a:t>
            </a:r>
          </a:p>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II.    What is the Location?</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III.   What Will Make You Victorious? </a:t>
            </a:r>
            <a:r>
              <a:rPr lang="en-US" sz="2800" b="1" dirty="0">
                <a:solidFill>
                  <a:schemeClr val="tx1"/>
                </a:solidFill>
                <a:effectLst>
                  <a:outerShdw blurRad="38100" dist="38100" dir="2700000" algn="tl">
                    <a:srgbClr val="000000">
                      <a:alpha val="43137"/>
                    </a:srgbClr>
                  </a:outerShdw>
                </a:effectLst>
                <a:latin typeface="Arial Narrow" pitchFamily="34" charset="0"/>
                <a:cs typeface="Arial" pitchFamily="34" charset="0"/>
              </a:rPr>
              <a:t> - v10, 13-20</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9AD3265-6992-488F-83A7-C7280FEC66C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818263E-DA78-44A4-8806-710E3EC9EFD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What must you do with what you have been given?</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put on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the full armor of God . . . - v13</a:t>
            </a:r>
          </a:p>
        </p:txBody>
      </p:sp>
      <p:sp>
        <p:nvSpPr>
          <p:cNvPr id="4" name="Rectangle 3">
            <a:extLst>
              <a:ext uri="{FF2B5EF4-FFF2-40B4-BE49-F238E27FC236}">
                <a16:creationId xmlns:a16="http://schemas.microsoft.com/office/drawing/2014/main" id="{D80BBC4F-0C92-4919-AE19-24010FC5296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668980D-7841-4403-8ACB-32EB24C7528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42D750A-2905-43F1-9061-1878B483FB6B}"/>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There are 3 things an army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needs to know: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1.  The enemy.</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E25DD82-6C3E-4B19-95E4-A1D51E43D21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875818F-E7DF-4B55-BA96-CE369DD71158}"/>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  What must you do with what you have been given?</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on</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full armor of God . . . - v13</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1.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Put on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lift up &amp; carry, bring 	it along.</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ἀναλαμβάνω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5DA55A2D-690E-4E80-A704-4EDA53E5CB6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47BCF4A-67CA-43E5-A64D-570F7A45C6A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69DE917-FB82-459A-A8FB-86AE48CFFCB1}"/>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  What must you do with what you have been given?</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on</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full armor of God . . . - v13</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1.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Put on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lift up &amp; carry, bring 	it along.</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to all this,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 up</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shield of faith - v16</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ἀναλαμβάνω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53AEBE44-C857-4760-84A0-681BA3C4BA3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0BDF444-19A6-4B4C-B15C-A971E81AB0A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A4136C9-A47A-42C9-B80E-56048049DFB7}"/>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 v14-17</a:t>
            </a:r>
          </a:p>
        </p:txBody>
      </p:sp>
      <p:sp>
        <p:nvSpPr>
          <p:cNvPr id="4" name="Rectangle 3">
            <a:extLst>
              <a:ext uri="{FF2B5EF4-FFF2-40B4-BE49-F238E27FC236}">
                <a16:creationId xmlns:a16="http://schemas.microsoft.com/office/drawing/2014/main" id="{079D2923-182B-4DB7-A2EC-7CF7226F551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CC57EF0-ADC2-40DD-B92D-AF8248F9519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91AEA7D-DEAD-4D52-A1FD-8610496377A0}"/>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Stand firm then, with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belt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of truth buckled around your waist . . . - v14 </a:t>
            </a:r>
          </a:p>
        </p:txBody>
      </p:sp>
      <p:sp>
        <p:nvSpPr>
          <p:cNvPr id="4" name="Rectangle 3">
            <a:extLst>
              <a:ext uri="{FF2B5EF4-FFF2-40B4-BE49-F238E27FC236}">
                <a16:creationId xmlns:a16="http://schemas.microsoft.com/office/drawing/2014/main" id="{975F922E-2330-41F4-8DF0-E461ACA986C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31C664F-48EE-4ED6-BBD4-48EBBBBAEA3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0AB4822-AE04-47D3-AD10-C46230A6689E}"/>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Stand firm then, with the belt of truth buckled around your waist . . . - v14 </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belt.</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5443C701-6FB6-45F9-9AF5-F7172F972F6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79877" name="Picture 4" descr="Image result for roman soldier armor parts">
            <a:extLst>
              <a:ext uri="{FF2B5EF4-FFF2-40B4-BE49-F238E27FC236}">
                <a16:creationId xmlns:a16="http://schemas.microsoft.com/office/drawing/2014/main" id="{C95C4D85-9955-4966-A630-4FD138A83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559175"/>
            <a:ext cx="1457325"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1BDABDD-F886-4B6B-8975-289CAA18E48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8A9BC80-6671-4943-86C1-E9175B7ADA28}"/>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Stand firm then, with the belt of truth buckled around your waist . . . - v14 </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soldier’s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LBE.</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0CD2A88A-20A4-4C0E-AAD0-2C975648632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81925" name="Picture 4" descr="Military Outdoor Clothing Previously Issued US GI OD Green Canteen Set with Suspenders">
            <a:extLst>
              <a:ext uri="{FF2B5EF4-FFF2-40B4-BE49-F238E27FC236}">
                <a16:creationId xmlns:a16="http://schemas.microsoft.com/office/drawing/2014/main" id="{2A3DD41A-16EB-4146-8471-ECDD64D7C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89438"/>
            <a:ext cx="241935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09321C6-BCA1-4EAE-B04B-E465D41446E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CE51476-6B83-48AB-B6E7-113F90523BED}"/>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Stand firm then, with the belt of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truth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buckled around your waist . . . - v14 </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belt.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soldier’s LBE.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Your belt is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truth</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C2D587C2-F3F4-42F9-B9F0-18CD9F467DC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E19F94D-BEB5-4A73-B8A7-93D4FADA922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D09E0F7-8382-4A40-942A-C7A84235A109}"/>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with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breastplate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of righteousness in place . . . - v14</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Isaiah 59:17 - He put on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righteousness as his breastplate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the helmet of salvation on his head . . .</a:t>
            </a:r>
          </a:p>
        </p:txBody>
      </p:sp>
      <p:sp>
        <p:nvSpPr>
          <p:cNvPr id="4" name="Rectangle 3">
            <a:extLst>
              <a:ext uri="{FF2B5EF4-FFF2-40B4-BE49-F238E27FC236}">
                <a16:creationId xmlns:a16="http://schemas.microsoft.com/office/drawing/2014/main" id="{56CDA815-EA19-42FF-A941-CB92A91E9BB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8B907E4-7454-4CF4-BFDA-54185809900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69CD05-DEF5-41B5-9715-8DE473AA3B69}"/>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with the breastplate of righteousness in place . . . - v14</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breastplate.</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E7B63DFB-2296-469A-A4C3-1280320DF3D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88069" name="Picture 4" descr="Image result for roman soldier armor parts">
            <a:extLst>
              <a:ext uri="{FF2B5EF4-FFF2-40B4-BE49-F238E27FC236}">
                <a16:creationId xmlns:a16="http://schemas.microsoft.com/office/drawing/2014/main" id="{F76B000D-7307-4D72-AB52-9CFAFEF35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65638"/>
            <a:ext cx="24479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4AD2193-8D50-4976-AD60-64C3122C274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6798FB3-CED1-4891-A2BA-CD0239E275A3}"/>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with the breastplate of righteousness in place . . . - v14</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soldier’s flak jacket.</a:t>
            </a:r>
          </a:p>
        </p:txBody>
      </p:sp>
      <p:sp>
        <p:nvSpPr>
          <p:cNvPr id="4" name="Rectangle 3">
            <a:extLst>
              <a:ext uri="{FF2B5EF4-FFF2-40B4-BE49-F238E27FC236}">
                <a16:creationId xmlns:a16="http://schemas.microsoft.com/office/drawing/2014/main" id="{F4F9AB58-3866-4FF5-B38A-C907AAA0D1A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90117" name="Picture 7" descr="Barbarians Tactical Molle Vest Military Airsoft Paintball Vest Assault Swat Vest Adjustable Lightweight">
            <a:extLst>
              <a:ext uri="{FF2B5EF4-FFF2-40B4-BE49-F238E27FC236}">
                <a16:creationId xmlns:a16="http://schemas.microsoft.com/office/drawing/2014/main" id="{7DA35568-247A-4219-BED3-C47240D2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664075"/>
            <a:ext cx="1104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61706AE-3E32-402C-857D-64B27580D4D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A72FF4F-7590-4807-AE13-8778A89D15B2}"/>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There are 3 things an army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needs to know: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1.  The enemy.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2.  The location.</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637F2C7-A473-4235-926E-C0EA8E82652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257A38E-8F7D-4B6D-B5FF-0B33DA9BFF56}"/>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with the breastplate of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righteousness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in place . . . - v14</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Your breastplate is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righteousness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1B138D7E-2155-42E3-AC70-536CDFCF1D9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695191-1251-4824-857D-C7D76DF7BE5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356F382-41D8-4D7D-8503-A71758E2ABB7}"/>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a:t>
            </a:r>
            <a:r>
              <a:rPr lang="en-US" sz="28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with your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feet fitted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with the readiness that comes from the gospel of peace. - v15</a:t>
            </a:r>
          </a:p>
        </p:txBody>
      </p:sp>
      <p:sp>
        <p:nvSpPr>
          <p:cNvPr id="4" name="Rectangle 3">
            <a:extLst>
              <a:ext uri="{FF2B5EF4-FFF2-40B4-BE49-F238E27FC236}">
                <a16:creationId xmlns:a16="http://schemas.microsoft.com/office/drawing/2014/main" id="{4E2B7D5F-B680-4B64-BB7A-9EBEA701B76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D0401AC-D8BE-46D5-B784-B672348092F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AF9A1E6-E4FA-4548-89FD-EB69F77BE626}"/>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a:t>
            </a:r>
            <a:r>
              <a:rPr lang="en-US" sz="28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with your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feet fitted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with the readiness that comes from the gospel of peace. - v15</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sandals.</a:t>
            </a:r>
          </a:p>
        </p:txBody>
      </p:sp>
      <p:sp>
        <p:nvSpPr>
          <p:cNvPr id="4" name="Rectangle 3">
            <a:extLst>
              <a:ext uri="{FF2B5EF4-FFF2-40B4-BE49-F238E27FC236}">
                <a16:creationId xmlns:a16="http://schemas.microsoft.com/office/drawing/2014/main" id="{48E19D51-B914-495C-8AFC-3454A376701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96261" name="Picture 4" descr="Black Roman Soldier Hercules Gladiator Lace Up Sandals Boots Costume">
            <a:extLst>
              <a:ext uri="{FF2B5EF4-FFF2-40B4-BE49-F238E27FC236}">
                <a16:creationId xmlns:a16="http://schemas.microsoft.com/office/drawing/2014/main" id="{78F9F61D-2F7F-4F0A-8D5A-F84C5CBD4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39" r="14230"/>
          <a:stretch>
            <a:fillRect/>
          </a:stretch>
        </p:blipFill>
        <p:spPr bwMode="auto">
          <a:xfrm>
            <a:off x="7772400" y="4238625"/>
            <a:ext cx="1219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D956F26-E582-4367-86DF-B1397A56C80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FABC0EC-D72E-4F65-804C-04805F4BE93D}"/>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a:t>
            </a:r>
            <a:r>
              <a:rPr lang="en-US" sz="28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with your feet fitted with the readiness that comes from the gospel of peace. - v15</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soldier’s combat 	boots.</a:t>
            </a:r>
          </a:p>
        </p:txBody>
      </p:sp>
      <p:sp>
        <p:nvSpPr>
          <p:cNvPr id="4" name="Rectangle 3">
            <a:extLst>
              <a:ext uri="{FF2B5EF4-FFF2-40B4-BE49-F238E27FC236}">
                <a16:creationId xmlns:a16="http://schemas.microsoft.com/office/drawing/2014/main" id="{D4CCF3EB-65DE-44B6-8934-1617394B5EA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98309" name="Picture 4" descr="Men's NIKE 8&quot; SFB Gen 2 Boots Coyote Brown">
            <a:extLst>
              <a:ext uri="{FF2B5EF4-FFF2-40B4-BE49-F238E27FC236}">
                <a16:creationId xmlns:a16="http://schemas.microsoft.com/office/drawing/2014/main" id="{1F6119B8-2AC7-451A-BAEB-8D960B1C6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95800"/>
            <a:ext cx="25622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457037-083C-41F1-86F1-3AB58C0A4F6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EC0B215-9503-4B52-B2D5-F9321665A6E3}"/>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a:t>
            </a:r>
            <a:r>
              <a:rPr lang="en-US" sz="28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with your feet fitted with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readiness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that comes from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gospel of peace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v15</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sandals.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soldier’s combat 	boots.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Your boots are the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gospel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CBF6B436-E5D9-448E-B95B-F9879638F3A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2F7F6C3-3A5E-4FC5-B33A-4DB4E8EDEA6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E573A13-00C7-4269-98C6-79FB67FEEA0F}"/>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In addition to all this, take up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shield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of faith, with which you can extinguish all the flaming arrows of the evil one. - v16</a:t>
            </a:r>
          </a:p>
        </p:txBody>
      </p:sp>
      <p:sp>
        <p:nvSpPr>
          <p:cNvPr id="4" name="Rectangle 3">
            <a:extLst>
              <a:ext uri="{FF2B5EF4-FFF2-40B4-BE49-F238E27FC236}">
                <a16:creationId xmlns:a16="http://schemas.microsoft.com/office/drawing/2014/main" id="{9CE0F171-3596-47DB-AD81-E9A8AFC3A52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F24926F-1B28-4BB9-A412-94AB03C69CA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43795C6-B510-432B-A8DA-CEFBC7A7DBD5}"/>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In addition to all this, take up the shield of faith, with which you can extinguish all the flaming arrows of the evil one. - v16</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shield.</a:t>
            </a:r>
          </a:p>
        </p:txBody>
      </p:sp>
      <p:sp>
        <p:nvSpPr>
          <p:cNvPr id="4" name="Rectangle 3">
            <a:extLst>
              <a:ext uri="{FF2B5EF4-FFF2-40B4-BE49-F238E27FC236}">
                <a16:creationId xmlns:a16="http://schemas.microsoft.com/office/drawing/2014/main" id="{0DC85C9C-2402-446C-895C-08DAE719174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104453" name="Picture 4" descr="Image result for roman soldier armor parts">
            <a:extLst>
              <a:ext uri="{FF2B5EF4-FFF2-40B4-BE49-F238E27FC236}">
                <a16:creationId xmlns:a16="http://schemas.microsoft.com/office/drawing/2014/main" id="{EF9D6BF1-8552-4384-A618-0E3D1797B456}"/>
              </a:ext>
            </a:extLst>
          </p:cNvPr>
          <p:cNvPicPr>
            <a:picLocks noChangeAspect="1" noChangeArrowheads="1"/>
          </p:cNvPicPr>
          <p:nvPr/>
        </p:nvPicPr>
        <p:blipFill>
          <a:blip r:embed="rId3">
            <a:clrChange>
              <a:clrFrom>
                <a:srgbClr val="FEF8F8"/>
              </a:clrFrom>
              <a:clrTo>
                <a:srgbClr val="FEF8F8">
                  <a:alpha val="0"/>
                </a:srgbClr>
              </a:clrTo>
            </a:clrChange>
            <a:extLst>
              <a:ext uri="{28A0092B-C50C-407E-A947-70E740481C1C}">
                <a14:useLocalDpi xmlns:a14="http://schemas.microsoft.com/office/drawing/2010/main" val="0"/>
              </a:ext>
            </a:extLst>
          </a:blip>
          <a:srcRect/>
          <a:stretch>
            <a:fillRect/>
          </a:stretch>
        </p:blipFill>
        <p:spPr bwMode="auto">
          <a:xfrm>
            <a:off x="6781800" y="4752975"/>
            <a:ext cx="22383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6EF4A9-76EE-4548-BDB8-84267458440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D5BDFDE-7403-4235-B6D2-AC20EA843720}"/>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In addition to all this, take up the shield of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faith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with which you can extinguish all the flaming arrows of the evil one. - v16</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shield.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Your shield is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faith</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BB1D086E-AA74-44A2-B2C2-055F34F43C3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3A0C50-0146-4E6E-8D0C-A77A65CCC0E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542552A-439A-4214-9A21-31CA8EC0CB34}"/>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Take the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helmet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of salvation . . . - v16</a:t>
            </a:r>
          </a:p>
        </p:txBody>
      </p:sp>
      <p:sp>
        <p:nvSpPr>
          <p:cNvPr id="4" name="Rectangle 3">
            <a:extLst>
              <a:ext uri="{FF2B5EF4-FFF2-40B4-BE49-F238E27FC236}">
                <a16:creationId xmlns:a16="http://schemas.microsoft.com/office/drawing/2014/main" id="{FFB19B49-055D-4E21-AF74-5EEA3490B1C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108549" name="Picture 4" descr="Image result for roman soldier armor parts">
            <a:extLst>
              <a:ext uri="{FF2B5EF4-FFF2-40B4-BE49-F238E27FC236}">
                <a16:creationId xmlns:a16="http://schemas.microsoft.com/office/drawing/2014/main" id="{94B531BA-B756-477D-85F6-1B56CAA8A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02075"/>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01DBF10-2DD2-47C1-85A2-1AF82C276FF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5025CE3-72E1-49AB-B6E8-5B30EB51B849}"/>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Take the helmet of salvation . . . - v17</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modern soldier’s </a:t>
            </a:r>
            <a:r>
              <a:rPr lang="en-US" sz="4400" b="1" dirty="0" err="1">
                <a:solidFill>
                  <a:srgbClr val="990033"/>
                </a:solidFill>
                <a:effectLst>
                  <a:outerShdw blurRad="38100" dist="38100" dir="2700000" algn="tl">
                    <a:srgbClr val="000000">
                      <a:alpha val="43137"/>
                    </a:srgbClr>
                  </a:outerShdw>
                </a:effectLst>
                <a:latin typeface="Arial Narrow" pitchFamily="34" charset="0"/>
                <a:cs typeface="Arial" pitchFamily="34" charset="0"/>
              </a:rPr>
              <a:t>kevlar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helmet.</a:t>
            </a:r>
          </a:p>
        </p:txBody>
      </p:sp>
      <p:sp>
        <p:nvSpPr>
          <p:cNvPr id="4" name="Rectangle 3">
            <a:extLst>
              <a:ext uri="{FF2B5EF4-FFF2-40B4-BE49-F238E27FC236}">
                <a16:creationId xmlns:a16="http://schemas.microsoft.com/office/drawing/2014/main" id="{DDDC4345-A17C-46DA-A48A-E2F7B553DA3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110597" name="Picture 4" descr="Tru-Spec PASGT Kevlar Helmet Cover Multicam XS/S 5937002">
            <a:extLst>
              <a:ext uri="{FF2B5EF4-FFF2-40B4-BE49-F238E27FC236}">
                <a16:creationId xmlns:a16="http://schemas.microsoft.com/office/drawing/2014/main" id="{26F5DD0E-BB24-40E4-BA99-CF9C2A7F3EE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4600575"/>
            <a:ext cx="3048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D351940-77C0-4292-96B1-E5B92891117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E5A3B8E-F8D9-433D-8201-74B40193CC96}"/>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There are 3 things an army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needs to know: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1.  The enemy.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2.  The location.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3.  Their own doctrine.</a:t>
            </a: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3264CF7-AA87-476B-ADF3-0C4EB38557B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1C099C6-0D34-4CBE-9E75-C4D0B16F12D2}"/>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protection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Take the helmet of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salvation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 - v17</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modern soldier’s </a:t>
            </a:r>
            <a:r>
              <a:rPr lang="en-US" sz="4400" b="1" dirty="0" err="1">
                <a:solidFill>
                  <a:srgbClr val="990033"/>
                </a:solidFill>
                <a:effectLst>
                  <a:outerShdw blurRad="38100" dist="38100" dir="2700000" algn="tl">
                    <a:srgbClr val="000000">
                      <a:alpha val="43137"/>
                    </a:srgbClr>
                  </a:outerShdw>
                </a:effectLst>
                <a:latin typeface="Arial Narrow" pitchFamily="34" charset="0"/>
                <a:cs typeface="Arial" pitchFamily="34" charset="0"/>
              </a:rPr>
              <a:t>kevlar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helmet.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Your helmet is your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hope of 	salvation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0966B53C-EFFC-44D7-B5B2-321E26AD6F3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F2D74A2-A52F-4612-8946-CAC390C92E0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37BD22E-6296-4C3D-973E-43BD92ECA287}"/>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sword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of the Spirit, which is the word of God. - v17</a:t>
            </a:r>
          </a:p>
        </p:txBody>
      </p:sp>
      <p:sp>
        <p:nvSpPr>
          <p:cNvPr id="4" name="Rectangle 3">
            <a:extLst>
              <a:ext uri="{FF2B5EF4-FFF2-40B4-BE49-F238E27FC236}">
                <a16:creationId xmlns:a16="http://schemas.microsoft.com/office/drawing/2014/main" id="{604B512B-F799-49E6-B64D-9F2631BE02F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D51612A-C17B-4D7F-8872-1DCD60139F7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7831D2C-15D3-459B-82D8-0605FD63564A}"/>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sword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of the Spirit, which is the word of God. - v17</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sword.</a:t>
            </a:r>
          </a:p>
        </p:txBody>
      </p:sp>
      <p:sp>
        <p:nvSpPr>
          <p:cNvPr id="4" name="Rectangle 3">
            <a:extLst>
              <a:ext uri="{FF2B5EF4-FFF2-40B4-BE49-F238E27FC236}">
                <a16:creationId xmlns:a16="http://schemas.microsoft.com/office/drawing/2014/main" id="{90997B9B-EA8F-4B83-9A68-8E2D3D849B8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116741" name="Picture 4" descr="Image result for roman soldier armor parts">
            <a:extLst>
              <a:ext uri="{FF2B5EF4-FFF2-40B4-BE49-F238E27FC236}">
                <a16:creationId xmlns:a16="http://schemas.microsoft.com/office/drawing/2014/main" id="{65DA71F0-BB4E-475C-A82B-8F3D7C8AD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25988"/>
            <a:ext cx="28289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7354D45-A943-4961-A267-976ED743200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C5A21E4-DD00-4A61-A4AD-537153316896}"/>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the sword of the Spirit, which is the word of God. - v17</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soldier’s 			weapons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66C0A8C6-C480-459D-90DF-4F1EA806945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pic>
        <p:nvPicPr>
          <p:cNvPr id="118789" name="Picture 4">
            <a:extLst>
              <a:ext uri="{FF2B5EF4-FFF2-40B4-BE49-F238E27FC236}">
                <a16:creationId xmlns:a16="http://schemas.microsoft.com/office/drawing/2014/main" id="{CE18B856-E12E-48AB-BA1A-315690D5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76825"/>
            <a:ext cx="552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5" descr="Glock 19 - America's Favorite Pistol">
            <a:extLst>
              <a:ext uri="{FF2B5EF4-FFF2-40B4-BE49-F238E27FC236}">
                <a16:creationId xmlns:a16="http://schemas.microsoft.com/office/drawing/2014/main" id="{53C914A2-AB6C-4384-BD74-7367B2D30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4725988"/>
            <a:ext cx="302736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F8C2986-0FF2-4554-8CF4-584873CF404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93CD610-EAB7-4D88-85B1-86E84520C1F9}"/>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the sword of the Spirit, which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word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v17</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Roman soldier’s sword.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modern soldier’s weapons.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Your primary spiritual weapon 	is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word of God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2DF2BCC0-66F1-47A0-80F8-18E7277EDEE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2A1C851-4FDA-45E4-A17C-15EB965FFC8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6785D49-31E6-4100-941B-E5C3D49BA1A9}"/>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the sword of the Spirit, which is the word of God. - v17</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Hebrews 4:12 - For the word of God is living and active. Sharper than any double-edged sword, it penetrates even to dividing soul and spirit, joints and marrow;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judges the thoughts and attitudes of the heart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726BECEE-D0F6-40F2-937B-88BED3C29D7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8EAF45D-DA38-48D9-A55C-ACC245E0730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FB08F84-F673-4193-B963-62912A99DBEA}"/>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the sword of the Spirit, which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word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v17</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What does it do?</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It is to comfort &amp; encourage.</a:t>
            </a:r>
          </a:p>
        </p:txBody>
      </p:sp>
      <p:sp>
        <p:nvSpPr>
          <p:cNvPr id="4" name="Rectangle 3">
            <a:extLst>
              <a:ext uri="{FF2B5EF4-FFF2-40B4-BE49-F238E27FC236}">
                <a16:creationId xmlns:a16="http://schemas.microsoft.com/office/drawing/2014/main" id="{BE41F9EA-2A44-4E1C-8BCC-31062974533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E9AF6CA-1C98-4D39-B344-22F73FEFC3F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C7BAB0C-B69C-4669-B236-50F6935A43A0}"/>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God gives you all you need for </a:t>
            </a:r>
            <a:r>
              <a:rPr lang="en-US" sz="4400" b="1" u="sng" dirty="0">
                <a:solidFill>
                  <a:srgbClr val="990033"/>
                </a:solidFill>
                <a:effectLst>
                  <a:outerShdw blurRad="38100" dist="38100" dir="2700000" algn="tl">
                    <a:srgbClr val="000000">
                      <a:alpha val="43137"/>
                    </a:srgbClr>
                  </a:outerShdw>
                </a:effectLst>
                <a:latin typeface="Arial Narrow" pitchFamily="34" charset="0"/>
              </a:rPr>
              <a:t>offense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the sword of the Spirit, which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word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v17</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What does it do?</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It is to comfort &amp; encourage.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It is to convict hearts.</a:t>
            </a: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16:18</a:t>
            </a:r>
          </a:p>
        </p:txBody>
      </p:sp>
      <p:sp>
        <p:nvSpPr>
          <p:cNvPr id="4" name="Rectangle 3">
            <a:extLst>
              <a:ext uri="{FF2B5EF4-FFF2-40B4-BE49-F238E27FC236}">
                <a16:creationId xmlns:a16="http://schemas.microsoft.com/office/drawing/2014/main" id="{D6677548-144F-4BEC-92C7-1F843431E60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C7830B-EF24-42BD-8324-921B20DCE2A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2A7BD47-D522-4DB0-BCB8-4A83CDEA79C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How do you get the strength you need for victory?</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pray in the Spirit on all occasions with all kinds of prayers and requests. With this in mind, be alert and always keep on praying for all the saints. Pray also for me, that whenever I open my mouth, words may be given me so that I will fearlessly make known the mystery of the gospel, for which I am an ambassador in chains. Pray that I may declare it fearlessly, as I should. - v18-20</a:t>
            </a:r>
          </a:p>
        </p:txBody>
      </p:sp>
      <p:sp>
        <p:nvSpPr>
          <p:cNvPr id="4" name="Rectangle 3">
            <a:extLst>
              <a:ext uri="{FF2B5EF4-FFF2-40B4-BE49-F238E27FC236}">
                <a16:creationId xmlns:a16="http://schemas.microsoft.com/office/drawing/2014/main" id="{377AD2F8-6A35-4547-BDC0-5ECE0446DB7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05F5E86-E753-4D96-9C09-F06E8ECFBA9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1AC8BE-C881-4ED1-8FA6-C489EB5B048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How do you get the strength you need for victory?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Roman communication 	system was their couriers.</a:t>
            </a:r>
          </a:p>
        </p:txBody>
      </p:sp>
      <p:sp>
        <p:nvSpPr>
          <p:cNvPr id="4" name="Rectangle 3">
            <a:extLst>
              <a:ext uri="{FF2B5EF4-FFF2-40B4-BE49-F238E27FC236}">
                <a16:creationId xmlns:a16="http://schemas.microsoft.com/office/drawing/2014/main" id="{28AB55C7-7E8E-4078-96C2-293D89B7482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315DA53-02D3-43F8-BD2C-D59996C8379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D95FE04-C7E8-4FB6-A765-CCF9D8F733BA}"/>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God’s word - here - informs you</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about your spiritual enemy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and how you can win!</a:t>
            </a:r>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4CB3FE0-4685-464F-80DB-B27CE7BCFFD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10205B7-CBD7-4E6C-AEAB-77E7A19C10D2}"/>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How do you get the strength you need for victory?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Roman communication 	system was their couriers.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The modern soldier’s </a:t>
            </a:r>
            <a:r>
              <a:rPr lang="en-US" sz="4400" b="1" dirty="0" err="1">
                <a:solidFill>
                  <a:srgbClr val="990033"/>
                </a:solidFill>
                <a:effectLst>
                  <a:outerShdw blurRad="38100" dist="38100" dir="2700000" algn="tl">
                    <a:srgbClr val="000000">
                      <a:alpha val="43137"/>
                    </a:srgbClr>
                  </a:outerShdw>
                </a:effectLst>
                <a:latin typeface="Arial Narrow" pitchFamily="34" charset="0"/>
              </a:rPr>
              <a:t>commo</a:t>
            </a:r>
            <a:r>
              <a:rPr lang="en-US" sz="4400" b="1" dirty="0">
                <a:solidFill>
                  <a:srgbClr val="990033"/>
                </a:solidFill>
                <a:effectLst>
                  <a:outerShdw blurRad="38100" dist="38100" dir="2700000" algn="tl">
                    <a:srgbClr val="000000">
                      <a:alpha val="43137"/>
                    </a:srgbClr>
                  </a:outerShdw>
                </a:effectLst>
                <a:latin typeface="Arial Narrow" pitchFamily="34" charset="0"/>
              </a:rPr>
              <a:t>.</a:t>
            </a:r>
          </a:p>
        </p:txBody>
      </p:sp>
      <p:sp>
        <p:nvSpPr>
          <p:cNvPr id="4" name="Rectangle 3">
            <a:extLst>
              <a:ext uri="{FF2B5EF4-FFF2-40B4-BE49-F238E27FC236}">
                <a16:creationId xmlns:a16="http://schemas.microsoft.com/office/drawing/2014/main" id="{B529B8FE-1D4F-4CE1-ADD1-1539FCBA5B4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9EA3710-3A42-490E-B3E2-1138A21A5B2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45762F4-7FAB-477B-85F6-8148108D74E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You have </a:t>
            </a:r>
            <a:r>
              <a:rPr lang="en-US" sz="4400" b="1" dirty="0">
                <a:solidFill>
                  <a:srgbClr val="006600"/>
                </a:solidFill>
                <a:effectLst>
                  <a:outerShdw blurRad="38100" dist="38100" dir="2700000" algn="tl">
                    <a:srgbClr val="000000">
                      <a:alpha val="43137"/>
                    </a:srgbClr>
                  </a:outerShdw>
                </a:effectLst>
                <a:latin typeface="Arial Narrow" pitchFamily="34" charset="0"/>
              </a:rPr>
              <a:t>prayer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pray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in the Spirit on all occasions with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all kinds of prayers and requests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With this in mind, be alert and always keep on praying for all the saints. - v18</a:t>
            </a:r>
          </a:p>
        </p:txBody>
      </p:sp>
      <p:sp>
        <p:nvSpPr>
          <p:cNvPr id="4" name="Rectangle 3">
            <a:extLst>
              <a:ext uri="{FF2B5EF4-FFF2-40B4-BE49-F238E27FC236}">
                <a16:creationId xmlns:a16="http://schemas.microsoft.com/office/drawing/2014/main" id="{38835B9D-508F-40FE-97A4-4C20EEC3F76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13B0AC-9670-4D1C-9A73-3D8CA900C75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51575-9629-468A-97C4-C21A9E83B6C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You have </a:t>
            </a:r>
            <a:r>
              <a:rPr lang="en-US" sz="4400" b="1" dirty="0">
                <a:solidFill>
                  <a:srgbClr val="006600"/>
                </a:solidFill>
                <a:effectLst>
                  <a:outerShdw blurRad="38100" dist="38100" dir="2700000" algn="tl">
                    <a:srgbClr val="000000">
                      <a:alpha val="43137"/>
                    </a:srgbClr>
                  </a:outerShdw>
                </a:effectLst>
                <a:latin typeface="Arial Narrow" pitchFamily="34" charset="0"/>
              </a:rPr>
              <a:t>prayer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pray in the Spirit on all occasions with all kinds of prayers and requests. With this in mind, be alert and always keep on praying for all the saints. - v18</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 must be </a:t>
            </a:r>
            <a:r>
              <a:rPr lang="en-US" sz="4400" b="1" u="sng" dirty="0">
                <a:solidFill>
                  <a:srgbClr val="990033"/>
                </a:solidFill>
                <a:effectLst>
                  <a:outerShdw blurRad="38100" dist="38100" dir="2700000" algn="tl">
                    <a:srgbClr val="000000">
                      <a:alpha val="43137"/>
                    </a:srgbClr>
                  </a:outerShdw>
                </a:effectLst>
                <a:latin typeface="Arial Narrow" pitchFamily="34" charset="0"/>
              </a:rPr>
              <a:t>constant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Thessalonians 5:17 - pray continually.</a:t>
            </a:r>
          </a:p>
        </p:txBody>
      </p:sp>
      <p:sp>
        <p:nvSpPr>
          <p:cNvPr id="4" name="Rectangle 3">
            <a:extLst>
              <a:ext uri="{FF2B5EF4-FFF2-40B4-BE49-F238E27FC236}">
                <a16:creationId xmlns:a16="http://schemas.microsoft.com/office/drawing/2014/main" id="{48A55A78-1FE6-4547-BA74-4B74D677521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A149408-0525-4B9E-A18D-63757B94A33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1F274AB-9F17-492F-957E-71AA1A740B7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You have </a:t>
            </a:r>
            <a:r>
              <a:rPr lang="en-US" sz="4400" b="1" dirty="0">
                <a:solidFill>
                  <a:srgbClr val="006600"/>
                </a:solidFill>
                <a:effectLst>
                  <a:outerShdw blurRad="38100" dist="38100" dir="2700000" algn="tl">
                    <a:srgbClr val="000000">
                      <a:alpha val="43137"/>
                    </a:srgbClr>
                  </a:outerShdw>
                </a:effectLst>
                <a:latin typeface="Arial Narrow" pitchFamily="34" charset="0"/>
              </a:rPr>
              <a:t>prayer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pray in the Spirit on all occasions with all kinds of prayers and requests. With this in mind, be alert and always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keep on praying for all the saints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v18</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must be </a:t>
            </a:r>
            <a:r>
              <a:rPr lang="en-US" sz="4400" b="1" u="sng" dirty="0">
                <a:solidFill>
                  <a:srgbClr val="990033"/>
                </a:solidFill>
                <a:effectLst>
                  <a:outerShdw blurRad="38100" dist="38100" dir="2700000" algn="tl">
                    <a:srgbClr val="000000">
                      <a:alpha val="43137"/>
                    </a:srgbClr>
                  </a:outerShdw>
                </a:effectLst>
                <a:latin typeface="Arial Narrow" pitchFamily="34" charset="0"/>
              </a:rPr>
              <a:t>unselfish</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DF4A0815-4721-481F-BCC9-4FBEF3EDAD7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4B92F2B-C51D-4475-9812-05A0D2622D8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03D0ADB-A27A-414D-AE58-88A9AE268FA7}"/>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3. You have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prayer</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pray in the Spirit on all occasions with all kinds of prayers and requests. With this in mind,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alert</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always keep on praying for all the saints. - v18</a:t>
            </a:r>
            <a:endParaRPr lang="en-US" altLang="en-US" sz="2800" b="1">
              <a:solidFill>
                <a:srgbClr val="9900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c.  It must be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intense</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t>
            </a:r>
          </a:p>
          <a:p>
            <a:pPr marL="609600" indent="-609600" algn="just" eaLnBrk="1" hangingPunct="1">
              <a:buFont typeface="Wingdings 2" panose="05020102010507070707" pitchFamily="18" charset="2"/>
              <a:buNone/>
            </a:pP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Alert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awake, without sleep.</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ἀγρυπνέω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4C79EBA-72AE-4E1F-93B2-EFBCAADFF03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AE19386-BDD5-40CF-804C-B49D1322FC1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F4200C2-47F3-43BC-BE6E-A19F3BEAB46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You have </a:t>
            </a:r>
            <a:r>
              <a:rPr lang="en-US" sz="4400" b="1" dirty="0">
                <a:solidFill>
                  <a:srgbClr val="006600"/>
                </a:solidFill>
                <a:effectLst>
                  <a:outerShdw blurRad="38100" dist="38100" dir="2700000" algn="tl">
                    <a:srgbClr val="000000">
                      <a:alpha val="43137"/>
                    </a:srgbClr>
                  </a:outerShdw>
                </a:effectLst>
                <a:latin typeface="Arial Narrow" pitchFamily="34" charset="0"/>
              </a:rPr>
              <a:t>prayer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Pray also for me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whenever I open my mouth, words may be given me so that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will fearlessly make known the mystery of the gospel</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v19</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d.  It must be for the right 			</a:t>
            </a:r>
            <a:r>
              <a:rPr lang="en-US" sz="4400" b="1" u="sng" dirty="0">
                <a:solidFill>
                  <a:srgbClr val="990033"/>
                </a:solidFill>
                <a:effectLst>
                  <a:outerShdw blurRad="38100" dist="38100" dir="2700000" algn="tl">
                    <a:srgbClr val="000000">
                      <a:alpha val="43137"/>
                    </a:srgbClr>
                  </a:outerShdw>
                </a:effectLst>
                <a:latin typeface="Arial Narrow" pitchFamily="34" charset="0"/>
              </a:rPr>
              <a:t>purpose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AD31E300-90D4-4268-BC68-934F02C0E71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What Will Make You Victorious?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1BBF562-E30F-4336-AF72-D61FDA65030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C4B1E51-F497-43EB-AB87-71E3C17F4FA1}"/>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Pray as though you really mean it!</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That will give you power</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in your life!</a:t>
            </a:r>
          </a:p>
        </p:txBody>
      </p:sp>
      <p:sp>
        <p:nvSpPr>
          <p:cNvPr id="4" name="Rectangle 3">
            <a:extLst>
              <a:ext uri="{FF2B5EF4-FFF2-40B4-BE49-F238E27FC236}">
                <a16:creationId xmlns:a16="http://schemas.microsoft.com/office/drawing/2014/main" id="{69850CA6-71A7-4722-9467-16A58E8C5A29}"/>
              </a:ext>
            </a:extLst>
          </p:cNvPr>
          <p:cNvSpPr/>
          <p:nvPr/>
        </p:nvSpPr>
        <p:spPr>
          <a:xfrm>
            <a:off x="762000" y="152400"/>
            <a:ext cx="7848600" cy="523875"/>
          </a:xfrm>
          <a:prstGeom prst="rect">
            <a:avLst/>
          </a:prstGeom>
        </p:spPr>
        <p:txBody>
          <a:bodyPr>
            <a:spAutoFit/>
          </a:bodyPr>
          <a:lstStyle/>
          <a:p>
            <a:pPr algn="ctr" eaLnBrk="1" hangingPunct="1">
              <a:defRPr/>
            </a:pP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BCF316D-FBCC-4935-940E-B28194F02DA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CFDFE40-A752-4D73-BAB6-08875AFA4D6C}"/>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6:10-12</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78CB500-A24B-43D6-8E6F-290BFF09887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010498D-4C16-40CC-938E-0CD394E8ED97}"/>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6:13-16</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Therefore put on the full armor of God, so that when the day of evil comes, you may be able to stand your ground, and after you have done everything, to stand.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CFC3749-5404-44A8-9D5B-4B5B759E4B7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8F0FBA9-9A72-41D2-B7E2-FA32F8C7B6E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6:17-20</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Take the helmet of salvation and the sword of the Spirit, which is the word of God. And pray in the Spirit on all occasions with all kinds of prayers and requests. With this in mind, be alert and always keep on praying for all the saints. Pray also for me, that whenever I open my mouth, words may be given me so that I will fearlessly make known the mystery of the gospel, for which I am an ambassador in chains. Pray that I may declare it fearlessly, as I should. </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32236</TotalTime>
  <Words>3352</Words>
  <Application>Microsoft Office PowerPoint</Application>
  <PresentationFormat>On-screen Show (4:3)</PresentationFormat>
  <Paragraphs>390</Paragraphs>
  <Slides>66</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Arial Narrow</vt:lpstr>
      <vt:lpstr>Calibri</vt:lpstr>
      <vt:lpstr>Franklin Gothic Medium</vt:lpstr>
      <vt:lpstr>Lucida Sans Unicode</vt:lpstr>
      <vt:lpstr>Segoe UI Symbol</vt:lpstr>
      <vt:lpstr>Times New Roman</vt:lpstr>
      <vt:lpstr>Wingdings 2</vt:lpstr>
      <vt:lpstr>Trek</vt:lpstr>
      <vt:lpstr>what  a  soldier of  christ  needs to  know</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1721</cp:revision>
  <dcterms:created xsi:type="dcterms:W3CDTF">2005-04-23T22:37:40Z</dcterms:created>
  <dcterms:modified xsi:type="dcterms:W3CDTF">2024-06-29T00:49:22Z</dcterms:modified>
</cp:coreProperties>
</file>