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6"/>
  </p:notesMasterIdLst>
  <p:handoutMasterIdLst>
    <p:handoutMasterId r:id="rId37"/>
  </p:handoutMasterIdLst>
  <p:sldIdLst>
    <p:sldId id="398" r:id="rId2"/>
    <p:sldId id="2616" r:id="rId3"/>
    <p:sldId id="1362" r:id="rId4"/>
    <p:sldId id="2078" r:id="rId5"/>
    <p:sldId id="2653" r:id="rId6"/>
    <p:sldId id="2654" r:id="rId7"/>
    <p:sldId id="2655" r:id="rId8"/>
    <p:sldId id="2656" r:id="rId9"/>
    <p:sldId id="2658" r:id="rId10"/>
    <p:sldId id="2659" r:id="rId11"/>
    <p:sldId id="2660" r:id="rId12"/>
    <p:sldId id="2661" r:id="rId13"/>
    <p:sldId id="2662" r:id="rId14"/>
    <p:sldId id="2346" r:id="rId15"/>
    <p:sldId id="2663" r:id="rId16"/>
    <p:sldId id="2664" r:id="rId17"/>
    <p:sldId id="2665" r:id="rId18"/>
    <p:sldId id="2666" r:id="rId19"/>
    <p:sldId id="2667" r:id="rId20"/>
    <p:sldId id="2668" r:id="rId21"/>
    <p:sldId id="2669" r:id="rId22"/>
    <p:sldId id="2670" r:id="rId23"/>
    <p:sldId id="2671" r:id="rId24"/>
    <p:sldId id="2672" r:id="rId25"/>
    <p:sldId id="2673" r:id="rId26"/>
    <p:sldId id="2674" r:id="rId27"/>
    <p:sldId id="2675" r:id="rId28"/>
    <p:sldId id="2676" r:id="rId29"/>
    <p:sldId id="2677" r:id="rId30"/>
    <p:sldId id="2678" r:id="rId31"/>
    <p:sldId id="2679" r:id="rId32"/>
    <p:sldId id="2680" r:id="rId33"/>
    <p:sldId id="2681" r:id="rId34"/>
    <p:sldId id="2682" r:id="rId35"/>
  </p:sldIdLst>
  <p:sldSz cx="9144000" cy="6858000" type="screen4x3"/>
  <p:notesSz cx="6858000" cy="9117013"/>
  <p:defaultTextStyle>
    <a:defPPr>
      <a:defRPr lang="en-US"/>
    </a:defPPr>
    <a:lvl1pPr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1pPr>
    <a:lvl2pPr marL="4572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2pPr>
    <a:lvl3pPr marL="9144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3pPr>
    <a:lvl4pPr marL="13716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4pPr>
    <a:lvl5pPr marL="18288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5pPr>
    <a:lvl6pPr marL="2286000" algn="l" defTabSz="914400" rtl="0" eaLnBrk="1" latinLnBrk="0" hangingPunct="1">
      <a:defRPr sz="2800" b="1" kern="1200">
        <a:solidFill>
          <a:srgbClr val="990033"/>
        </a:solidFill>
        <a:latin typeface="Arial Narrow" panose="020B0606020202030204" pitchFamily="34" charset="0"/>
        <a:ea typeface="+mn-ea"/>
        <a:cs typeface="+mn-cs"/>
      </a:defRPr>
    </a:lvl6pPr>
    <a:lvl7pPr marL="2743200" algn="l" defTabSz="914400" rtl="0" eaLnBrk="1" latinLnBrk="0" hangingPunct="1">
      <a:defRPr sz="2800" b="1" kern="1200">
        <a:solidFill>
          <a:srgbClr val="990033"/>
        </a:solidFill>
        <a:latin typeface="Arial Narrow" panose="020B0606020202030204" pitchFamily="34" charset="0"/>
        <a:ea typeface="+mn-ea"/>
        <a:cs typeface="+mn-cs"/>
      </a:defRPr>
    </a:lvl7pPr>
    <a:lvl8pPr marL="3200400" algn="l" defTabSz="914400" rtl="0" eaLnBrk="1" latinLnBrk="0" hangingPunct="1">
      <a:defRPr sz="2800" b="1" kern="1200">
        <a:solidFill>
          <a:srgbClr val="990033"/>
        </a:solidFill>
        <a:latin typeface="Arial Narrow" panose="020B0606020202030204" pitchFamily="34" charset="0"/>
        <a:ea typeface="+mn-ea"/>
        <a:cs typeface="+mn-cs"/>
      </a:defRPr>
    </a:lvl8pPr>
    <a:lvl9pPr marL="3657600" algn="l" defTabSz="914400" rtl="0" eaLnBrk="1" latinLnBrk="0" hangingPunct="1">
      <a:defRPr sz="2800" b="1" kern="1200">
        <a:solidFill>
          <a:srgbClr val="990033"/>
        </a:solidFill>
        <a:latin typeface="Arial Narrow" panose="020B0606020202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6600"/>
    <a:srgbClr val="990033"/>
    <a:srgbClr val="339966"/>
    <a:srgbClr val="FF00FF"/>
    <a:srgbClr val="CC0066"/>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2645" autoAdjust="0"/>
    <p:restoredTop sz="90401" autoAdjust="0"/>
  </p:normalViewPr>
  <p:slideViewPr>
    <p:cSldViewPr>
      <p:cViewPr varScale="1">
        <p:scale>
          <a:sx n="101" d="100"/>
          <a:sy n="101" d="100"/>
        </p:scale>
        <p:origin x="1512" y="102"/>
      </p:cViewPr>
      <p:guideLst>
        <p:guide orient="horz" pos="2160"/>
        <p:guide pos="2880"/>
      </p:guideLst>
    </p:cSldViewPr>
  </p:slideViewPr>
  <p:outlineViewPr>
    <p:cViewPr>
      <p:scale>
        <a:sx n="33" d="100"/>
        <a:sy n="33" d="100"/>
      </p:scale>
      <p:origin x="48" y="1764"/>
    </p:cViewPr>
  </p:outlineViewPr>
  <p:notesTextViewPr>
    <p:cViewPr>
      <p:scale>
        <a:sx n="100" d="100"/>
        <a:sy n="100" d="100"/>
      </p:scale>
      <p:origin x="0" y="0"/>
    </p:cViewPr>
  </p:notesTextViewPr>
  <p:sorterViewPr>
    <p:cViewPr>
      <p:scale>
        <a:sx n="66" d="100"/>
        <a:sy n="66" d="100"/>
      </p:scale>
      <p:origin x="0" y="68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1314" name="Rectangle 2">
            <a:extLst>
              <a:ext uri="{FF2B5EF4-FFF2-40B4-BE49-F238E27FC236}">
                <a16:creationId xmlns:a16="http://schemas.microsoft.com/office/drawing/2014/main" id="{4FCF06B5-D6B8-4988-A477-1C8AC8966E74}"/>
              </a:ext>
            </a:extLst>
          </p:cNvPr>
          <p:cNvSpPr>
            <a:spLocks noGrp="1" noChangeArrowheads="1"/>
          </p:cNvSpPr>
          <p:nvPr>
            <p:ph type="hdr" sz="quarter"/>
          </p:nvPr>
        </p:nvSpPr>
        <p:spPr bwMode="auto">
          <a:xfrm>
            <a:off x="0" y="0"/>
            <a:ext cx="2971800" cy="4556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b="0">
                <a:solidFill>
                  <a:schemeClr val="tx1"/>
                </a:solidFill>
                <a:latin typeface="Times New Roman" pitchFamily="18" charset="0"/>
              </a:defRPr>
            </a:lvl1pPr>
          </a:lstStyle>
          <a:p>
            <a:pPr>
              <a:defRPr/>
            </a:pPr>
            <a:endParaRPr lang="en-US"/>
          </a:p>
        </p:txBody>
      </p:sp>
      <p:sp>
        <p:nvSpPr>
          <p:cNvPr id="141315" name="Rectangle 3">
            <a:extLst>
              <a:ext uri="{FF2B5EF4-FFF2-40B4-BE49-F238E27FC236}">
                <a16:creationId xmlns:a16="http://schemas.microsoft.com/office/drawing/2014/main" id="{7028E6A3-37C7-45F5-A698-42AAC5F6AA18}"/>
              </a:ext>
            </a:extLst>
          </p:cNvPr>
          <p:cNvSpPr>
            <a:spLocks noGrp="1" noChangeArrowheads="1"/>
          </p:cNvSpPr>
          <p:nvPr>
            <p:ph type="dt" sz="quarter" idx="1"/>
          </p:nvPr>
        </p:nvSpPr>
        <p:spPr bwMode="auto">
          <a:xfrm>
            <a:off x="3886200" y="0"/>
            <a:ext cx="2971800" cy="4556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b="0">
                <a:solidFill>
                  <a:schemeClr val="tx1"/>
                </a:solidFill>
                <a:latin typeface="Times New Roman" pitchFamily="18" charset="0"/>
              </a:defRPr>
            </a:lvl1pPr>
          </a:lstStyle>
          <a:p>
            <a:pPr>
              <a:defRPr/>
            </a:pPr>
            <a:endParaRPr lang="en-US"/>
          </a:p>
        </p:txBody>
      </p:sp>
      <p:sp>
        <p:nvSpPr>
          <p:cNvPr id="141316" name="Rectangle 4">
            <a:extLst>
              <a:ext uri="{FF2B5EF4-FFF2-40B4-BE49-F238E27FC236}">
                <a16:creationId xmlns:a16="http://schemas.microsoft.com/office/drawing/2014/main" id="{312A38AF-F5BD-4291-A66F-3C1D2B208A43}"/>
              </a:ext>
            </a:extLst>
          </p:cNvPr>
          <p:cNvSpPr>
            <a:spLocks noGrp="1" noChangeArrowheads="1"/>
          </p:cNvSpPr>
          <p:nvPr>
            <p:ph type="ftr" sz="quarter" idx="2"/>
          </p:nvPr>
        </p:nvSpPr>
        <p:spPr bwMode="auto">
          <a:xfrm>
            <a:off x="0" y="8661400"/>
            <a:ext cx="2971800" cy="4556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b="0">
                <a:solidFill>
                  <a:schemeClr val="tx1"/>
                </a:solidFill>
                <a:latin typeface="Times New Roman" pitchFamily="18" charset="0"/>
              </a:defRPr>
            </a:lvl1pPr>
          </a:lstStyle>
          <a:p>
            <a:pPr>
              <a:defRPr/>
            </a:pPr>
            <a:endParaRPr lang="en-US"/>
          </a:p>
        </p:txBody>
      </p:sp>
      <p:sp>
        <p:nvSpPr>
          <p:cNvPr id="141317" name="Rectangle 5">
            <a:extLst>
              <a:ext uri="{FF2B5EF4-FFF2-40B4-BE49-F238E27FC236}">
                <a16:creationId xmlns:a16="http://schemas.microsoft.com/office/drawing/2014/main" id="{0112682F-1CB1-4D3C-806D-D73606A7C023}"/>
              </a:ext>
            </a:extLst>
          </p:cNvPr>
          <p:cNvSpPr>
            <a:spLocks noGrp="1" noChangeArrowheads="1"/>
          </p:cNvSpPr>
          <p:nvPr>
            <p:ph type="sldNum" sz="quarter" idx="3"/>
          </p:nvPr>
        </p:nvSpPr>
        <p:spPr bwMode="auto">
          <a:xfrm>
            <a:off x="3886200" y="8661400"/>
            <a:ext cx="2971800" cy="4556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b="0" smtClean="0">
                <a:solidFill>
                  <a:schemeClr val="tx1"/>
                </a:solidFill>
                <a:latin typeface="Times New Roman" panose="02020603050405020304" pitchFamily="18" charset="0"/>
              </a:defRPr>
            </a:lvl1pPr>
          </a:lstStyle>
          <a:p>
            <a:pPr>
              <a:defRPr/>
            </a:pPr>
            <a:fld id="{1206933C-D402-4461-819B-B5CE86961A97}"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8BD8B28-A53B-43D0-92AA-979FC4D1FB74}"/>
              </a:ext>
            </a:extLst>
          </p:cNvPr>
          <p:cNvSpPr>
            <a:spLocks noGrp="1"/>
          </p:cNvSpPr>
          <p:nvPr>
            <p:ph type="hdr" sz="quarter"/>
          </p:nvPr>
        </p:nvSpPr>
        <p:spPr>
          <a:xfrm>
            <a:off x="0" y="0"/>
            <a:ext cx="2971800" cy="455613"/>
          </a:xfrm>
          <a:prstGeom prst="rect">
            <a:avLst/>
          </a:prstGeom>
        </p:spPr>
        <p:txBody>
          <a:bodyPr vert="horz" lIns="91440" tIns="45720" rIns="91440" bIns="45720" rtlCol="0"/>
          <a:lstStyle>
            <a:lvl1pPr algn="l" eaLnBrk="1" hangingPunct="1">
              <a:defRPr sz="1200"/>
            </a:lvl1pPr>
          </a:lstStyle>
          <a:p>
            <a:pPr>
              <a:defRPr/>
            </a:pPr>
            <a:endParaRPr lang="en-US"/>
          </a:p>
        </p:txBody>
      </p:sp>
      <p:sp>
        <p:nvSpPr>
          <p:cNvPr id="3" name="Date Placeholder 2">
            <a:extLst>
              <a:ext uri="{FF2B5EF4-FFF2-40B4-BE49-F238E27FC236}">
                <a16:creationId xmlns:a16="http://schemas.microsoft.com/office/drawing/2014/main" id="{4C895245-F94A-423C-B88D-088CBDCEABD1}"/>
              </a:ext>
            </a:extLst>
          </p:cNvPr>
          <p:cNvSpPr>
            <a:spLocks noGrp="1"/>
          </p:cNvSpPr>
          <p:nvPr>
            <p:ph type="dt" idx="1"/>
          </p:nvPr>
        </p:nvSpPr>
        <p:spPr>
          <a:xfrm>
            <a:off x="3884613" y="0"/>
            <a:ext cx="2971800" cy="455613"/>
          </a:xfrm>
          <a:prstGeom prst="rect">
            <a:avLst/>
          </a:prstGeom>
        </p:spPr>
        <p:txBody>
          <a:bodyPr vert="horz" lIns="91440" tIns="45720" rIns="91440" bIns="45720" rtlCol="0"/>
          <a:lstStyle>
            <a:lvl1pPr algn="r" eaLnBrk="1" hangingPunct="1">
              <a:defRPr sz="1200"/>
            </a:lvl1pPr>
          </a:lstStyle>
          <a:p>
            <a:pPr>
              <a:defRPr/>
            </a:pPr>
            <a:fld id="{EF1A29AF-5497-41E3-9134-7898B940179C}" type="datetimeFigureOut">
              <a:rPr lang="en-US"/>
              <a:pPr>
                <a:defRPr/>
              </a:pPr>
              <a:t>6/28/2024</a:t>
            </a:fld>
            <a:endParaRPr lang="en-US" dirty="0"/>
          </a:p>
        </p:txBody>
      </p:sp>
      <p:sp>
        <p:nvSpPr>
          <p:cNvPr id="4" name="Slide Image Placeholder 3">
            <a:extLst>
              <a:ext uri="{FF2B5EF4-FFF2-40B4-BE49-F238E27FC236}">
                <a16:creationId xmlns:a16="http://schemas.microsoft.com/office/drawing/2014/main" id="{EE143D90-2D27-4FE7-9D37-1D55B74E3EAA}"/>
              </a:ext>
            </a:extLst>
          </p:cNvPr>
          <p:cNvSpPr>
            <a:spLocks noGrp="1" noRot="1" noChangeAspect="1"/>
          </p:cNvSpPr>
          <p:nvPr>
            <p:ph type="sldImg" idx="2"/>
          </p:nvPr>
        </p:nvSpPr>
        <p:spPr>
          <a:xfrm>
            <a:off x="1150938" y="684213"/>
            <a:ext cx="4556125" cy="3417887"/>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a:extLst>
              <a:ext uri="{FF2B5EF4-FFF2-40B4-BE49-F238E27FC236}">
                <a16:creationId xmlns:a16="http://schemas.microsoft.com/office/drawing/2014/main" id="{F3A404A0-7FBE-4224-B745-545C1ACF1873}"/>
              </a:ext>
            </a:extLst>
          </p:cNvPr>
          <p:cNvSpPr>
            <a:spLocks noGrp="1"/>
          </p:cNvSpPr>
          <p:nvPr>
            <p:ph type="body" sz="quarter" idx="3"/>
          </p:nvPr>
        </p:nvSpPr>
        <p:spPr>
          <a:xfrm>
            <a:off x="685800" y="4330700"/>
            <a:ext cx="5486400" cy="41021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C188A28D-0D41-429D-8AAC-0DE2EFC673C4}"/>
              </a:ext>
            </a:extLst>
          </p:cNvPr>
          <p:cNvSpPr>
            <a:spLocks noGrp="1"/>
          </p:cNvSpPr>
          <p:nvPr>
            <p:ph type="ftr" sz="quarter" idx="4"/>
          </p:nvPr>
        </p:nvSpPr>
        <p:spPr>
          <a:xfrm>
            <a:off x="0" y="8659813"/>
            <a:ext cx="2971800" cy="455612"/>
          </a:xfrm>
          <a:prstGeom prst="rect">
            <a:avLst/>
          </a:prstGeom>
        </p:spPr>
        <p:txBody>
          <a:bodyPr vert="horz" lIns="91440" tIns="45720" rIns="91440" bIns="45720" rtlCol="0" anchor="b"/>
          <a:lstStyle>
            <a:lvl1pPr algn="l" eaLnBrk="1" hangingPunct="1">
              <a:defRPr sz="1200"/>
            </a:lvl1pPr>
          </a:lstStyle>
          <a:p>
            <a:pPr>
              <a:defRPr/>
            </a:pPr>
            <a:endParaRPr lang="en-US"/>
          </a:p>
        </p:txBody>
      </p:sp>
      <p:sp>
        <p:nvSpPr>
          <p:cNvPr id="7" name="Slide Number Placeholder 6">
            <a:extLst>
              <a:ext uri="{FF2B5EF4-FFF2-40B4-BE49-F238E27FC236}">
                <a16:creationId xmlns:a16="http://schemas.microsoft.com/office/drawing/2014/main" id="{F9DB41C4-17A4-4814-BB6D-37928465FE54}"/>
              </a:ext>
            </a:extLst>
          </p:cNvPr>
          <p:cNvSpPr>
            <a:spLocks noGrp="1"/>
          </p:cNvSpPr>
          <p:nvPr>
            <p:ph type="sldNum" sz="quarter" idx="5"/>
          </p:nvPr>
        </p:nvSpPr>
        <p:spPr>
          <a:xfrm>
            <a:off x="3884613" y="8659813"/>
            <a:ext cx="2971800" cy="455612"/>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A79B88F3-977B-45F2-9FDB-9F08C07FFC7E}"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a:extLst>
              <a:ext uri="{FF2B5EF4-FFF2-40B4-BE49-F238E27FC236}">
                <a16:creationId xmlns:a16="http://schemas.microsoft.com/office/drawing/2014/main" id="{292C39CF-CAB0-45EB-8926-BEDAB8E08BC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a:extLst>
              <a:ext uri="{FF2B5EF4-FFF2-40B4-BE49-F238E27FC236}">
                <a16:creationId xmlns:a16="http://schemas.microsoft.com/office/drawing/2014/main" id="{F3366809-6B27-4EA6-A391-F6DB7935219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3316" name="Slide Number Placeholder 3">
            <a:extLst>
              <a:ext uri="{FF2B5EF4-FFF2-40B4-BE49-F238E27FC236}">
                <a16:creationId xmlns:a16="http://schemas.microsoft.com/office/drawing/2014/main" id="{0D89550A-FB95-4215-84AE-2A54804C6CF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F08D596-588F-4336-94EF-05054BFA21CA}" type="slidenum">
              <a:rPr lang="en-US" altLang="en-US">
                <a:solidFill>
                  <a:srgbClr val="990033"/>
                </a:solidFill>
                <a:latin typeface="Arial Narrow" panose="020B0606020202030204" pitchFamily="34" charset="0"/>
              </a:rPr>
              <a:pPr>
                <a:spcBef>
                  <a:spcPct val="0"/>
                </a:spcBef>
              </a:pPr>
              <a:t>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a:extLst>
              <a:ext uri="{FF2B5EF4-FFF2-40B4-BE49-F238E27FC236}">
                <a16:creationId xmlns:a16="http://schemas.microsoft.com/office/drawing/2014/main" id="{0DDF34FC-4059-41A5-AF0F-058AEE8C9B4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a:extLst>
              <a:ext uri="{FF2B5EF4-FFF2-40B4-BE49-F238E27FC236}">
                <a16:creationId xmlns:a16="http://schemas.microsoft.com/office/drawing/2014/main" id="{EFB476F6-0097-471A-9F7C-D7DF9778665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1748" name="Slide Number Placeholder 3">
            <a:extLst>
              <a:ext uri="{FF2B5EF4-FFF2-40B4-BE49-F238E27FC236}">
                <a16:creationId xmlns:a16="http://schemas.microsoft.com/office/drawing/2014/main" id="{F2F1B722-6999-4397-A704-5154D3361E9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ABE9E25-2ED7-46EA-BB18-7870329D3C5A}" type="slidenum">
              <a:rPr lang="en-US" altLang="en-US">
                <a:solidFill>
                  <a:srgbClr val="990033"/>
                </a:solidFill>
                <a:latin typeface="Arial Narrow" panose="020B0606020202030204" pitchFamily="34" charset="0"/>
              </a:rPr>
              <a:pPr>
                <a:spcBef>
                  <a:spcPct val="0"/>
                </a:spcBef>
              </a:pPr>
              <a:t>10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46B33A1F-2642-4549-A4B9-39A9038F31D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a:extLst>
              <a:ext uri="{FF2B5EF4-FFF2-40B4-BE49-F238E27FC236}">
                <a16:creationId xmlns:a16="http://schemas.microsoft.com/office/drawing/2014/main" id="{0475C35D-6E18-4FBD-AA09-9FB22C4D5D3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3796" name="Slide Number Placeholder 3">
            <a:extLst>
              <a:ext uri="{FF2B5EF4-FFF2-40B4-BE49-F238E27FC236}">
                <a16:creationId xmlns:a16="http://schemas.microsoft.com/office/drawing/2014/main" id="{3B9AEC0F-EA6F-4244-ADA7-1A720A0F23E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E955D2C-86D2-44EE-88FA-FE81CD071017}" type="slidenum">
              <a:rPr lang="en-US" altLang="en-US">
                <a:solidFill>
                  <a:srgbClr val="990033"/>
                </a:solidFill>
                <a:latin typeface="Arial Narrow" panose="020B0606020202030204" pitchFamily="34" charset="0"/>
              </a:rPr>
              <a:pPr>
                <a:spcBef>
                  <a:spcPct val="0"/>
                </a:spcBef>
              </a:pPr>
              <a:t>11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0E37D525-B797-436B-9B6F-A9C9E706F30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a:extLst>
              <a:ext uri="{FF2B5EF4-FFF2-40B4-BE49-F238E27FC236}">
                <a16:creationId xmlns:a16="http://schemas.microsoft.com/office/drawing/2014/main" id="{BF7B4375-FEC3-4415-921E-640B77C83D0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5844" name="Slide Number Placeholder 3">
            <a:extLst>
              <a:ext uri="{FF2B5EF4-FFF2-40B4-BE49-F238E27FC236}">
                <a16:creationId xmlns:a16="http://schemas.microsoft.com/office/drawing/2014/main" id="{9A1BE116-704C-4C1C-8E87-90558670EDC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3C5FE5A-8772-4D0D-BE48-6A3AF533CC41}" type="slidenum">
              <a:rPr lang="en-US" altLang="en-US">
                <a:solidFill>
                  <a:srgbClr val="990033"/>
                </a:solidFill>
                <a:latin typeface="Arial Narrow" panose="020B0606020202030204" pitchFamily="34" charset="0"/>
              </a:rPr>
              <a:pPr>
                <a:spcBef>
                  <a:spcPct val="0"/>
                </a:spcBef>
              </a:pPr>
              <a:t>12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a:extLst>
              <a:ext uri="{FF2B5EF4-FFF2-40B4-BE49-F238E27FC236}">
                <a16:creationId xmlns:a16="http://schemas.microsoft.com/office/drawing/2014/main" id="{194CCF8B-51A2-4AC1-AFB4-FBAAE8A6AFC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a:extLst>
              <a:ext uri="{FF2B5EF4-FFF2-40B4-BE49-F238E27FC236}">
                <a16:creationId xmlns:a16="http://schemas.microsoft.com/office/drawing/2014/main" id="{78CD4810-572B-4802-A3D6-0A8C18891A1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7892" name="Slide Number Placeholder 3">
            <a:extLst>
              <a:ext uri="{FF2B5EF4-FFF2-40B4-BE49-F238E27FC236}">
                <a16:creationId xmlns:a16="http://schemas.microsoft.com/office/drawing/2014/main" id="{FDE70856-F700-4F09-A0E3-1AC39984E93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F615E0D-9052-4196-90FD-28D294BE330F}" type="slidenum">
              <a:rPr lang="en-US" altLang="en-US">
                <a:solidFill>
                  <a:srgbClr val="990033"/>
                </a:solidFill>
                <a:latin typeface="Arial Narrow" panose="020B0606020202030204" pitchFamily="34" charset="0"/>
              </a:rPr>
              <a:pPr>
                <a:spcBef>
                  <a:spcPct val="0"/>
                </a:spcBef>
              </a:pPr>
              <a:t>13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B7365417-221E-408D-8631-2714D320501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a:extLst>
              <a:ext uri="{FF2B5EF4-FFF2-40B4-BE49-F238E27FC236}">
                <a16:creationId xmlns:a16="http://schemas.microsoft.com/office/drawing/2014/main" id="{11583053-A4B6-43E0-81BB-AC0C928F127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9940" name="Slide Number Placeholder 3">
            <a:extLst>
              <a:ext uri="{FF2B5EF4-FFF2-40B4-BE49-F238E27FC236}">
                <a16:creationId xmlns:a16="http://schemas.microsoft.com/office/drawing/2014/main" id="{67B90D52-CBAF-4FC1-AAB0-6484E336D5C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09DB26F-CB09-43A3-BBB1-D29DFC8E8CC4}" type="slidenum">
              <a:rPr lang="en-US" altLang="en-US">
                <a:solidFill>
                  <a:srgbClr val="990033"/>
                </a:solidFill>
                <a:latin typeface="Arial Narrow" panose="020B0606020202030204" pitchFamily="34" charset="0"/>
              </a:rPr>
              <a:pPr>
                <a:spcBef>
                  <a:spcPct val="0"/>
                </a:spcBef>
              </a:pPr>
              <a:t>14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a:extLst>
              <a:ext uri="{FF2B5EF4-FFF2-40B4-BE49-F238E27FC236}">
                <a16:creationId xmlns:a16="http://schemas.microsoft.com/office/drawing/2014/main" id="{DF28445A-7DF9-45C4-A75A-E26C4082051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a:extLst>
              <a:ext uri="{FF2B5EF4-FFF2-40B4-BE49-F238E27FC236}">
                <a16:creationId xmlns:a16="http://schemas.microsoft.com/office/drawing/2014/main" id="{6FE73654-1E23-41E4-8435-F81CF0F2EEA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1988" name="Slide Number Placeholder 3">
            <a:extLst>
              <a:ext uri="{FF2B5EF4-FFF2-40B4-BE49-F238E27FC236}">
                <a16:creationId xmlns:a16="http://schemas.microsoft.com/office/drawing/2014/main" id="{30882F9C-CEA3-45C0-9C7C-A66D827BA44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DB41637-A865-4350-8465-642FE2F4664F}" type="slidenum">
              <a:rPr lang="en-US" altLang="en-US">
                <a:solidFill>
                  <a:srgbClr val="990033"/>
                </a:solidFill>
                <a:latin typeface="Arial Narrow" panose="020B0606020202030204" pitchFamily="34" charset="0"/>
              </a:rPr>
              <a:pPr>
                <a:spcBef>
                  <a:spcPct val="0"/>
                </a:spcBef>
              </a:pPr>
              <a:t>15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a:extLst>
              <a:ext uri="{FF2B5EF4-FFF2-40B4-BE49-F238E27FC236}">
                <a16:creationId xmlns:a16="http://schemas.microsoft.com/office/drawing/2014/main" id="{9A6B6824-E5A9-4837-9A2F-09C0804BF12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a:extLst>
              <a:ext uri="{FF2B5EF4-FFF2-40B4-BE49-F238E27FC236}">
                <a16:creationId xmlns:a16="http://schemas.microsoft.com/office/drawing/2014/main" id="{A31D991E-06E4-428C-9B6E-D6D9699477C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4036" name="Slide Number Placeholder 3">
            <a:extLst>
              <a:ext uri="{FF2B5EF4-FFF2-40B4-BE49-F238E27FC236}">
                <a16:creationId xmlns:a16="http://schemas.microsoft.com/office/drawing/2014/main" id="{00A03808-2958-4247-A26C-81E96945102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8667E04-4A7F-4BA0-AD7E-7EE6797FDC89}" type="slidenum">
              <a:rPr lang="en-US" altLang="en-US">
                <a:solidFill>
                  <a:srgbClr val="990033"/>
                </a:solidFill>
                <a:latin typeface="Arial Narrow" panose="020B0606020202030204" pitchFamily="34" charset="0"/>
              </a:rPr>
              <a:pPr>
                <a:spcBef>
                  <a:spcPct val="0"/>
                </a:spcBef>
              </a:pPr>
              <a:t>16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a:extLst>
              <a:ext uri="{FF2B5EF4-FFF2-40B4-BE49-F238E27FC236}">
                <a16:creationId xmlns:a16="http://schemas.microsoft.com/office/drawing/2014/main" id="{C0F5D890-D8FA-4F73-9C05-47A0DFE7C56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a:extLst>
              <a:ext uri="{FF2B5EF4-FFF2-40B4-BE49-F238E27FC236}">
                <a16:creationId xmlns:a16="http://schemas.microsoft.com/office/drawing/2014/main" id="{83317723-2DC8-431C-A03F-AF933B105AC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6084" name="Slide Number Placeholder 3">
            <a:extLst>
              <a:ext uri="{FF2B5EF4-FFF2-40B4-BE49-F238E27FC236}">
                <a16:creationId xmlns:a16="http://schemas.microsoft.com/office/drawing/2014/main" id="{50774B88-9F2F-4A82-B0CF-A3C16D0B077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AF5461A-63D5-4B6F-85A7-47B58B5278BD}" type="slidenum">
              <a:rPr lang="en-US" altLang="en-US">
                <a:solidFill>
                  <a:srgbClr val="990033"/>
                </a:solidFill>
                <a:latin typeface="Arial Narrow" panose="020B0606020202030204" pitchFamily="34" charset="0"/>
              </a:rPr>
              <a:pPr>
                <a:spcBef>
                  <a:spcPct val="0"/>
                </a:spcBef>
              </a:pPr>
              <a:t>17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a:extLst>
              <a:ext uri="{FF2B5EF4-FFF2-40B4-BE49-F238E27FC236}">
                <a16:creationId xmlns:a16="http://schemas.microsoft.com/office/drawing/2014/main" id="{584A7DDC-1B68-466B-A506-5C07CD3FCA9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a:extLst>
              <a:ext uri="{FF2B5EF4-FFF2-40B4-BE49-F238E27FC236}">
                <a16:creationId xmlns:a16="http://schemas.microsoft.com/office/drawing/2014/main" id="{CAC96870-1EF0-4DB5-B261-B6DF523C313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8132" name="Slide Number Placeholder 3">
            <a:extLst>
              <a:ext uri="{FF2B5EF4-FFF2-40B4-BE49-F238E27FC236}">
                <a16:creationId xmlns:a16="http://schemas.microsoft.com/office/drawing/2014/main" id="{5EA52247-D874-49A4-9AD2-A67B7A15D2B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8DA3019-CCA6-44B0-8E5E-969FC5169325}" type="slidenum">
              <a:rPr lang="en-US" altLang="en-US">
                <a:solidFill>
                  <a:srgbClr val="990033"/>
                </a:solidFill>
                <a:latin typeface="Arial Narrow" panose="020B0606020202030204" pitchFamily="34" charset="0"/>
              </a:rPr>
              <a:pPr>
                <a:spcBef>
                  <a:spcPct val="0"/>
                </a:spcBef>
              </a:pPr>
              <a:t>18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a:extLst>
              <a:ext uri="{FF2B5EF4-FFF2-40B4-BE49-F238E27FC236}">
                <a16:creationId xmlns:a16="http://schemas.microsoft.com/office/drawing/2014/main" id="{F53F6200-BAEA-4EDA-B562-F5622D565BA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a:extLst>
              <a:ext uri="{FF2B5EF4-FFF2-40B4-BE49-F238E27FC236}">
                <a16:creationId xmlns:a16="http://schemas.microsoft.com/office/drawing/2014/main" id="{95A86A9C-06F8-4954-B8AA-0413D972681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0180" name="Slide Number Placeholder 3">
            <a:extLst>
              <a:ext uri="{FF2B5EF4-FFF2-40B4-BE49-F238E27FC236}">
                <a16:creationId xmlns:a16="http://schemas.microsoft.com/office/drawing/2014/main" id="{D855203F-1A4B-4CEB-B13D-C2574C5FC74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BE96B5A-78C0-4548-A999-AFB8ADBBE5B6}" type="slidenum">
              <a:rPr lang="en-US" altLang="en-US">
                <a:solidFill>
                  <a:srgbClr val="990033"/>
                </a:solidFill>
                <a:latin typeface="Arial Narrow" panose="020B0606020202030204" pitchFamily="34" charset="0"/>
              </a:rPr>
              <a:pPr>
                <a:spcBef>
                  <a:spcPct val="0"/>
                </a:spcBef>
              </a:pPr>
              <a:t>19</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id="{166AF45F-E6AC-44CF-9CD0-80952BC1DE8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a:extLst>
              <a:ext uri="{FF2B5EF4-FFF2-40B4-BE49-F238E27FC236}">
                <a16:creationId xmlns:a16="http://schemas.microsoft.com/office/drawing/2014/main" id="{51AF38B1-4C1F-49A3-B551-E41D2D0DC51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5364" name="Slide Number Placeholder 3">
            <a:extLst>
              <a:ext uri="{FF2B5EF4-FFF2-40B4-BE49-F238E27FC236}">
                <a16:creationId xmlns:a16="http://schemas.microsoft.com/office/drawing/2014/main" id="{48C005F8-28AC-4298-A833-5FC3041AB4A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386093F-ADA3-45F4-8B42-A555AAB7F744}" type="slidenum">
              <a:rPr lang="en-US" altLang="en-US">
                <a:solidFill>
                  <a:srgbClr val="990033"/>
                </a:solidFill>
                <a:latin typeface="Arial Narrow" panose="020B0606020202030204" pitchFamily="34" charset="0"/>
              </a:rPr>
              <a:pPr>
                <a:spcBef>
                  <a:spcPct val="0"/>
                </a:spcBef>
              </a:pPr>
              <a:t>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a:extLst>
              <a:ext uri="{FF2B5EF4-FFF2-40B4-BE49-F238E27FC236}">
                <a16:creationId xmlns:a16="http://schemas.microsoft.com/office/drawing/2014/main" id="{FB5B063E-2D04-4BB8-B7C4-C6AA5DC0D81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a:extLst>
              <a:ext uri="{FF2B5EF4-FFF2-40B4-BE49-F238E27FC236}">
                <a16:creationId xmlns:a16="http://schemas.microsoft.com/office/drawing/2014/main" id="{912438F7-2668-4742-8239-DA44CCAF5B3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2228" name="Slide Number Placeholder 3">
            <a:extLst>
              <a:ext uri="{FF2B5EF4-FFF2-40B4-BE49-F238E27FC236}">
                <a16:creationId xmlns:a16="http://schemas.microsoft.com/office/drawing/2014/main" id="{018D7805-46CC-4968-BFED-497EE5C77FF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15360C8-971E-4ACD-9E29-AD09BC3FE0C4}" type="slidenum">
              <a:rPr lang="en-US" altLang="en-US">
                <a:solidFill>
                  <a:srgbClr val="990033"/>
                </a:solidFill>
                <a:latin typeface="Arial Narrow" panose="020B0606020202030204" pitchFamily="34" charset="0"/>
              </a:rPr>
              <a:pPr>
                <a:spcBef>
                  <a:spcPct val="0"/>
                </a:spcBef>
              </a:pPr>
              <a:t>20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a:extLst>
              <a:ext uri="{FF2B5EF4-FFF2-40B4-BE49-F238E27FC236}">
                <a16:creationId xmlns:a16="http://schemas.microsoft.com/office/drawing/2014/main" id="{8DF5A04D-2DFB-43A6-9D10-35CAB9D2A4B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a:extLst>
              <a:ext uri="{FF2B5EF4-FFF2-40B4-BE49-F238E27FC236}">
                <a16:creationId xmlns:a16="http://schemas.microsoft.com/office/drawing/2014/main" id="{03A99D96-1E37-42BF-AB4D-4908F856ACD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4276" name="Slide Number Placeholder 3">
            <a:extLst>
              <a:ext uri="{FF2B5EF4-FFF2-40B4-BE49-F238E27FC236}">
                <a16:creationId xmlns:a16="http://schemas.microsoft.com/office/drawing/2014/main" id="{09374CA3-1B3C-46D0-B34C-05A2BD37A61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1FA7CB7-892B-4713-885E-8831E8103346}" type="slidenum">
              <a:rPr lang="en-US" altLang="en-US">
                <a:solidFill>
                  <a:srgbClr val="990033"/>
                </a:solidFill>
                <a:latin typeface="Arial Narrow" panose="020B0606020202030204" pitchFamily="34" charset="0"/>
              </a:rPr>
              <a:pPr>
                <a:spcBef>
                  <a:spcPct val="0"/>
                </a:spcBef>
              </a:pPr>
              <a:t>21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a:extLst>
              <a:ext uri="{FF2B5EF4-FFF2-40B4-BE49-F238E27FC236}">
                <a16:creationId xmlns:a16="http://schemas.microsoft.com/office/drawing/2014/main" id="{A399149D-EFD9-4F48-A717-F9977CEA2FA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a:extLst>
              <a:ext uri="{FF2B5EF4-FFF2-40B4-BE49-F238E27FC236}">
                <a16:creationId xmlns:a16="http://schemas.microsoft.com/office/drawing/2014/main" id="{25E5B3E7-8643-454F-BF18-BF3CEADA217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6324" name="Slide Number Placeholder 3">
            <a:extLst>
              <a:ext uri="{FF2B5EF4-FFF2-40B4-BE49-F238E27FC236}">
                <a16:creationId xmlns:a16="http://schemas.microsoft.com/office/drawing/2014/main" id="{96886626-ABA0-445F-90B9-ED12365BFF0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9E93C33-89C6-418D-A91A-F961CF72D500}" type="slidenum">
              <a:rPr lang="en-US" altLang="en-US">
                <a:solidFill>
                  <a:srgbClr val="990033"/>
                </a:solidFill>
                <a:latin typeface="Arial Narrow" panose="020B0606020202030204" pitchFamily="34" charset="0"/>
              </a:rPr>
              <a:pPr>
                <a:spcBef>
                  <a:spcPct val="0"/>
                </a:spcBef>
              </a:pPr>
              <a:t>22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a:extLst>
              <a:ext uri="{FF2B5EF4-FFF2-40B4-BE49-F238E27FC236}">
                <a16:creationId xmlns:a16="http://schemas.microsoft.com/office/drawing/2014/main" id="{69E06424-09AC-48EF-8F54-08FB81400BD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a:extLst>
              <a:ext uri="{FF2B5EF4-FFF2-40B4-BE49-F238E27FC236}">
                <a16:creationId xmlns:a16="http://schemas.microsoft.com/office/drawing/2014/main" id="{2869E00A-4592-4A17-94C9-8DF32E9E413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8372" name="Slide Number Placeholder 3">
            <a:extLst>
              <a:ext uri="{FF2B5EF4-FFF2-40B4-BE49-F238E27FC236}">
                <a16:creationId xmlns:a16="http://schemas.microsoft.com/office/drawing/2014/main" id="{883CE965-BC34-4C4B-83B9-15F409D6B36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F88B908-2044-4319-BE79-5974DFFD8D3C}" type="slidenum">
              <a:rPr lang="en-US" altLang="en-US">
                <a:solidFill>
                  <a:srgbClr val="990033"/>
                </a:solidFill>
                <a:latin typeface="Arial Narrow" panose="020B0606020202030204" pitchFamily="34" charset="0"/>
              </a:rPr>
              <a:pPr>
                <a:spcBef>
                  <a:spcPct val="0"/>
                </a:spcBef>
              </a:pPr>
              <a:t>23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a:extLst>
              <a:ext uri="{FF2B5EF4-FFF2-40B4-BE49-F238E27FC236}">
                <a16:creationId xmlns:a16="http://schemas.microsoft.com/office/drawing/2014/main" id="{E471B745-821D-47CF-9518-033BD3FE790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a:extLst>
              <a:ext uri="{FF2B5EF4-FFF2-40B4-BE49-F238E27FC236}">
                <a16:creationId xmlns:a16="http://schemas.microsoft.com/office/drawing/2014/main" id="{139D7113-DE0F-4CAE-9808-5836D12E2A2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0420" name="Slide Number Placeholder 3">
            <a:extLst>
              <a:ext uri="{FF2B5EF4-FFF2-40B4-BE49-F238E27FC236}">
                <a16:creationId xmlns:a16="http://schemas.microsoft.com/office/drawing/2014/main" id="{5F03FEB6-8F4A-451B-80A6-7F94612DAC0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1763F3F-3FA0-42DA-AACC-52D4386C143D}" type="slidenum">
              <a:rPr lang="en-US" altLang="en-US">
                <a:solidFill>
                  <a:srgbClr val="990033"/>
                </a:solidFill>
                <a:latin typeface="Arial Narrow" panose="020B0606020202030204" pitchFamily="34" charset="0"/>
              </a:rPr>
              <a:pPr>
                <a:spcBef>
                  <a:spcPct val="0"/>
                </a:spcBef>
              </a:pPr>
              <a:t>24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a:extLst>
              <a:ext uri="{FF2B5EF4-FFF2-40B4-BE49-F238E27FC236}">
                <a16:creationId xmlns:a16="http://schemas.microsoft.com/office/drawing/2014/main" id="{AC064C82-8B4F-47AF-86B9-33257F4FA3A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a:extLst>
              <a:ext uri="{FF2B5EF4-FFF2-40B4-BE49-F238E27FC236}">
                <a16:creationId xmlns:a16="http://schemas.microsoft.com/office/drawing/2014/main" id="{2B3A4363-53F0-4DE7-B800-E006E18A7C7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2468" name="Slide Number Placeholder 3">
            <a:extLst>
              <a:ext uri="{FF2B5EF4-FFF2-40B4-BE49-F238E27FC236}">
                <a16:creationId xmlns:a16="http://schemas.microsoft.com/office/drawing/2014/main" id="{8148F9F5-53A8-4487-95BF-EF21D78BA2A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62DBADA-04E1-4C20-ADF7-16F68AD7A7E4}" type="slidenum">
              <a:rPr lang="en-US" altLang="en-US">
                <a:solidFill>
                  <a:srgbClr val="990033"/>
                </a:solidFill>
                <a:latin typeface="Arial Narrow" panose="020B0606020202030204" pitchFamily="34" charset="0"/>
              </a:rPr>
              <a:pPr>
                <a:spcBef>
                  <a:spcPct val="0"/>
                </a:spcBef>
              </a:pPr>
              <a:t>25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a:extLst>
              <a:ext uri="{FF2B5EF4-FFF2-40B4-BE49-F238E27FC236}">
                <a16:creationId xmlns:a16="http://schemas.microsoft.com/office/drawing/2014/main" id="{F0F856F3-32B9-4AF1-AEAF-F2CBA17106F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a:extLst>
              <a:ext uri="{FF2B5EF4-FFF2-40B4-BE49-F238E27FC236}">
                <a16:creationId xmlns:a16="http://schemas.microsoft.com/office/drawing/2014/main" id="{70827CD6-A59D-4966-90CB-28BFD86EDB1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4516" name="Slide Number Placeholder 3">
            <a:extLst>
              <a:ext uri="{FF2B5EF4-FFF2-40B4-BE49-F238E27FC236}">
                <a16:creationId xmlns:a16="http://schemas.microsoft.com/office/drawing/2014/main" id="{EEE2221F-CABC-4038-BE7D-B5E2E72092C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83831F4-23B2-4727-A2DB-A6F4F4C3E501}" type="slidenum">
              <a:rPr lang="en-US" altLang="en-US">
                <a:solidFill>
                  <a:srgbClr val="990033"/>
                </a:solidFill>
                <a:latin typeface="Arial Narrow" panose="020B0606020202030204" pitchFamily="34" charset="0"/>
              </a:rPr>
              <a:pPr>
                <a:spcBef>
                  <a:spcPct val="0"/>
                </a:spcBef>
              </a:pPr>
              <a:t>26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a:extLst>
              <a:ext uri="{FF2B5EF4-FFF2-40B4-BE49-F238E27FC236}">
                <a16:creationId xmlns:a16="http://schemas.microsoft.com/office/drawing/2014/main" id="{7DAF2B8F-6127-4537-91F4-FB79DECEDD3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a:extLst>
              <a:ext uri="{FF2B5EF4-FFF2-40B4-BE49-F238E27FC236}">
                <a16:creationId xmlns:a16="http://schemas.microsoft.com/office/drawing/2014/main" id="{855B1695-F553-45C0-8323-7EC103313EA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6564" name="Slide Number Placeholder 3">
            <a:extLst>
              <a:ext uri="{FF2B5EF4-FFF2-40B4-BE49-F238E27FC236}">
                <a16:creationId xmlns:a16="http://schemas.microsoft.com/office/drawing/2014/main" id="{097FE461-3EB1-4B45-B4D1-B7A74334283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2A79E44-FDA2-48A2-B4EC-26D5B9F56E36}" type="slidenum">
              <a:rPr lang="en-US" altLang="en-US">
                <a:solidFill>
                  <a:srgbClr val="990033"/>
                </a:solidFill>
                <a:latin typeface="Arial Narrow" panose="020B0606020202030204" pitchFamily="34" charset="0"/>
              </a:rPr>
              <a:pPr>
                <a:spcBef>
                  <a:spcPct val="0"/>
                </a:spcBef>
              </a:pPr>
              <a:t>27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a:extLst>
              <a:ext uri="{FF2B5EF4-FFF2-40B4-BE49-F238E27FC236}">
                <a16:creationId xmlns:a16="http://schemas.microsoft.com/office/drawing/2014/main" id="{5413B296-09EA-4EF4-93F5-6C897596DDB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a:extLst>
              <a:ext uri="{FF2B5EF4-FFF2-40B4-BE49-F238E27FC236}">
                <a16:creationId xmlns:a16="http://schemas.microsoft.com/office/drawing/2014/main" id="{E86760F9-6B24-4B5D-9028-48BE3128F58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8612" name="Slide Number Placeholder 3">
            <a:extLst>
              <a:ext uri="{FF2B5EF4-FFF2-40B4-BE49-F238E27FC236}">
                <a16:creationId xmlns:a16="http://schemas.microsoft.com/office/drawing/2014/main" id="{DD76BFFC-8213-41F4-AB06-1A70709A745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A0814A2-6C2C-432B-BE37-1261C8CEA5C7}" type="slidenum">
              <a:rPr lang="en-US" altLang="en-US">
                <a:solidFill>
                  <a:srgbClr val="990033"/>
                </a:solidFill>
                <a:latin typeface="Arial Narrow" panose="020B0606020202030204" pitchFamily="34" charset="0"/>
              </a:rPr>
              <a:pPr>
                <a:spcBef>
                  <a:spcPct val="0"/>
                </a:spcBef>
              </a:pPr>
              <a:t>28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a:extLst>
              <a:ext uri="{FF2B5EF4-FFF2-40B4-BE49-F238E27FC236}">
                <a16:creationId xmlns:a16="http://schemas.microsoft.com/office/drawing/2014/main" id="{CD87BBD6-74B5-4F70-85F5-2E858586DE7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a:extLst>
              <a:ext uri="{FF2B5EF4-FFF2-40B4-BE49-F238E27FC236}">
                <a16:creationId xmlns:a16="http://schemas.microsoft.com/office/drawing/2014/main" id="{B305070C-EA0D-4475-B237-D854C4B5057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0660" name="Slide Number Placeholder 3">
            <a:extLst>
              <a:ext uri="{FF2B5EF4-FFF2-40B4-BE49-F238E27FC236}">
                <a16:creationId xmlns:a16="http://schemas.microsoft.com/office/drawing/2014/main" id="{8F96E51D-BF27-46CE-8215-CEB3EF63CD3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D5E4698-E2AC-42CB-9223-EFF3E7A4899B}" type="slidenum">
              <a:rPr lang="en-US" altLang="en-US">
                <a:solidFill>
                  <a:srgbClr val="990033"/>
                </a:solidFill>
                <a:latin typeface="Arial Narrow" panose="020B0606020202030204" pitchFamily="34" charset="0"/>
              </a:rPr>
              <a:pPr>
                <a:spcBef>
                  <a:spcPct val="0"/>
                </a:spcBef>
              </a:pPr>
              <a:t>29</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6250E0D5-E3A3-4D84-8863-B26AE76C82D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a:extLst>
              <a:ext uri="{FF2B5EF4-FFF2-40B4-BE49-F238E27FC236}">
                <a16:creationId xmlns:a16="http://schemas.microsoft.com/office/drawing/2014/main" id="{FB91B67C-8A0E-4EF1-AD6E-126EE7EF9F0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a:extLst>
              <a:ext uri="{FF2B5EF4-FFF2-40B4-BE49-F238E27FC236}">
                <a16:creationId xmlns:a16="http://schemas.microsoft.com/office/drawing/2014/main" id="{6A237233-A5EE-40A7-867B-5646E108522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423AA74-2724-4CE8-B325-DF0EE6996635}" type="slidenum">
              <a:rPr lang="en-US" altLang="en-US">
                <a:solidFill>
                  <a:srgbClr val="990033"/>
                </a:solidFill>
                <a:latin typeface="Arial Narrow" panose="020B0606020202030204" pitchFamily="34" charset="0"/>
              </a:rPr>
              <a:pPr>
                <a:spcBef>
                  <a:spcPct val="0"/>
                </a:spcBef>
              </a:pPr>
              <a:t>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a:extLst>
              <a:ext uri="{FF2B5EF4-FFF2-40B4-BE49-F238E27FC236}">
                <a16:creationId xmlns:a16="http://schemas.microsoft.com/office/drawing/2014/main" id="{281FDE32-15B3-473D-91DC-AA7209DAAB6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7" name="Notes Placeholder 2">
            <a:extLst>
              <a:ext uri="{FF2B5EF4-FFF2-40B4-BE49-F238E27FC236}">
                <a16:creationId xmlns:a16="http://schemas.microsoft.com/office/drawing/2014/main" id="{E735D71D-3C18-4C8C-946A-78012D90B07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2708" name="Slide Number Placeholder 3">
            <a:extLst>
              <a:ext uri="{FF2B5EF4-FFF2-40B4-BE49-F238E27FC236}">
                <a16:creationId xmlns:a16="http://schemas.microsoft.com/office/drawing/2014/main" id="{51913C57-8B42-4809-9710-388A9E3D463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F85A362-AD19-4CC7-9DE2-650EBD6C5A22}" type="slidenum">
              <a:rPr lang="en-US" altLang="en-US">
                <a:solidFill>
                  <a:srgbClr val="990033"/>
                </a:solidFill>
                <a:latin typeface="Arial Narrow" panose="020B0606020202030204" pitchFamily="34" charset="0"/>
              </a:rPr>
              <a:pPr>
                <a:spcBef>
                  <a:spcPct val="0"/>
                </a:spcBef>
              </a:pPr>
              <a:t>30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a:extLst>
              <a:ext uri="{FF2B5EF4-FFF2-40B4-BE49-F238E27FC236}">
                <a16:creationId xmlns:a16="http://schemas.microsoft.com/office/drawing/2014/main" id="{09C1E876-3264-4C5A-A0AF-6E425AB2AA5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Notes Placeholder 2">
            <a:extLst>
              <a:ext uri="{FF2B5EF4-FFF2-40B4-BE49-F238E27FC236}">
                <a16:creationId xmlns:a16="http://schemas.microsoft.com/office/drawing/2014/main" id="{99D4C586-F644-456D-9E0C-1E9B9D37AB9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4756" name="Slide Number Placeholder 3">
            <a:extLst>
              <a:ext uri="{FF2B5EF4-FFF2-40B4-BE49-F238E27FC236}">
                <a16:creationId xmlns:a16="http://schemas.microsoft.com/office/drawing/2014/main" id="{4FE2EC20-7D0F-4CB4-BEDC-31588A46038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586D33B-113A-4359-9ED8-0E83735292B2}" type="slidenum">
              <a:rPr lang="en-US" altLang="en-US">
                <a:solidFill>
                  <a:srgbClr val="990033"/>
                </a:solidFill>
                <a:latin typeface="Arial Narrow" panose="020B0606020202030204" pitchFamily="34" charset="0"/>
              </a:rPr>
              <a:pPr>
                <a:spcBef>
                  <a:spcPct val="0"/>
                </a:spcBef>
              </a:pPr>
              <a:t>31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a:extLst>
              <a:ext uri="{FF2B5EF4-FFF2-40B4-BE49-F238E27FC236}">
                <a16:creationId xmlns:a16="http://schemas.microsoft.com/office/drawing/2014/main" id="{7EB464C3-49C8-4A0D-9E55-1FADD905A35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3" name="Notes Placeholder 2">
            <a:extLst>
              <a:ext uri="{FF2B5EF4-FFF2-40B4-BE49-F238E27FC236}">
                <a16:creationId xmlns:a16="http://schemas.microsoft.com/office/drawing/2014/main" id="{4D34915C-5FA2-4B6B-97EB-78A4C986B09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6804" name="Slide Number Placeholder 3">
            <a:extLst>
              <a:ext uri="{FF2B5EF4-FFF2-40B4-BE49-F238E27FC236}">
                <a16:creationId xmlns:a16="http://schemas.microsoft.com/office/drawing/2014/main" id="{6F0F3BD7-2781-4150-BC93-B94CC6A7DE3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9E1D3D2-1899-44B9-AEB7-25BD1C7268B3}" type="slidenum">
              <a:rPr lang="en-US" altLang="en-US">
                <a:solidFill>
                  <a:srgbClr val="990033"/>
                </a:solidFill>
                <a:latin typeface="Arial Narrow" panose="020B0606020202030204" pitchFamily="34" charset="0"/>
              </a:rPr>
              <a:pPr>
                <a:spcBef>
                  <a:spcPct val="0"/>
                </a:spcBef>
              </a:pPr>
              <a:t>32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a:extLst>
              <a:ext uri="{FF2B5EF4-FFF2-40B4-BE49-F238E27FC236}">
                <a16:creationId xmlns:a16="http://schemas.microsoft.com/office/drawing/2014/main" id="{DFFE109A-DA27-4692-9473-7E046DCABF0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a:extLst>
              <a:ext uri="{FF2B5EF4-FFF2-40B4-BE49-F238E27FC236}">
                <a16:creationId xmlns:a16="http://schemas.microsoft.com/office/drawing/2014/main" id="{520E7991-F340-410D-A7D7-43883660DD1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8852" name="Slide Number Placeholder 3">
            <a:extLst>
              <a:ext uri="{FF2B5EF4-FFF2-40B4-BE49-F238E27FC236}">
                <a16:creationId xmlns:a16="http://schemas.microsoft.com/office/drawing/2014/main" id="{B6F5FA3D-6510-498F-A330-B91C946FA2B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38C0A14-5391-44D5-A86A-EA1A20F62380}" type="slidenum">
              <a:rPr lang="en-US" altLang="en-US">
                <a:solidFill>
                  <a:srgbClr val="990033"/>
                </a:solidFill>
                <a:latin typeface="Arial Narrow" panose="020B0606020202030204" pitchFamily="34" charset="0"/>
              </a:rPr>
              <a:pPr>
                <a:spcBef>
                  <a:spcPct val="0"/>
                </a:spcBef>
              </a:pPr>
              <a:t>33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a:extLst>
              <a:ext uri="{FF2B5EF4-FFF2-40B4-BE49-F238E27FC236}">
                <a16:creationId xmlns:a16="http://schemas.microsoft.com/office/drawing/2014/main" id="{38373858-861C-4FDB-B5FC-BD20F41E826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0899" name="Notes Placeholder 2">
            <a:extLst>
              <a:ext uri="{FF2B5EF4-FFF2-40B4-BE49-F238E27FC236}">
                <a16:creationId xmlns:a16="http://schemas.microsoft.com/office/drawing/2014/main" id="{BF772816-022A-4B51-BDD1-0F7C1C77C22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0900" name="Slide Number Placeholder 3">
            <a:extLst>
              <a:ext uri="{FF2B5EF4-FFF2-40B4-BE49-F238E27FC236}">
                <a16:creationId xmlns:a16="http://schemas.microsoft.com/office/drawing/2014/main" id="{F2F09876-0E00-4EE0-A811-8602A527B65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3F65E41-7883-4CD3-8F9F-223076F52995}" type="slidenum">
              <a:rPr lang="en-US" altLang="en-US">
                <a:solidFill>
                  <a:srgbClr val="990033"/>
                </a:solidFill>
                <a:latin typeface="Arial Narrow" panose="020B0606020202030204" pitchFamily="34" charset="0"/>
              </a:rPr>
              <a:pPr>
                <a:spcBef>
                  <a:spcPct val="0"/>
                </a:spcBef>
              </a:pPr>
              <a:t>34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a:extLst>
              <a:ext uri="{FF2B5EF4-FFF2-40B4-BE49-F238E27FC236}">
                <a16:creationId xmlns:a16="http://schemas.microsoft.com/office/drawing/2014/main" id="{5629E3A2-F88F-4C29-B5F7-E6208F30B4B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a:extLst>
              <a:ext uri="{FF2B5EF4-FFF2-40B4-BE49-F238E27FC236}">
                <a16:creationId xmlns:a16="http://schemas.microsoft.com/office/drawing/2014/main" id="{3221491E-4BB3-43B9-BBE2-CEAD072E4EB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9460" name="Slide Number Placeholder 3">
            <a:extLst>
              <a:ext uri="{FF2B5EF4-FFF2-40B4-BE49-F238E27FC236}">
                <a16:creationId xmlns:a16="http://schemas.microsoft.com/office/drawing/2014/main" id="{6DA7A47F-1880-4B38-9145-788A3380A71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638E6A6-48A4-4950-B1BC-7A606E1BF50E}" type="slidenum">
              <a:rPr lang="en-US" altLang="en-US">
                <a:solidFill>
                  <a:srgbClr val="990033"/>
                </a:solidFill>
                <a:latin typeface="Arial Narrow" panose="020B0606020202030204" pitchFamily="34" charset="0"/>
              </a:rPr>
              <a:pPr>
                <a:spcBef>
                  <a:spcPct val="0"/>
                </a:spcBef>
              </a:pPr>
              <a:t>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a:extLst>
              <a:ext uri="{FF2B5EF4-FFF2-40B4-BE49-F238E27FC236}">
                <a16:creationId xmlns:a16="http://schemas.microsoft.com/office/drawing/2014/main" id="{2448A945-7E48-423C-9132-337C7482A0A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a:extLst>
              <a:ext uri="{FF2B5EF4-FFF2-40B4-BE49-F238E27FC236}">
                <a16:creationId xmlns:a16="http://schemas.microsoft.com/office/drawing/2014/main" id="{9BA294B8-D1F8-4094-8713-FA9BEB3A925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1508" name="Slide Number Placeholder 3">
            <a:extLst>
              <a:ext uri="{FF2B5EF4-FFF2-40B4-BE49-F238E27FC236}">
                <a16:creationId xmlns:a16="http://schemas.microsoft.com/office/drawing/2014/main" id="{88A114BD-48A3-4AB9-B7F8-F098D626889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A10AC4F-966D-4037-98DB-1B49EEE631A4}" type="slidenum">
              <a:rPr lang="en-US" altLang="en-US">
                <a:solidFill>
                  <a:srgbClr val="990033"/>
                </a:solidFill>
                <a:latin typeface="Arial Narrow" panose="020B0606020202030204" pitchFamily="34" charset="0"/>
              </a:rPr>
              <a:pPr>
                <a:spcBef>
                  <a:spcPct val="0"/>
                </a:spcBef>
              </a:pPr>
              <a:t>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7E52390B-D772-4EAD-B80F-4512C017F29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a:extLst>
              <a:ext uri="{FF2B5EF4-FFF2-40B4-BE49-F238E27FC236}">
                <a16:creationId xmlns:a16="http://schemas.microsoft.com/office/drawing/2014/main" id="{A36D475A-D75F-499D-B7F3-F283CF2C924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3556" name="Slide Number Placeholder 3">
            <a:extLst>
              <a:ext uri="{FF2B5EF4-FFF2-40B4-BE49-F238E27FC236}">
                <a16:creationId xmlns:a16="http://schemas.microsoft.com/office/drawing/2014/main" id="{828833B3-DC85-4A90-A597-E705B84A6A9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E988550-5F38-472F-9242-5F377DD1CC4E}" type="slidenum">
              <a:rPr lang="en-US" altLang="en-US">
                <a:solidFill>
                  <a:srgbClr val="990033"/>
                </a:solidFill>
                <a:latin typeface="Arial Narrow" panose="020B0606020202030204" pitchFamily="34" charset="0"/>
              </a:rPr>
              <a:pPr>
                <a:spcBef>
                  <a:spcPct val="0"/>
                </a:spcBef>
              </a:pPr>
              <a:t>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32465A27-5378-4AB9-BB0A-DE73C2EF34C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a:extLst>
              <a:ext uri="{FF2B5EF4-FFF2-40B4-BE49-F238E27FC236}">
                <a16:creationId xmlns:a16="http://schemas.microsoft.com/office/drawing/2014/main" id="{C0C290FD-735B-4D10-8873-71A75060E40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5604" name="Slide Number Placeholder 3">
            <a:extLst>
              <a:ext uri="{FF2B5EF4-FFF2-40B4-BE49-F238E27FC236}">
                <a16:creationId xmlns:a16="http://schemas.microsoft.com/office/drawing/2014/main" id="{DADDD512-9F4A-4E61-BF16-8985AD19343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EDE2741-B804-4CDE-B292-5A3CEE8AAA06}" type="slidenum">
              <a:rPr lang="en-US" altLang="en-US">
                <a:solidFill>
                  <a:srgbClr val="990033"/>
                </a:solidFill>
                <a:latin typeface="Arial Narrow" panose="020B0606020202030204" pitchFamily="34" charset="0"/>
              </a:rPr>
              <a:pPr>
                <a:spcBef>
                  <a:spcPct val="0"/>
                </a:spcBef>
              </a:pPr>
              <a:t>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D1D83282-DED9-436D-8ADF-7B7BB41AF7B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CD72701A-23D4-4198-BD1F-A84B1D1A2EB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7652" name="Slide Number Placeholder 3">
            <a:extLst>
              <a:ext uri="{FF2B5EF4-FFF2-40B4-BE49-F238E27FC236}">
                <a16:creationId xmlns:a16="http://schemas.microsoft.com/office/drawing/2014/main" id="{57BE84C0-E1FD-4E06-92E4-DA2799DD46D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6C59F3E-8117-40F3-B78C-571F8E6DFC26}" type="slidenum">
              <a:rPr lang="en-US" altLang="en-US">
                <a:solidFill>
                  <a:srgbClr val="990033"/>
                </a:solidFill>
                <a:latin typeface="Arial Narrow" panose="020B0606020202030204" pitchFamily="34" charset="0"/>
              </a:rPr>
              <a:pPr>
                <a:spcBef>
                  <a:spcPct val="0"/>
                </a:spcBef>
              </a:pPr>
              <a:t>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E11E6D73-3EC9-4586-8BC1-BE085DB42C0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a:extLst>
              <a:ext uri="{FF2B5EF4-FFF2-40B4-BE49-F238E27FC236}">
                <a16:creationId xmlns:a16="http://schemas.microsoft.com/office/drawing/2014/main" id="{65298E93-B8A1-4FBC-9E68-5BB093EFE1D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9700" name="Slide Number Placeholder 3">
            <a:extLst>
              <a:ext uri="{FF2B5EF4-FFF2-40B4-BE49-F238E27FC236}">
                <a16:creationId xmlns:a16="http://schemas.microsoft.com/office/drawing/2014/main" id="{E545F0A5-5597-4801-BD4A-277769AAE5A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E5D5BA0-3EE4-4CAF-B544-26D6D5128127}" type="slidenum">
              <a:rPr lang="en-US" altLang="en-US">
                <a:solidFill>
                  <a:srgbClr val="990033"/>
                </a:solidFill>
                <a:latin typeface="Arial Narrow" panose="020B0606020202030204" pitchFamily="34" charset="0"/>
              </a:rPr>
              <a:pPr>
                <a:spcBef>
                  <a:spcPct val="0"/>
                </a:spcBef>
              </a:pPr>
              <a:t>9</a:t>
            </a:fld>
            <a:endParaRPr lang="en-US" altLang="en-US">
              <a:solidFill>
                <a:srgbClr val="990033"/>
              </a:solidFill>
              <a:latin typeface="Arial Narrow" panose="020B060602020203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Straight Connector 3">
            <a:extLst>
              <a:ext uri="{FF2B5EF4-FFF2-40B4-BE49-F238E27FC236}">
                <a16:creationId xmlns:a16="http://schemas.microsoft.com/office/drawing/2014/main" id="{82C42F79-6F9C-405E-B0B8-03BC61762303}"/>
              </a:ext>
            </a:extLst>
          </p:cNvPr>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29" name="Title 28"/>
          <p:cNvSpPr>
            <a:spLocks noGrp="1"/>
          </p:cNvSpPr>
          <p:nvPr>
            <p:ph type="ctrTitle"/>
          </p:nvPr>
        </p:nvSpPr>
        <p:spPr>
          <a:xfrm>
            <a:off x="381000" y="4853411"/>
            <a:ext cx="8458200" cy="1222375"/>
          </a:xfrm>
        </p:spPr>
        <p:txBody>
          <a:bodyPr anchor="t"/>
          <a:lstStyle/>
          <a:p>
            <a:r>
              <a:rPr lang="en-US"/>
              <a:t>Click to edit Master title style</a:t>
            </a:r>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5" name="Date Placeholder 15">
            <a:extLst>
              <a:ext uri="{FF2B5EF4-FFF2-40B4-BE49-F238E27FC236}">
                <a16:creationId xmlns:a16="http://schemas.microsoft.com/office/drawing/2014/main" id="{89117CCF-0734-4961-9912-CA70FA24103A}"/>
              </a:ext>
            </a:extLst>
          </p:cNvPr>
          <p:cNvSpPr>
            <a:spLocks noGrp="1"/>
          </p:cNvSpPr>
          <p:nvPr>
            <p:ph type="dt" sz="half" idx="10"/>
          </p:nvPr>
        </p:nvSpPr>
        <p:spPr/>
        <p:txBody>
          <a:bodyPr/>
          <a:lstStyle>
            <a:lvl1pPr>
              <a:defRPr/>
            </a:lvl1pPr>
          </a:lstStyle>
          <a:p>
            <a:pPr>
              <a:defRPr/>
            </a:pPr>
            <a:endParaRPr lang="en-US"/>
          </a:p>
        </p:txBody>
      </p:sp>
      <p:sp>
        <p:nvSpPr>
          <p:cNvPr id="6" name="Footer Placeholder 1">
            <a:extLst>
              <a:ext uri="{FF2B5EF4-FFF2-40B4-BE49-F238E27FC236}">
                <a16:creationId xmlns:a16="http://schemas.microsoft.com/office/drawing/2014/main" id="{1D631535-2B7E-4838-963E-4B5DF99347E4}"/>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14">
            <a:extLst>
              <a:ext uri="{FF2B5EF4-FFF2-40B4-BE49-F238E27FC236}">
                <a16:creationId xmlns:a16="http://schemas.microsoft.com/office/drawing/2014/main" id="{003B4E08-C045-40D1-A4D1-0D1D59A1B5C4}"/>
              </a:ext>
            </a:extLst>
          </p:cNvPr>
          <p:cNvSpPr>
            <a:spLocks noGrp="1"/>
          </p:cNvSpPr>
          <p:nvPr>
            <p:ph type="sldNum" sz="quarter" idx="12"/>
          </p:nvPr>
        </p:nvSpPr>
        <p:spPr>
          <a:xfrm>
            <a:off x="8229600" y="6473825"/>
            <a:ext cx="758825" cy="247650"/>
          </a:xfrm>
        </p:spPr>
        <p:txBody>
          <a:bodyPr/>
          <a:lstStyle>
            <a:lvl1pPr>
              <a:defRPr smtClean="0"/>
            </a:lvl1pPr>
          </a:lstStyle>
          <a:p>
            <a:pPr>
              <a:defRPr/>
            </a:pPr>
            <a:fld id="{F242611C-BA8F-44B5-90CF-071988DA7785}" type="slidenum">
              <a:rPr lang="en-US" altLang="en-US"/>
              <a:pPr>
                <a:defRPr/>
              </a:pPr>
              <a:t>‹#›</a:t>
            </a:fld>
            <a:endParaRPr lang="en-US" altLang="en-US"/>
          </a:p>
        </p:txBody>
      </p:sp>
    </p:spTree>
    <p:extLst>
      <p:ext uri="{BB962C8B-B14F-4D97-AF65-F5344CB8AC3E}">
        <p14:creationId xmlns:p14="http://schemas.microsoft.com/office/powerpoint/2010/main" val="3603699048"/>
      </p:ext>
    </p:extLst>
  </p:cSld>
  <p:clrMapOvr>
    <a:masterClrMapping/>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0">
            <a:extLst>
              <a:ext uri="{FF2B5EF4-FFF2-40B4-BE49-F238E27FC236}">
                <a16:creationId xmlns:a16="http://schemas.microsoft.com/office/drawing/2014/main" id="{8BEA5789-05CA-4ADE-BB95-D4DDBA6500E4}"/>
              </a:ext>
            </a:extLst>
          </p:cNvPr>
          <p:cNvSpPr>
            <a:spLocks noGrp="1"/>
          </p:cNvSpPr>
          <p:nvPr>
            <p:ph type="dt" sz="half" idx="10"/>
          </p:nvPr>
        </p:nvSpPr>
        <p:spPr/>
        <p:txBody>
          <a:bodyPr/>
          <a:lstStyle>
            <a:lvl1pPr>
              <a:defRPr/>
            </a:lvl1pPr>
          </a:lstStyle>
          <a:p>
            <a:pPr>
              <a:defRPr/>
            </a:pPr>
            <a:endParaRPr lang="en-US"/>
          </a:p>
        </p:txBody>
      </p:sp>
      <p:sp>
        <p:nvSpPr>
          <p:cNvPr id="5" name="Footer Placeholder 27">
            <a:extLst>
              <a:ext uri="{FF2B5EF4-FFF2-40B4-BE49-F238E27FC236}">
                <a16:creationId xmlns:a16="http://schemas.microsoft.com/office/drawing/2014/main" id="{42DC8509-9E2F-4301-BC10-825243780922}"/>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4">
            <a:extLst>
              <a:ext uri="{FF2B5EF4-FFF2-40B4-BE49-F238E27FC236}">
                <a16:creationId xmlns:a16="http://schemas.microsoft.com/office/drawing/2014/main" id="{4B9D251B-866F-4134-B6D0-904D4DDF7E43}"/>
              </a:ext>
            </a:extLst>
          </p:cNvPr>
          <p:cNvSpPr>
            <a:spLocks noGrp="1"/>
          </p:cNvSpPr>
          <p:nvPr>
            <p:ph type="sldNum" sz="quarter" idx="12"/>
          </p:nvPr>
        </p:nvSpPr>
        <p:spPr/>
        <p:txBody>
          <a:bodyPr/>
          <a:lstStyle>
            <a:lvl1pPr>
              <a:defRPr/>
            </a:lvl1pPr>
          </a:lstStyle>
          <a:p>
            <a:pPr>
              <a:defRPr/>
            </a:pPr>
            <a:fld id="{A4C5F9DD-192D-4F12-9615-0F707E02CED7}" type="slidenum">
              <a:rPr lang="en-US" altLang="en-US"/>
              <a:pPr>
                <a:defRPr/>
              </a:pPr>
              <a:t>‹#›</a:t>
            </a:fld>
            <a:endParaRPr lang="en-US" altLang="en-US"/>
          </a:p>
        </p:txBody>
      </p:sp>
    </p:spTree>
    <p:extLst>
      <p:ext uri="{BB962C8B-B14F-4D97-AF65-F5344CB8AC3E}">
        <p14:creationId xmlns:p14="http://schemas.microsoft.com/office/powerpoint/2010/main" val="1776605104"/>
      </p:ext>
    </p:extLst>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549276"/>
            <a:ext cx="6248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8A986CF-B920-45E7-B459-0BC7F16C444B}"/>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EEE1525F-C708-456E-8EA6-249D41E7D8BA}"/>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B3DBCBAF-8891-40FF-9A24-9450E3DDCA87}"/>
              </a:ext>
            </a:extLst>
          </p:cNvPr>
          <p:cNvSpPr>
            <a:spLocks noGrp="1"/>
          </p:cNvSpPr>
          <p:nvPr>
            <p:ph type="sldNum" sz="quarter" idx="12"/>
          </p:nvPr>
        </p:nvSpPr>
        <p:spPr/>
        <p:txBody>
          <a:bodyPr/>
          <a:lstStyle>
            <a:lvl1pPr>
              <a:defRPr smtClean="0"/>
            </a:lvl1pPr>
          </a:lstStyle>
          <a:p>
            <a:pPr>
              <a:defRPr/>
            </a:pPr>
            <a:fld id="{C08C27E7-8665-4840-BA83-591BBED6D574}" type="slidenum">
              <a:rPr lang="en-US" altLang="en-US"/>
              <a:pPr>
                <a:defRPr/>
              </a:pPr>
              <a:t>‹#›</a:t>
            </a:fld>
            <a:endParaRPr lang="en-US" altLang="en-US"/>
          </a:p>
        </p:txBody>
      </p:sp>
    </p:spTree>
    <p:extLst>
      <p:ext uri="{BB962C8B-B14F-4D97-AF65-F5344CB8AC3E}">
        <p14:creationId xmlns:p14="http://schemas.microsoft.com/office/powerpoint/2010/main" val="2190033867"/>
      </p:ext>
    </p:extLst>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lang="en-US"/>
              <a:t>Click to edit Master title style</a:t>
            </a:r>
          </a:p>
        </p:txBody>
      </p:sp>
      <p:sp>
        <p:nvSpPr>
          <p:cNvPr id="27" name="Content Placeholder 26"/>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4">
            <a:extLst>
              <a:ext uri="{FF2B5EF4-FFF2-40B4-BE49-F238E27FC236}">
                <a16:creationId xmlns:a16="http://schemas.microsoft.com/office/drawing/2014/main" id="{F217A7B1-DA2A-486A-A707-2251D475667D}"/>
              </a:ext>
            </a:extLst>
          </p:cNvPr>
          <p:cNvSpPr>
            <a:spLocks noGrp="1"/>
          </p:cNvSpPr>
          <p:nvPr>
            <p:ph type="dt" sz="half" idx="10"/>
          </p:nvPr>
        </p:nvSpPr>
        <p:spPr/>
        <p:txBody>
          <a:bodyPr/>
          <a:lstStyle>
            <a:lvl1pPr>
              <a:defRPr/>
            </a:lvl1pPr>
          </a:lstStyle>
          <a:p>
            <a:pPr>
              <a:defRPr/>
            </a:pPr>
            <a:endParaRPr lang="en-US"/>
          </a:p>
        </p:txBody>
      </p:sp>
      <p:sp>
        <p:nvSpPr>
          <p:cNvPr id="5" name="Footer Placeholder 18">
            <a:extLst>
              <a:ext uri="{FF2B5EF4-FFF2-40B4-BE49-F238E27FC236}">
                <a16:creationId xmlns:a16="http://schemas.microsoft.com/office/drawing/2014/main" id="{DB488147-A41D-4F4C-AEAD-D66DFA58D2BB}"/>
              </a:ext>
            </a:extLst>
          </p:cNvPr>
          <p:cNvSpPr>
            <a:spLocks noGrp="1"/>
          </p:cNvSpPr>
          <p:nvPr>
            <p:ph type="ftr" sz="quarter" idx="11"/>
          </p:nvPr>
        </p:nvSpPr>
        <p:spPr>
          <a:xfrm>
            <a:off x="3581400" y="76200"/>
            <a:ext cx="2895600" cy="288925"/>
          </a:xfrm>
        </p:spPr>
        <p:txBody>
          <a:bodyPr/>
          <a:lstStyle>
            <a:lvl1pPr>
              <a:defRPr/>
            </a:lvl1pPr>
          </a:lstStyle>
          <a:p>
            <a:pPr>
              <a:defRPr/>
            </a:pPr>
            <a:endParaRPr lang="en-US"/>
          </a:p>
        </p:txBody>
      </p:sp>
      <p:sp>
        <p:nvSpPr>
          <p:cNvPr id="6" name="Slide Number Placeholder 15">
            <a:extLst>
              <a:ext uri="{FF2B5EF4-FFF2-40B4-BE49-F238E27FC236}">
                <a16:creationId xmlns:a16="http://schemas.microsoft.com/office/drawing/2014/main" id="{91705E0E-15B5-4EA7-B489-F0DE710987A5}"/>
              </a:ext>
            </a:extLst>
          </p:cNvPr>
          <p:cNvSpPr>
            <a:spLocks noGrp="1"/>
          </p:cNvSpPr>
          <p:nvPr>
            <p:ph type="sldNum" sz="quarter" idx="12"/>
          </p:nvPr>
        </p:nvSpPr>
        <p:spPr>
          <a:xfrm>
            <a:off x="8229600" y="6473825"/>
            <a:ext cx="758825" cy="247650"/>
          </a:xfrm>
        </p:spPr>
        <p:txBody>
          <a:bodyPr/>
          <a:lstStyle>
            <a:lvl1pPr>
              <a:defRPr smtClean="0"/>
            </a:lvl1pPr>
          </a:lstStyle>
          <a:p>
            <a:pPr>
              <a:defRPr/>
            </a:pPr>
            <a:fld id="{BD795BAF-682C-4A5D-BCAF-B4E601B2546B}" type="slidenum">
              <a:rPr lang="en-US" altLang="en-US"/>
              <a:pPr>
                <a:defRPr/>
              </a:pPr>
              <a:t>‹#›</a:t>
            </a:fld>
            <a:endParaRPr lang="en-US" altLang="en-US"/>
          </a:p>
        </p:txBody>
      </p:sp>
    </p:spTree>
    <p:extLst>
      <p:ext uri="{BB962C8B-B14F-4D97-AF65-F5344CB8AC3E}">
        <p14:creationId xmlns:p14="http://schemas.microsoft.com/office/powerpoint/2010/main" val="1826132094"/>
      </p:ext>
    </p:extLst>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Straight Connector 3">
            <a:extLst>
              <a:ext uri="{FF2B5EF4-FFF2-40B4-BE49-F238E27FC236}">
                <a16:creationId xmlns:a16="http://schemas.microsoft.com/office/drawing/2014/main" id="{E2BAE78A-2647-4AF3-98D5-0134441CD291}"/>
              </a:ext>
            </a:extLst>
          </p:cNvPr>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lang="en-US"/>
              <a:t>Click to edit Master title style</a:t>
            </a:r>
          </a:p>
        </p:txBody>
      </p:sp>
      <p:sp>
        <p:nvSpPr>
          <p:cNvPr id="5" name="Date Placeholder 18">
            <a:extLst>
              <a:ext uri="{FF2B5EF4-FFF2-40B4-BE49-F238E27FC236}">
                <a16:creationId xmlns:a16="http://schemas.microsoft.com/office/drawing/2014/main" id="{D87549D4-B8A6-487E-92F1-6AAA30A91CC1}"/>
              </a:ext>
            </a:extLst>
          </p:cNvPr>
          <p:cNvSpPr>
            <a:spLocks noGrp="1"/>
          </p:cNvSpPr>
          <p:nvPr>
            <p:ph type="dt" sz="half" idx="10"/>
          </p:nvPr>
        </p:nvSpPr>
        <p:spPr/>
        <p:txBody>
          <a:bodyPr/>
          <a:lstStyle>
            <a:lvl1pPr>
              <a:defRPr/>
            </a:lvl1pPr>
          </a:lstStyle>
          <a:p>
            <a:pPr>
              <a:defRPr/>
            </a:pPr>
            <a:endParaRPr lang="en-US"/>
          </a:p>
        </p:txBody>
      </p:sp>
      <p:sp>
        <p:nvSpPr>
          <p:cNvPr id="7" name="Footer Placeholder 10">
            <a:extLst>
              <a:ext uri="{FF2B5EF4-FFF2-40B4-BE49-F238E27FC236}">
                <a16:creationId xmlns:a16="http://schemas.microsoft.com/office/drawing/2014/main" id="{E1C2BE27-9111-49A7-9A36-F9A40DAC50CF}"/>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15">
            <a:extLst>
              <a:ext uri="{FF2B5EF4-FFF2-40B4-BE49-F238E27FC236}">
                <a16:creationId xmlns:a16="http://schemas.microsoft.com/office/drawing/2014/main" id="{112B24A1-19C1-4F24-BA70-AA5A7B91C4E1}"/>
              </a:ext>
            </a:extLst>
          </p:cNvPr>
          <p:cNvSpPr>
            <a:spLocks noGrp="1"/>
          </p:cNvSpPr>
          <p:nvPr>
            <p:ph type="sldNum" sz="quarter" idx="12"/>
          </p:nvPr>
        </p:nvSpPr>
        <p:spPr/>
        <p:txBody>
          <a:bodyPr/>
          <a:lstStyle>
            <a:lvl1pPr>
              <a:defRPr smtClean="0"/>
            </a:lvl1pPr>
          </a:lstStyle>
          <a:p>
            <a:pPr>
              <a:defRPr/>
            </a:pPr>
            <a:fld id="{21EAB119-73CC-437A-8107-64B70308BDE0}" type="slidenum">
              <a:rPr lang="en-US" altLang="en-US"/>
              <a:pPr>
                <a:defRPr/>
              </a:pPr>
              <a:t>‹#›</a:t>
            </a:fld>
            <a:endParaRPr lang="en-US" altLang="en-US"/>
          </a:p>
        </p:txBody>
      </p:sp>
    </p:spTree>
    <p:extLst>
      <p:ext uri="{BB962C8B-B14F-4D97-AF65-F5344CB8AC3E}">
        <p14:creationId xmlns:p14="http://schemas.microsoft.com/office/powerpoint/2010/main" val="1347173329"/>
      </p:ext>
    </p:extLst>
  </p:cSld>
  <p:clrMapOvr>
    <a:overrideClrMapping bg1="dk1" tx1="lt1" bg2="dk2" tx2="lt2" accent1="accent1" accent2="accent2" accent3="accent3" accent4="accent4" accent5="accent5" accent6="accent6" hlink="hlink" folHlink="folHlink"/>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lang="en-US"/>
              <a:t>Click to edit Master title style</a:t>
            </a:r>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0">
            <a:extLst>
              <a:ext uri="{FF2B5EF4-FFF2-40B4-BE49-F238E27FC236}">
                <a16:creationId xmlns:a16="http://schemas.microsoft.com/office/drawing/2014/main" id="{2C0FBF40-22D1-4D76-9767-B737AABCE624}"/>
              </a:ext>
            </a:extLst>
          </p:cNvPr>
          <p:cNvSpPr>
            <a:spLocks noGrp="1"/>
          </p:cNvSpPr>
          <p:nvPr>
            <p:ph type="dt" sz="half" idx="10"/>
          </p:nvPr>
        </p:nvSpPr>
        <p:spPr/>
        <p:txBody>
          <a:bodyPr/>
          <a:lstStyle>
            <a:lvl1pPr>
              <a:defRPr/>
            </a:lvl1pPr>
          </a:lstStyle>
          <a:p>
            <a:pPr>
              <a:defRPr/>
            </a:pPr>
            <a:endParaRPr lang="en-US"/>
          </a:p>
        </p:txBody>
      </p:sp>
      <p:sp>
        <p:nvSpPr>
          <p:cNvPr id="6" name="Footer Placeholder 27">
            <a:extLst>
              <a:ext uri="{FF2B5EF4-FFF2-40B4-BE49-F238E27FC236}">
                <a16:creationId xmlns:a16="http://schemas.microsoft.com/office/drawing/2014/main" id="{58EEA232-6049-49C3-835D-3463C2742B8D}"/>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4">
            <a:extLst>
              <a:ext uri="{FF2B5EF4-FFF2-40B4-BE49-F238E27FC236}">
                <a16:creationId xmlns:a16="http://schemas.microsoft.com/office/drawing/2014/main" id="{E6F5D544-17A4-4155-B224-15C21D2821C4}"/>
              </a:ext>
            </a:extLst>
          </p:cNvPr>
          <p:cNvSpPr>
            <a:spLocks noGrp="1"/>
          </p:cNvSpPr>
          <p:nvPr>
            <p:ph type="sldNum" sz="quarter" idx="12"/>
          </p:nvPr>
        </p:nvSpPr>
        <p:spPr/>
        <p:txBody>
          <a:bodyPr/>
          <a:lstStyle>
            <a:lvl1pPr>
              <a:defRPr/>
            </a:lvl1pPr>
          </a:lstStyle>
          <a:p>
            <a:pPr>
              <a:defRPr/>
            </a:pPr>
            <a:fld id="{DE4D7FD1-61EC-4F75-9F5F-8DDCB686C7E9}" type="slidenum">
              <a:rPr lang="en-US" altLang="en-US"/>
              <a:pPr>
                <a:defRPr/>
              </a:pPr>
              <a:t>‹#›</a:t>
            </a:fld>
            <a:endParaRPr lang="en-US" altLang="en-US"/>
          </a:p>
        </p:txBody>
      </p:sp>
    </p:spTree>
    <p:extLst>
      <p:ext uri="{BB962C8B-B14F-4D97-AF65-F5344CB8AC3E}">
        <p14:creationId xmlns:p14="http://schemas.microsoft.com/office/powerpoint/2010/main" val="1941651365"/>
      </p:ext>
    </p:extLst>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7" name="Straight Connector 6">
            <a:extLst>
              <a:ext uri="{FF2B5EF4-FFF2-40B4-BE49-F238E27FC236}">
                <a16:creationId xmlns:a16="http://schemas.microsoft.com/office/drawing/2014/main" id="{570D721F-B506-4299-AE56-2C5151CDF08F}"/>
              </a:ext>
            </a:extLst>
          </p:cNvPr>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29" name="Title 28"/>
          <p:cNvSpPr>
            <a:spLocks noGrp="1"/>
          </p:cNvSpPr>
          <p:nvPr>
            <p:ph type="title"/>
          </p:nvPr>
        </p:nvSpPr>
        <p:spPr>
          <a:xfrm>
            <a:off x="304800" y="5410200"/>
            <a:ext cx="8610600" cy="882650"/>
          </a:xfrm>
        </p:spPr>
        <p:txBody>
          <a:bodyPr/>
          <a:lstStyle>
            <a:lvl1pPr>
              <a:defRPr/>
            </a:lvl1pPr>
          </a:lstStyle>
          <a:p>
            <a:r>
              <a:rPr lang="en-US"/>
              <a:t>Click to edit Master title style</a:t>
            </a:r>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9">
            <a:extLst>
              <a:ext uri="{FF2B5EF4-FFF2-40B4-BE49-F238E27FC236}">
                <a16:creationId xmlns:a16="http://schemas.microsoft.com/office/drawing/2014/main" id="{60202944-4F74-46B2-A06E-0FAA25B946B1}"/>
              </a:ext>
            </a:extLst>
          </p:cNvPr>
          <p:cNvSpPr>
            <a:spLocks noGrp="1"/>
          </p:cNvSpPr>
          <p:nvPr>
            <p:ph type="dt" sz="half" idx="10"/>
          </p:nvPr>
        </p:nvSpPr>
        <p:spPr/>
        <p:txBody>
          <a:bodyPr/>
          <a:lstStyle>
            <a:lvl1pPr>
              <a:defRPr/>
            </a:lvl1pPr>
          </a:lstStyle>
          <a:p>
            <a:pPr>
              <a:defRPr/>
            </a:pPr>
            <a:endParaRPr lang="en-US"/>
          </a:p>
        </p:txBody>
      </p:sp>
      <p:sp>
        <p:nvSpPr>
          <p:cNvPr id="9" name="Footer Placeholder 5">
            <a:extLst>
              <a:ext uri="{FF2B5EF4-FFF2-40B4-BE49-F238E27FC236}">
                <a16:creationId xmlns:a16="http://schemas.microsoft.com/office/drawing/2014/main" id="{8FD583FC-22DE-4A45-8B6D-265FF349214D}"/>
              </a:ext>
            </a:extLst>
          </p:cNvPr>
          <p:cNvSpPr>
            <a:spLocks noGrp="1"/>
          </p:cNvSpPr>
          <p:nvPr>
            <p:ph type="ftr" sz="quarter" idx="11"/>
          </p:nvPr>
        </p:nvSpPr>
        <p:spPr/>
        <p:txBody>
          <a:bodyPr/>
          <a:lstStyle>
            <a:lvl1pPr>
              <a:defRPr/>
            </a:lvl1pPr>
          </a:lstStyle>
          <a:p>
            <a:pPr>
              <a:defRPr/>
            </a:pPr>
            <a:endParaRPr lang="en-US"/>
          </a:p>
        </p:txBody>
      </p:sp>
      <p:sp>
        <p:nvSpPr>
          <p:cNvPr id="10" name="Slide Number Placeholder 6">
            <a:extLst>
              <a:ext uri="{FF2B5EF4-FFF2-40B4-BE49-F238E27FC236}">
                <a16:creationId xmlns:a16="http://schemas.microsoft.com/office/drawing/2014/main" id="{24BA1B1D-084F-4C76-BB17-F4E3795F6BAB}"/>
              </a:ext>
            </a:extLst>
          </p:cNvPr>
          <p:cNvSpPr>
            <a:spLocks noGrp="1"/>
          </p:cNvSpPr>
          <p:nvPr>
            <p:ph type="sldNum" sz="quarter" idx="12"/>
          </p:nvPr>
        </p:nvSpPr>
        <p:spPr>
          <a:xfrm>
            <a:off x="8229600" y="6477000"/>
            <a:ext cx="762000" cy="247650"/>
          </a:xfrm>
        </p:spPr>
        <p:txBody>
          <a:bodyPr/>
          <a:lstStyle>
            <a:lvl1pPr>
              <a:defRPr smtClean="0"/>
            </a:lvl1pPr>
          </a:lstStyle>
          <a:p>
            <a:pPr>
              <a:defRPr/>
            </a:pPr>
            <a:fld id="{D891982E-CA85-4CFF-BC35-05CFB24B8808}" type="slidenum">
              <a:rPr lang="en-US" altLang="en-US"/>
              <a:pPr>
                <a:defRPr/>
              </a:pPr>
              <a:t>‹#›</a:t>
            </a:fld>
            <a:endParaRPr lang="en-US" altLang="en-US"/>
          </a:p>
        </p:txBody>
      </p:sp>
    </p:spTree>
    <p:extLst>
      <p:ext uri="{BB962C8B-B14F-4D97-AF65-F5344CB8AC3E}">
        <p14:creationId xmlns:p14="http://schemas.microsoft.com/office/powerpoint/2010/main" val="1721189417"/>
      </p:ext>
    </p:extLst>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lang="en-US"/>
              <a:t>Click to edit Master title style</a:t>
            </a:r>
          </a:p>
        </p:txBody>
      </p:sp>
      <p:sp>
        <p:nvSpPr>
          <p:cNvPr id="3" name="Date Placeholder 10">
            <a:extLst>
              <a:ext uri="{FF2B5EF4-FFF2-40B4-BE49-F238E27FC236}">
                <a16:creationId xmlns:a16="http://schemas.microsoft.com/office/drawing/2014/main" id="{1899F2C9-09E4-4137-9CC8-9D45F2CAA0A5}"/>
              </a:ext>
            </a:extLst>
          </p:cNvPr>
          <p:cNvSpPr>
            <a:spLocks noGrp="1"/>
          </p:cNvSpPr>
          <p:nvPr>
            <p:ph type="dt" sz="half" idx="10"/>
          </p:nvPr>
        </p:nvSpPr>
        <p:spPr/>
        <p:txBody>
          <a:bodyPr/>
          <a:lstStyle>
            <a:lvl1pPr>
              <a:defRPr/>
            </a:lvl1pPr>
          </a:lstStyle>
          <a:p>
            <a:pPr>
              <a:defRPr/>
            </a:pPr>
            <a:endParaRPr lang="en-US"/>
          </a:p>
        </p:txBody>
      </p:sp>
      <p:sp>
        <p:nvSpPr>
          <p:cNvPr id="4" name="Footer Placeholder 27">
            <a:extLst>
              <a:ext uri="{FF2B5EF4-FFF2-40B4-BE49-F238E27FC236}">
                <a16:creationId xmlns:a16="http://schemas.microsoft.com/office/drawing/2014/main" id="{B3FC6564-1172-43AE-B99A-F10D0A9E4707}"/>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4">
            <a:extLst>
              <a:ext uri="{FF2B5EF4-FFF2-40B4-BE49-F238E27FC236}">
                <a16:creationId xmlns:a16="http://schemas.microsoft.com/office/drawing/2014/main" id="{AF40F0D5-4E92-4D0B-A99B-817762524575}"/>
              </a:ext>
            </a:extLst>
          </p:cNvPr>
          <p:cNvSpPr>
            <a:spLocks noGrp="1"/>
          </p:cNvSpPr>
          <p:nvPr>
            <p:ph type="sldNum" sz="quarter" idx="12"/>
          </p:nvPr>
        </p:nvSpPr>
        <p:spPr/>
        <p:txBody>
          <a:bodyPr/>
          <a:lstStyle>
            <a:lvl1pPr>
              <a:defRPr/>
            </a:lvl1pPr>
          </a:lstStyle>
          <a:p>
            <a:pPr>
              <a:defRPr/>
            </a:pPr>
            <a:fld id="{0B8FF317-A43B-4A45-8990-E93A536CBC7D}" type="slidenum">
              <a:rPr lang="en-US" altLang="en-US"/>
              <a:pPr>
                <a:defRPr/>
              </a:pPr>
              <a:t>‹#›</a:t>
            </a:fld>
            <a:endParaRPr lang="en-US" altLang="en-US"/>
          </a:p>
        </p:txBody>
      </p:sp>
    </p:spTree>
    <p:extLst>
      <p:ext uri="{BB962C8B-B14F-4D97-AF65-F5344CB8AC3E}">
        <p14:creationId xmlns:p14="http://schemas.microsoft.com/office/powerpoint/2010/main" val="1714592556"/>
      </p:ext>
    </p:extLst>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2">
            <a:extLst>
              <a:ext uri="{FF2B5EF4-FFF2-40B4-BE49-F238E27FC236}">
                <a16:creationId xmlns:a16="http://schemas.microsoft.com/office/drawing/2014/main" id="{5B539523-D3DF-469F-836A-ED45F98CCE1F}"/>
              </a:ext>
            </a:extLst>
          </p:cNvPr>
          <p:cNvSpPr>
            <a:spLocks noGrp="1"/>
          </p:cNvSpPr>
          <p:nvPr>
            <p:ph type="dt" sz="half" idx="10"/>
          </p:nvPr>
        </p:nvSpPr>
        <p:spPr/>
        <p:txBody>
          <a:bodyPr/>
          <a:lstStyle>
            <a:lvl1pPr>
              <a:defRPr/>
            </a:lvl1pPr>
          </a:lstStyle>
          <a:p>
            <a:pPr>
              <a:defRPr/>
            </a:pPr>
            <a:endParaRPr lang="en-US"/>
          </a:p>
        </p:txBody>
      </p:sp>
      <p:sp>
        <p:nvSpPr>
          <p:cNvPr id="3" name="Footer Placeholder 23">
            <a:extLst>
              <a:ext uri="{FF2B5EF4-FFF2-40B4-BE49-F238E27FC236}">
                <a16:creationId xmlns:a16="http://schemas.microsoft.com/office/drawing/2014/main" id="{85E4CFC5-54AF-4BE8-900B-B4CC84F2D4C4}"/>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6">
            <a:extLst>
              <a:ext uri="{FF2B5EF4-FFF2-40B4-BE49-F238E27FC236}">
                <a16:creationId xmlns:a16="http://schemas.microsoft.com/office/drawing/2014/main" id="{A4B8DADB-FD2E-4082-AFFB-1C07238AD3C5}"/>
              </a:ext>
            </a:extLst>
          </p:cNvPr>
          <p:cNvSpPr>
            <a:spLocks noGrp="1"/>
          </p:cNvSpPr>
          <p:nvPr>
            <p:ph type="sldNum" sz="quarter" idx="12"/>
          </p:nvPr>
        </p:nvSpPr>
        <p:spPr/>
        <p:txBody>
          <a:bodyPr/>
          <a:lstStyle>
            <a:lvl1pPr>
              <a:defRPr smtClean="0"/>
            </a:lvl1pPr>
          </a:lstStyle>
          <a:p>
            <a:pPr>
              <a:defRPr/>
            </a:pPr>
            <a:fld id="{A3762AE6-F492-4A41-843B-CB19E3CC6502}" type="slidenum">
              <a:rPr lang="en-US" altLang="en-US"/>
              <a:pPr>
                <a:defRPr/>
              </a:pPr>
              <a:t>‹#›</a:t>
            </a:fld>
            <a:endParaRPr lang="en-US" altLang="en-US"/>
          </a:p>
        </p:txBody>
      </p:sp>
    </p:spTree>
    <p:extLst>
      <p:ext uri="{BB962C8B-B14F-4D97-AF65-F5344CB8AC3E}">
        <p14:creationId xmlns:p14="http://schemas.microsoft.com/office/powerpoint/2010/main" val="4237818835"/>
      </p:ext>
    </p:extLst>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a:extLst>
              <a:ext uri="{FF2B5EF4-FFF2-40B4-BE49-F238E27FC236}">
                <a16:creationId xmlns:a16="http://schemas.microsoft.com/office/drawing/2014/main" id="{2967B84D-0132-4AE7-AE2A-C4C4989A0B1F}"/>
              </a:ext>
            </a:extLst>
          </p:cNvPr>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12" name="Title 11"/>
          <p:cNvSpPr>
            <a:spLocks noGrp="1"/>
          </p:cNvSpPr>
          <p:nvPr>
            <p:ph type="title"/>
          </p:nvPr>
        </p:nvSpPr>
        <p:spPr>
          <a:xfrm>
            <a:off x="457200" y="5486400"/>
            <a:ext cx="8458200" cy="520700"/>
          </a:xfrm>
        </p:spPr>
        <p:txBody>
          <a:bodyPr/>
          <a:lstStyle>
            <a:lvl1pPr algn="l">
              <a:buNone/>
              <a:defRPr sz="2000" b="1"/>
            </a:lvl1pPr>
          </a:lstStyle>
          <a:p>
            <a:r>
              <a:rPr lang="en-US"/>
              <a:t>Click to edit Master title style</a:t>
            </a:r>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24">
            <a:extLst>
              <a:ext uri="{FF2B5EF4-FFF2-40B4-BE49-F238E27FC236}">
                <a16:creationId xmlns:a16="http://schemas.microsoft.com/office/drawing/2014/main" id="{0C05EA99-F904-4DF9-A8F0-CF396A918A0F}"/>
              </a:ext>
            </a:extLst>
          </p:cNvPr>
          <p:cNvSpPr>
            <a:spLocks noGrp="1"/>
          </p:cNvSpPr>
          <p:nvPr>
            <p:ph type="dt" sz="half" idx="10"/>
          </p:nvPr>
        </p:nvSpPr>
        <p:spPr/>
        <p:txBody>
          <a:bodyPr/>
          <a:lstStyle>
            <a:lvl1pPr>
              <a:defRPr/>
            </a:lvl1pPr>
          </a:lstStyle>
          <a:p>
            <a:pPr>
              <a:defRPr/>
            </a:pPr>
            <a:endParaRPr lang="en-US"/>
          </a:p>
        </p:txBody>
      </p:sp>
      <p:sp>
        <p:nvSpPr>
          <p:cNvPr id="7" name="Footer Placeholder 28">
            <a:extLst>
              <a:ext uri="{FF2B5EF4-FFF2-40B4-BE49-F238E27FC236}">
                <a16:creationId xmlns:a16="http://schemas.microsoft.com/office/drawing/2014/main" id="{E01D1139-EE1B-4A64-BE0D-DC37449A7989}"/>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6">
            <a:extLst>
              <a:ext uri="{FF2B5EF4-FFF2-40B4-BE49-F238E27FC236}">
                <a16:creationId xmlns:a16="http://schemas.microsoft.com/office/drawing/2014/main" id="{D535DBFA-2E49-4DE9-A7D7-BCD7BC23233D}"/>
              </a:ext>
            </a:extLst>
          </p:cNvPr>
          <p:cNvSpPr>
            <a:spLocks noGrp="1"/>
          </p:cNvSpPr>
          <p:nvPr>
            <p:ph type="sldNum" sz="quarter" idx="12"/>
          </p:nvPr>
        </p:nvSpPr>
        <p:spPr/>
        <p:txBody>
          <a:bodyPr/>
          <a:lstStyle>
            <a:lvl1pPr>
              <a:defRPr smtClean="0"/>
            </a:lvl1pPr>
          </a:lstStyle>
          <a:p>
            <a:pPr>
              <a:defRPr/>
            </a:pPr>
            <a:fld id="{9E917896-5392-40FC-BF89-9A51A3495214}" type="slidenum">
              <a:rPr lang="en-US" altLang="en-US"/>
              <a:pPr>
                <a:defRPr/>
              </a:pPr>
              <a:t>‹#›</a:t>
            </a:fld>
            <a:endParaRPr lang="en-US" altLang="en-US"/>
          </a:p>
        </p:txBody>
      </p:sp>
    </p:spTree>
    <p:extLst>
      <p:ext uri="{BB962C8B-B14F-4D97-AF65-F5344CB8AC3E}">
        <p14:creationId xmlns:p14="http://schemas.microsoft.com/office/powerpoint/2010/main" val="1658451055"/>
      </p:ext>
    </p:extLst>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normAutofit/>
          </a:bodyPr>
          <a:lstStyle>
            <a:lvl1pPr marL="0" indent="0">
              <a:buNone/>
              <a:defRPr sz="3200"/>
            </a:lvl1pPr>
          </a:lstStyle>
          <a:p>
            <a:pPr lvl="0"/>
            <a:r>
              <a:rPr lang="en-US" noProof="0" dirty="0"/>
              <a:t>Click icon to add picture</a:t>
            </a:r>
          </a:p>
        </p:txBody>
      </p:sp>
      <p:sp>
        <p:nvSpPr>
          <p:cNvPr id="17" name="Title 16"/>
          <p:cNvSpPr>
            <a:spLocks noGrp="1"/>
          </p:cNvSpPr>
          <p:nvPr>
            <p:ph type="title"/>
          </p:nvPr>
        </p:nvSpPr>
        <p:spPr>
          <a:xfrm>
            <a:off x="381000" y="4993760"/>
            <a:ext cx="5867400" cy="522288"/>
          </a:xfrm>
        </p:spPr>
        <p:txBody>
          <a:bodyPr/>
          <a:lstStyle>
            <a:lvl1pPr algn="l">
              <a:buNone/>
              <a:defRPr sz="2000" b="1"/>
            </a:lvl1pPr>
          </a:lstStyle>
          <a:p>
            <a:r>
              <a:rPr lang="en-US"/>
              <a:t>Click to edit Master title style</a:t>
            </a:r>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a:r>
              <a:rPr lang="en-US"/>
              <a:t>Click to edit Master text styles</a:t>
            </a:r>
          </a:p>
        </p:txBody>
      </p:sp>
      <p:sp>
        <p:nvSpPr>
          <p:cNvPr id="5" name="Date Placeholder 6">
            <a:extLst>
              <a:ext uri="{FF2B5EF4-FFF2-40B4-BE49-F238E27FC236}">
                <a16:creationId xmlns:a16="http://schemas.microsoft.com/office/drawing/2014/main" id="{ED480C79-2ED4-4F24-97BA-B5A4B2ACC9AF}"/>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031FE310-66E2-4B22-8423-F970ED800302}"/>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30">
            <a:extLst>
              <a:ext uri="{FF2B5EF4-FFF2-40B4-BE49-F238E27FC236}">
                <a16:creationId xmlns:a16="http://schemas.microsoft.com/office/drawing/2014/main" id="{09D96968-102A-49F8-B498-6BD57D11CBEF}"/>
              </a:ext>
            </a:extLst>
          </p:cNvPr>
          <p:cNvSpPr>
            <a:spLocks noGrp="1"/>
          </p:cNvSpPr>
          <p:nvPr>
            <p:ph type="sldNum" sz="quarter" idx="12"/>
          </p:nvPr>
        </p:nvSpPr>
        <p:spPr/>
        <p:txBody>
          <a:bodyPr/>
          <a:lstStyle>
            <a:lvl1pPr>
              <a:defRPr smtClean="0"/>
            </a:lvl1pPr>
          </a:lstStyle>
          <a:p>
            <a:pPr>
              <a:defRPr/>
            </a:pPr>
            <a:fld id="{2290B0F0-97D9-47EC-9063-88547162948A}" type="slidenum">
              <a:rPr lang="en-US" altLang="en-US"/>
              <a:pPr>
                <a:defRPr/>
              </a:pPr>
              <a:t>‹#›</a:t>
            </a:fld>
            <a:endParaRPr lang="en-US" altLang="en-US"/>
          </a:p>
        </p:txBody>
      </p:sp>
    </p:spTree>
    <p:extLst>
      <p:ext uri="{BB962C8B-B14F-4D97-AF65-F5344CB8AC3E}">
        <p14:creationId xmlns:p14="http://schemas.microsoft.com/office/powerpoint/2010/main" val="1456272759"/>
      </p:ext>
    </p:extLst>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Straight Connector 6">
            <a:extLst>
              <a:ext uri="{FF2B5EF4-FFF2-40B4-BE49-F238E27FC236}">
                <a16:creationId xmlns:a16="http://schemas.microsoft.com/office/drawing/2014/main" id="{DBFECDEF-7B64-434E-9F42-E661A15B27C2}"/>
              </a:ext>
            </a:extLst>
          </p:cNvPr>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1029" name="Text Placeholder 7">
            <a:extLst>
              <a:ext uri="{FF2B5EF4-FFF2-40B4-BE49-F238E27FC236}">
                <a16:creationId xmlns:a16="http://schemas.microsoft.com/office/drawing/2014/main" id="{252876F8-070B-4183-90B2-A69E565FF99F}"/>
              </a:ext>
            </a:extLst>
          </p:cNvPr>
          <p:cNvSpPr>
            <a:spLocks noGrp="1"/>
          </p:cNvSpPr>
          <p:nvPr>
            <p:ph type="body" idx="1"/>
          </p:nvPr>
        </p:nvSpPr>
        <p:spPr bwMode="auto">
          <a:xfrm>
            <a:off x="304800" y="1554163"/>
            <a:ext cx="86868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1" name="Date Placeholder 10">
            <a:extLst>
              <a:ext uri="{FF2B5EF4-FFF2-40B4-BE49-F238E27FC236}">
                <a16:creationId xmlns:a16="http://schemas.microsoft.com/office/drawing/2014/main" id="{54A9BB14-55E6-480B-AAD4-0FBAF9FBDCC6}"/>
              </a:ext>
            </a:extLst>
          </p:cNvPr>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pPr>
              <a:defRPr/>
            </a:pPr>
            <a:endParaRPr lang="en-US"/>
          </a:p>
        </p:txBody>
      </p:sp>
      <p:sp>
        <p:nvSpPr>
          <p:cNvPr id="28" name="Footer Placeholder 27">
            <a:extLst>
              <a:ext uri="{FF2B5EF4-FFF2-40B4-BE49-F238E27FC236}">
                <a16:creationId xmlns:a16="http://schemas.microsoft.com/office/drawing/2014/main" id="{61BFD052-B042-4209-9227-60EFAD6473D0}"/>
              </a:ext>
            </a:extLst>
          </p:cNvPr>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pPr>
              <a:defRPr/>
            </a:pPr>
            <a:endParaRPr lang="en-US"/>
          </a:p>
        </p:txBody>
      </p:sp>
      <p:sp>
        <p:nvSpPr>
          <p:cNvPr id="5" name="Slide Number Placeholder 4">
            <a:extLst>
              <a:ext uri="{FF2B5EF4-FFF2-40B4-BE49-F238E27FC236}">
                <a16:creationId xmlns:a16="http://schemas.microsoft.com/office/drawing/2014/main" id="{D624847C-2926-4189-BFF4-877DF17ED93D}"/>
              </a:ext>
            </a:extLst>
          </p:cNvPr>
          <p:cNvSpPr>
            <a:spLocks noGrp="1"/>
          </p:cNvSpPr>
          <p:nvPr>
            <p:ph type="sldNum" sz="quarter" idx="4"/>
          </p:nvPr>
        </p:nvSpPr>
        <p:spPr>
          <a:xfrm>
            <a:off x="8229600" y="6477000"/>
            <a:ext cx="762000" cy="244475"/>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smtClean="0">
                <a:solidFill>
                  <a:srgbClr val="D38E27"/>
                </a:solidFill>
              </a:defRPr>
            </a:lvl1pPr>
          </a:lstStyle>
          <a:p>
            <a:pPr>
              <a:defRPr/>
            </a:pPr>
            <a:fld id="{80A4F60D-5EBB-45B9-88D2-DF0173110C6C}" type="slidenum">
              <a:rPr lang="en-US" altLang="en-US"/>
              <a:pPr>
                <a:defRPr/>
              </a:pPr>
              <a:t>‹#›</a:t>
            </a:fld>
            <a:endParaRPr lang="en-US" altLang="en-US"/>
          </a:p>
        </p:txBody>
      </p:sp>
      <p:sp>
        <p:nvSpPr>
          <p:cNvPr id="10" name="Title Placeholder 9">
            <a:extLst>
              <a:ext uri="{FF2B5EF4-FFF2-40B4-BE49-F238E27FC236}">
                <a16:creationId xmlns:a16="http://schemas.microsoft.com/office/drawing/2014/main" id="{B5DB44FC-9A26-4FAE-B339-9833A394002C}"/>
              </a:ext>
            </a:extLst>
          </p:cNvPr>
          <p:cNvSpPr>
            <a:spLocks noGrp="1"/>
          </p:cNvSpPr>
          <p:nvPr>
            <p:ph type="title"/>
          </p:nvPr>
        </p:nvSpPr>
        <p:spPr>
          <a:xfrm>
            <a:off x="304800" y="457200"/>
            <a:ext cx="8686800" cy="838200"/>
          </a:xfrm>
          <a:prstGeom prst="rect">
            <a:avLst/>
          </a:prstGeom>
        </p:spPr>
        <p:txBody>
          <a:bodyPr vert="horz" anchor="ctr">
            <a:normAutofit/>
          </a:bodyPr>
          <a:lstStyle/>
          <a:p>
            <a:r>
              <a:rPr lang="en-US"/>
              <a:t>Click to edit Master title style</a:t>
            </a:r>
          </a:p>
        </p:txBody>
      </p:sp>
      <p:sp>
        <p:nvSpPr>
          <p:cNvPr id="9" name="Straight Connector 8">
            <a:extLst>
              <a:ext uri="{FF2B5EF4-FFF2-40B4-BE49-F238E27FC236}">
                <a16:creationId xmlns:a16="http://schemas.microsoft.com/office/drawing/2014/main" id="{4A3C63FD-D485-47F9-9A98-D8D4A010B2C6}"/>
              </a:ext>
            </a:extLst>
          </p:cNvPr>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12" name="Straight Connector 11">
            <a:extLst>
              <a:ext uri="{FF2B5EF4-FFF2-40B4-BE49-F238E27FC236}">
                <a16:creationId xmlns:a16="http://schemas.microsoft.com/office/drawing/2014/main" id="{723794D9-74D5-460B-882D-4A7AA35327DE}"/>
              </a:ext>
            </a:extLst>
          </p:cNvPr>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Tree>
  </p:cSld>
  <p:clrMap bg1="lt1" tx1="dk1" bg2="lt2" tx2="dk2" accent1="accent1" accent2="accent2" accent3="accent3" accent4="accent4" accent5="accent5" accent6="accent6" hlink="hlink" folHlink="folHlink"/>
  <p:sldLayoutIdLst>
    <p:sldLayoutId id="2147486431" r:id="rId1"/>
    <p:sldLayoutId id="2147486432" r:id="rId2"/>
    <p:sldLayoutId id="2147486433" r:id="rId3"/>
    <p:sldLayoutId id="2147486428" r:id="rId4"/>
    <p:sldLayoutId id="2147486434" r:id="rId5"/>
    <p:sldLayoutId id="2147486429" r:id="rId6"/>
    <p:sldLayoutId id="2147486435" r:id="rId7"/>
    <p:sldLayoutId id="2147486436" r:id="rId8"/>
    <p:sldLayoutId id="2147486437" r:id="rId9"/>
    <p:sldLayoutId id="2147486430" r:id="rId10"/>
    <p:sldLayoutId id="2147486438" r:id="rId11"/>
  </p:sldLayoutIdLst>
  <p:transition>
    <p:dissolve/>
  </p:transition>
  <p:txStyles>
    <p:titleStyle>
      <a:lvl1pPr algn="l" rtl="0" eaLnBrk="0" fontAlgn="base" hangingPunct="0">
        <a:spcBef>
          <a:spcPct val="0"/>
        </a:spcBef>
        <a:spcAft>
          <a:spcPct val="0"/>
        </a:spcAft>
        <a:defRPr sz="3600" kern="1200" cap="all">
          <a:solidFill>
            <a:schemeClr val="tx2"/>
          </a:solidFill>
          <a:effectLst>
            <a:reflection blurRad="12700" stA="48000" endA="300" endPos="55000" dir="5400000" sy="-90000" algn="bl" rotWithShape="0"/>
          </a:effectLst>
          <a:latin typeface="+mj-lt"/>
          <a:ea typeface="+mj-ea"/>
          <a:cs typeface="+mj-cs"/>
        </a:defRPr>
      </a:lvl1pPr>
      <a:lvl2pPr algn="l" rtl="0" eaLnBrk="0" fontAlgn="base" hangingPunct="0">
        <a:spcBef>
          <a:spcPct val="0"/>
        </a:spcBef>
        <a:spcAft>
          <a:spcPct val="0"/>
        </a:spcAft>
        <a:defRPr sz="3600">
          <a:solidFill>
            <a:schemeClr val="tx2"/>
          </a:solidFill>
          <a:latin typeface="Lucida Sans Unicode" pitchFamily="34" charset="0"/>
        </a:defRPr>
      </a:lvl2pPr>
      <a:lvl3pPr algn="l" rtl="0" eaLnBrk="0" fontAlgn="base" hangingPunct="0">
        <a:spcBef>
          <a:spcPct val="0"/>
        </a:spcBef>
        <a:spcAft>
          <a:spcPct val="0"/>
        </a:spcAft>
        <a:defRPr sz="3600">
          <a:solidFill>
            <a:schemeClr val="tx2"/>
          </a:solidFill>
          <a:latin typeface="Lucida Sans Unicode" pitchFamily="34" charset="0"/>
        </a:defRPr>
      </a:lvl3pPr>
      <a:lvl4pPr algn="l" rtl="0" eaLnBrk="0" fontAlgn="base" hangingPunct="0">
        <a:spcBef>
          <a:spcPct val="0"/>
        </a:spcBef>
        <a:spcAft>
          <a:spcPct val="0"/>
        </a:spcAft>
        <a:defRPr sz="3600">
          <a:solidFill>
            <a:schemeClr val="tx2"/>
          </a:solidFill>
          <a:latin typeface="Lucida Sans Unicode" pitchFamily="34" charset="0"/>
        </a:defRPr>
      </a:lvl4pPr>
      <a:lvl5pPr algn="l" rtl="0" eaLnBrk="0" fontAlgn="base" hangingPunct="0">
        <a:spcBef>
          <a:spcPct val="0"/>
        </a:spcBef>
        <a:spcAft>
          <a:spcPct val="0"/>
        </a:spcAft>
        <a:defRPr sz="3600">
          <a:solidFill>
            <a:schemeClr val="tx2"/>
          </a:solidFill>
          <a:latin typeface="Lucida Sans Unicode" pitchFamily="34" charset="0"/>
        </a:defRPr>
      </a:lvl5pPr>
      <a:lvl6pPr marL="457200" algn="l" rtl="0" fontAlgn="base">
        <a:spcBef>
          <a:spcPct val="0"/>
        </a:spcBef>
        <a:spcAft>
          <a:spcPct val="0"/>
        </a:spcAft>
        <a:defRPr sz="3600">
          <a:solidFill>
            <a:schemeClr val="tx2"/>
          </a:solidFill>
          <a:latin typeface="Franklin Gothic Medium" pitchFamily="34" charset="0"/>
        </a:defRPr>
      </a:lvl6pPr>
      <a:lvl7pPr marL="914400" algn="l" rtl="0" fontAlgn="base">
        <a:spcBef>
          <a:spcPct val="0"/>
        </a:spcBef>
        <a:spcAft>
          <a:spcPct val="0"/>
        </a:spcAft>
        <a:defRPr sz="3600">
          <a:solidFill>
            <a:schemeClr val="tx2"/>
          </a:solidFill>
          <a:latin typeface="Franklin Gothic Medium" pitchFamily="34" charset="0"/>
        </a:defRPr>
      </a:lvl7pPr>
      <a:lvl8pPr marL="1371600" algn="l" rtl="0" fontAlgn="base">
        <a:spcBef>
          <a:spcPct val="0"/>
        </a:spcBef>
        <a:spcAft>
          <a:spcPct val="0"/>
        </a:spcAft>
        <a:defRPr sz="3600">
          <a:solidFill>
            <a:schemeClr val="tx2"/>
          </a:solidFill>
          <a:latin typeface="Franklin Gothic Medium" pitchFamily="34" charset="0"/>
        </a:defRPr>
      </a:lvl8pPr>
      <a:lvl9pPr marL="1828800" algn="l" rtl="0" fontAlgn="base">
        <a:spcBef>
          <a:spcPct val="0"/>
        </a:spcBef>
        <a:spcAft>
          <a:spcPct val="0"/>
        </a:spcAft>
        <a:defRPr sz="3600">
          <a:solidFill>
            <a:schemeClr val="tx2"/>
          </a:solidFill>
          <a:latin typeface="Franklin Gothic Medium" pitchFamily="34" charset="0"/>
        </a:defRPr>
      </a:lvl9pPr>
    </p:titleStyle>
    <p:bodyStyle>
      <a:lvl1pPr marL="342900" indent="-342900" algn="l" rtl="0" eaLnBrk="0" fontAlgn="base" hangingPunct="0">
        <a:spcBef>
          <a:spcPct val="20000"/>
        </a:spcBef>
        <a:spcAft>
          <a:spcPct val="0"/>
        </a:spcAft>
        <a:buClr>
          <a:schemeClr val="accent1"/>
        </a:buClr>
        <a:buSzPct val="70000"/>
        <a:buFont typeface="Wingdings 2" panose="05020102010507070707" pitchFamily="18" charset="2"/>
        <a:buChar char=""/>
        <a:defRPr sz="32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2" panose="05020102010507070707" pitchFamily="18" charset="2"/>
        <a:buChar char=""/>
        <a:defRPr sz="2800" kern="1200">
          <a:solidFill>
            <a:schemeClr val="tx2"/>
          </a:solidFill>
          <a:latin typeface="+mn-lt"/>
          <a:ea typeface="+mn-ea"/>
          <a:cs typeface="+mn-cs"/>
        </a:defRPr>
      </a:lvl2pPr>
      <a:lvl3pPr marL="1143000" indent="-228600" algn="l" rtl="0" eaLnBrk="0" fontAlgn="base" hangingPunct="0">
        <a:spcBef>
          <a:spcPct val="20000"/>
        </a:spcBef>
        <a:spcAft>
          <a:spcPct val="0"/>
        </a:spcAft>
        <a:buClr>
          <a:schemeClr val="accent1"/>
        </a:buClr>
        <a:buSzPct val="70000"/>
        <a:buFont typeface="Wingdings 2" panose="05020102010507070707" pitchFamily="18" charset="2"/>
        <a:buChar char=""/>
        <a:defRPr sz="2400" kern="1200">
          <a:solidFill>
            <a:schemeClr val="tx2"/>
          </a:solidFill>
          <a:latin typeface="+mn-lt"/>
          <a:ea typeface="+mn-ea"/>
          <a:cs typeface="+mn-cs"/>
        </a:defRPr>
      </a:lvl3pPr>
      <a:lvl4pPr marL="1600200" indent="-228600" algn="l" rtl="0" eaLnBrk="0" fontAlgn="base" hangingPunct="0">
        <a:spcBef>
          <a:spcPct val="20000"/>
        </a:spcBef>
        <a:spcAft>
          <a:spcPct val="0"/>
        </a:spcAft>
        <a:buClr>
          <a:schemeClr val="accent1"/>
        </a:buClr>
        <a:buSzPct val="70000"/>
        <a:buFont typeface="Wingdings 2" panose="05020102010507070707" pitchFamily="18" charset="2"/>
        <a:buChar char=""/>
        <a:defRPr sz="2000" kern="1200">
          <a:solidFill>
            <a:schemeClr val="tx2"/>
          </a:solidFill>
          <a:latin typeface="+mn-lt"/>
          <a:ea typeface="+mn-ea"/>
          <a:cs typeface="+mn-cs"/>
        </a:defRPr>
      </a:lvl4pPr>
      <a:lvl5pPr marL="2057400" indent="-228600" algn="l" rtl="0" eaLnBrk="0" fontAlgn="base" hangingPunct="0">
        <a:spcBef>
          <a:spcPct val="20000"/>
        </a:spcBef>
        <a:spcAft>
          <a:spcPct val="0"/>
        </a:spcAft>
        <a:buClr>
          <a:schemeClr val="accent1"/>
        </a:buClr>
        <a:buSzPct val="60000"/>
        <a:buFont typeface="Wingdings 2" panose="05020102010507070707" pitchFamily="18" charset="2"/>
        <a:buChar char=""/>
        <a:defRPr sz="20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1026">
            <a:extLst>
              <a:ext uri="{FF2B5EF4-FFF2-40B4-BE49-F238E27FC236}">
                <a16:creationId xmlns:a16="http://schemas.microsoft.com/office/drawing/2014/main" id="{20B81D08-7B83-46FE-973D-A2A98323F177}"/>
              </a:ext>
            </a:extLst>
          </p:cNvPr>
          <p:cNvSpPr>
            <a:spLocks noGrp="1" noChangeArrowheads="1"/>
          </p:cNvSpPr>
          <p:nvPr>
            <p:ph type="title"/>
          </p:nvPr>
        </p:nvSpPr>
        <p:spPr>
          <a:xfrm>
            <a:off x="533400" y="1143000"/>
            <a:ext cx="7772400" cy="4800600"/>
          </a:xfrm>
        </p:spPr>
        <p:txBody>
          <a:bodyPr/>
          <a:lstStyle/>
          <a:p>
            <a:pPr algn="ctr" eaLnBrk="1" fontAlgn="auto" hangingPunct="1">
              <a:spcAft>
                <a:spcPts val="0"/>
              </a:spcAft>
              <a:defRPr/>
            </a:pPr>
            <a:r>
              <a:rPr lang="en-US" sz="6600" b="1" dirty="0">
                <a:solidFill>
                  <a:srgbClr val="002060"/>
                </a:solidFill>
                <a:effectLst>
                  <a:outerShdw blurRad="38100" dist="38100" dir="2700000" algn="tl">
                    <a:srgbClr val="000000">
                      <a:alpha val="43137"/>
                    </a:srgbClr>
                  </a:outerShdw>
                </a:effectLst>
              </a:rPr>
              <a:t>how  can  </a:t>
            </a:r>
            <a:r>
              <a:rPr lang="en-US" sz="6600" b="1" dirty="0" err="1">
                <a:solidFill>
                  <a:srgbClr val="002060"/>
                </a:solidFill>
                <a:effectLst>
                  <a:outerShdw blurRad="38100" dist="38100" dir="2700000" algn="tl">
                    <a:srgbClr val="000000">
                      <a:alpha val="43137"/>
                    </a:srgbClr>
                  </a:outerShdw>
                </a:effectLst>
              </a:rPr>
              <a:t>i</a:t>
            </a:r>
            <a:r>
              <a:rPr lang="en-US" sz="6600" b="1" dirty="0">
                <a:solidFill>
                  <a:srgbClr val="002060"/>
                </a:solidFill>
                <a:effectLst>
                  <a:outerShdw blurRad="38100" dist="38100" dir="2700000" algn="tl">
                    <a:srgbClr val="000000">
                      <a:alpha val="43137"/>
                    </a:srgbClr>
                  </a:outerShdw>
                </a:effectLst>
              </a:rPr>
              <a:t>  be an  effective witness?</a:t>
            </a:r>
          </a:p>
        </p:txBody>
      </p:sp>
    </p:spTree>
  </p:cSld>
  <p:clrMapOvr>
    <a:masterClrMapping/>
  </p:clrMapOvr>
  <p:transition>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D808B89-C2AD-4F50-9D69-4B03FDF84623}"/>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422961F-6815-4EA8-9E9B-80B4DD7BA637}"/>
              </a:ext>
            </a:extLst>
          </p:cNvPr>
          <p:cNvSpPr>
            <a:spLocks noGrp="1" noChangeArrowheads="1"/>
          </p:cNvSpPr>
          <p:nvPr>
            <p:ph idx="1"/>
          </p:nvPr>
        </p:nvSpPr>
        <p:spPr>
          <a:xfrm>
            <a:off x="457200" y="1219200"/>
            <a:ext cx="8229600" cy="51054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making the most of every opportunity</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because the days are evil. - v16</a:t>
            </a:r>
            <a:endParaRPr lang="en-US" sz="28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How do you conduct yourself wisely?</a:t>
            </a:r>
          </a:p>
          <a:p>
            <a:pPr marL="609600" indent="-609600" algn="just" eaLnBrk="1" fontAlgn="auto" hangingPunct="1">
              <a:spcAft>
                <a:spcPts val="0"/>
              </a:spcAft>
              <a:buFont typeface="Wingdings 2" panose="05020102010507070707" pitchFamily="18" charset="2"/>
              <a:buNone/>
              <a:defRPr/>
            </a:pPr>
            <a:r>
              <a:rPr lang="en-US" sz="2800" b="1" dirty="0">
                <a:solidFill>
                  <a:srgbClr val="006600"/>
                </a:solidFill>
                <a:effectLst>
                  <a:outerShdw blurRad="38100" dist="38100" dir="2700000" algn="tl">
                    <a:srgbClr val="000000">
                      <a:alpha val="43137"/>
                    </a:srgbClr>
                  </a:outerShdw>
                </a:effectLst>
                <a:latin typeface="Arial" pitchFamily="34" charset="0"/>
                <a:cs typeface="Arial" pitchFamily="34" charset="0"/>
              </a:rPr>
              <a:t>“I have only just a minute, Only 60 seconds in it; Forced upon me - can’t refuse it. Give account if I abuse it; Just a tiny little minute, But eternity is in it!”</a:t>
            </a:r>
          </a:p>
        </p:txBody>
      </p:sp>
      <p:sp>
        <p:nvSpPr>
          <p:cNvPr id="4" name="Rectangle 3">
            <a:extLst>
              <a:ext uri="{FF2B5EF4-FFF2-40B4-BE49-F238E27FC236}">
                <a16:creationId xmlns:a16="http://schemas.microsoft.com/office/drawing/2014/main" id="{1ED700B8-9688-4EA6-8881-70C6F096670D}"/>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By Conducting Yourself in the Right Way.</a:t>
            </a:r>
          </a:p>
        </p:txBody>
      </p:sp>
    </p:spTree>
  </p:cSld>
  <p:clrMapOvr>
    <a:masterClrMapping/>
  </p:clrMapOvr>
  <p:transition>
    <p:dissolv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BED7838-4354-471A-AE13-4928B0302B23}"/>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F4A4218-428A-4FE7-AE49-13667FDA4CB9}"/>
              </a:ext>
            </a:extLst>
          </p:cNvPr>
          <p:cNvSpPr>
            <a:spLocks noGrp="1" noChangeArrowheads="1"/>
          </p:cNvSpPr>
          <p:nvPr>
            <p:ph idx="1"/>
          </p:nvPr>
        </p:nvSpPr>
        <p:spPr>
          <a:xfrm>
            <a:off x="457200" y="1219200"/>
            <a:ext cx="8229600" cy="51054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making the most of every opportunity</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because the days are evil. - v16</a:t>
            </a:r>
            <a:endParaRPr lang="en-US" sz="28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How do you conduct yourself wisely?</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How do you put time to the 	best use?</a:t>
            </a:r>
          </a:p>
        </p:txBody>
      </p:sp>
      <p:sp>
        <p:nvSpPr>
          <p:cNvPr id="4" name="Rectangle 3">
            <a:extLst>
              <a:ext uri="{FF2B5EF4-FFF2-40B4-BE49-F238E27FC236}">
                <a16:creationId xmlns:a16="http://schemas.microsoft.com/office/drawing/2014/main" id="{1D8A8272-805C-4305-ADE3-2C798F29A3BF}"/>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By Conducting Yourself in the Right Way.</a:t>
            </a:r>
          </a:p>
        </p:txBody>
      </p:sp>
    </p:spTree>
  </p:cSld>
  <p:clrMapOvr>
    <a:masterClrMapping/>
  </p:clrMapOvr>
  <p:transition>
    <p:dissolv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314CA1DC-177E-4A2F-8353-92DB481A6675}"/>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3CC5B221-2388-4CDF-B091-BEB570195254}"/>
              </a:ext>
            </a:extLst>
          </p:cNvPr>
          <p:cNvSpPr>
            <a:spLocks noGrp="1" noChangeArrowheads="1"/>
          </p:cNvSpPr>
          <p:nvPr>
            <p:ph idx="1"/>
          </p:nvPr>
        </p:nvSpPr>
        <p:spPr>
          <a:xfrm>
            <a:off x="457200" y="1219200"/>
            <a:ext cx="8229600" cy="5638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making the most of every opportunity</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because the days are evil. - v16</a:t>
            </a:r>
            <a:endParaRPr lang="en-US" sz="28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How do you conduct yourself wisely?</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How do you put time to the 	best use?</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Why is this important?</a:t>
            </a:r>
          </a:p>
          <a:p>
            <a:pPr marL="609600" indent="-609600" algn="ctr"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Matthew 20:1-16</a:t>
            </a:r>
          </a:p>
        </p:txBody>
      </p:sp>
      <p:sp>
        <p:nvSpPr>
          <p:cNvPr id="4" name="Rectangle 3">
            <a:extLst>
              <a:ext uri="{FF2B5EF4-FFF2-40B4-BE49-F238E27FC236}">
                <a16:creationId xmlns:a16="http://schemas.microsoft.com/office/drawing/2014/main" id="{449269B8-C40D-49B8-BF03-95819343ECF0}"/>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By Conducting Yourself in the Right Way.</a:t>
            </a:r>
          </a:p>
        </p:txBody>
      </p:sp>
    </p:spTree>
  </p:cSld>
  <p:clrMapOvr>
    <a:masterClrMapping/>
  </p:clrMapOvr>
  <p:transition>
    <p:dissolv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352F3B9-8290-4B10-B456-0FCB245DC536}"/>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51810B4-3E7D-4D9F-9F4B-0EB494EDE82D}"/>
              </a:ext>
            </a:extLst>
          </p:cNvPr>
          <p:cNvSpPr>
            <a:spLocks noGrp="1" noChangeArrowheads="1"/>
          </p:cNvSpPr>
          <p:nvPr>
            <p:ph idx="1"/>
          </p:nvPr>
        </p:nvSpPr>
        <p:spPr>
          <a:xfrm>
            <a:off x="457200" y="11430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rPr>
              <a:t>I. By Conducting Yourself in the </a:t>
            </a:r>
            <a:r>
              <a:rPr lang="en-US" sz="4400" b="1">
                <a:solidFill>
                  <a:schemeClr val="bg1">
                    <a:lumMod val="65000"/>
                  </a:schemeClr>
                </a:solidFill>
                <a:effectLst>
                  <a:outerShdw blurRad="38100" dist="38100" dir="2700000" algn="tl">
                    <a:srgbClr val="000000">
                      <a:alpha val="43137"/>
                    </a:srgbClr>
                  </a:outerShdw>
                </a:effectLst>
                <a:latin typeface="Arial Narrow" pitchFamily="34" charset="0"/>
              </a:rPr>
              <a:t>Right Way</a:t>
            </a:r>
            <a:endPar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rPr>
              <a:t>II. By Seeking for Yourself the </a:t>
            </a:r>
            <a:r>
              <a:rPr lang="en-US" sz="4400" b="1">
                <a:solidFill>
                  <a:srgbClr val="002060"/>
                </a:solidFill>
                <a:effectLst>
                  <a:outerShdw blurRad="38100" dist="38100" dir="2700000" algn="tl">
                    <a:srgbClr val="000000">
                      <a:alpha val="43137"/>
                    </a:srgbClr>
                  </a:outerShdw>
                </a:effectLst>
                <a:latin typeface="Arial Narrow" pitchFamily="34" charset="0"/>
              </a:rPr>
              <a:t>Right Understanding</a:t>
            </a:r>
            <a:endParaRPr lang="en-US" sz="4400" b="1" dirty="0">
              <a:solidFill>
                <a:srgbClr val="002060"/>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Therefore do not be foolish, but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understand what the Lord’s will is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v17</a:t>
            </a:r>
          </a:p>
        </p:txBody>
      </p:sp>
    </p:spTree>
  </p:cSld>
  <p:clrMapOvr>
    <a:masterClrMapping/>
  </p:clrMapOvr>
  <p:transition>
    <p:dissolv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5D34E4D-D1C4-4670-9043-F5382717BFF0}"/>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BB4B66B1-48E5-47FC-9145-91C95F12DF35}"/>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Why is right understanding important?</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4D46A2E2-F86B-4AE9-B918-B84B06D5597C}"/>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By Seeking for Yourself the Right Understanding.</a:t>
            </a:r>
          </a:p>
        </p:txBody>
      </p:sp>
    </p:spTree>
  </p:cSld>
  <p:clrMapOvr>
    <a:masterClrMapping/>
  </p:clrMapOvr>
  <p:transition>
    <p:dissolv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23C48AC1-54F6-4488-8BE0-8AAAFF4D1F43}"/>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24779BF-3A4E-4AA3-B868-10B43E2D549E}"/>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Why is right understanding important?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B.  Why is the right source of your understanding important?</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EA835D54-5F7E-4C9D-96BE-943885D8EC56}"/>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By Seeking for Yourself the Right Understanding.</a:t>
            </a:r>
          </a:p>
        </p:txBody>
      </p:sp>
    </p:spTree>
  </p:cSld>
  <p:clrMapOvr>
    <a:masterClrMapping/>
  </p:clrMapOvr>
  <p:transition>
    <p:dissolv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31610EE7-D610-4AE6-AB4F-E0CC8144CABE}"/>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DBF6734-277E-46BF-88D8-AE5A2A02A7B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1. To get educated, you go to 	school.</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7E77D304-00EA-4FF4-BEAC-E0BD4ED9B780}"/>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By Seeking for Yourself the Right Understanding.</a:t>
            </a:r>
          </a:p>
        </p:txBody>
      </p:sp>
    </p:spTree>
  </p:cSld>
  <p:clrMapOvr>
    <a:masterClrMapping/>
  </p:clrMapOvr>
  <p:transition>
    <p:dissolv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377B6C4-7926-46CA-8E9C-811DE91472B4}"/>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865A6400-CD2D-4A61-AC1E-74C825BC02F6}"/>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1. To get educated, you go to 	school.</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2.  To get spiritual understanding, 	you go to church.</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0098CD6D-E8B0-420F-BF00-5C159A7B5C7D}"/>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By Seeking for Yourself the Right Understanding.</a:t>
            </a:r>
          </a:p>
        </p:txBody>
      </p:sp>
    </p:spTree>
  </p:cSld>
  <p:clrMapOvr>
    <a:masterClrMapping/>
  </p:clrMapOvr>
  <p:transition>
    <p:dissolv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74A12D36-F3ED-4F9A-A1A7-C6A6CBF4F324}"/>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C4868E5-06A7-4EA6-91E1-DBA6CF35822B}"/>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1. To get educated, you go to 	school.</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2.  To get spiritual understanding, 	you go to church.</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3.  To get spiritual understanding 	to accurately represent the Lord, 	you go to God’s word!</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30954E53-7233-4E4D-ACB1-C7D2DAA9C805}"/>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By Seeking for Yourself the Right Understanding.</a:t>
            </a:r>
          </a:p>
        </p:txBody>
      </p:sp>
    </p:spTree>
  </p:cSld>
  <p:clrMapOvr>
    <a:masterClrMapping/>
  </p:clrMapOvr>
  <p:transition>
    <p:dissolv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7D17182-FB3D-45BF-9778-A37E7567B098}"/>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64A41FC-F397-42D4-85E8-D990FBFE0A48}"/>
              </a:ext>
            </a:extLst>
          </p:cNvPr>
          <p:cNvSpPr>
            <a:spLocks noGrp="1" noChangeArrowheads="1"/>
          </p:cNvSpPr>
          <p:nvPr>
            <p:ph idx="1"/>
          </p:nvPr>
        </p:nvSpPr>
        <p:spPr>
          <a:xfrm>
            <a:off x="457200" y="11430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rPr>
              <a:t>I. By Conducting Yourself in the </a:t>
            </a:r>
            <a:r>
              <a:rPr lang="en-US" sz="4400" b="1">
                <a:solidFill>
                  <a:schemeClr val="bg1">
                    <a:lumMod val="65000"/>
                  </a:schemeClr>
                </a:solidFill>
                <a:effectLst>
                  <a:outerShdw blurRad="38100" dist="38100" dir="2700000" algn="tl">
                    <a:srgbClr val="000000">
                      <a:alpha val="43137"/>
                    </a:srgbClr>
                  </a:outerShdw>
                </a:effectLst>
                <a:latin typeface="Arial Narrow" pitchFamily="34" charset="0"/>
              </a:rPr>
              <a:t>Right Way</a:t>
            </a:r>
            <a:endPar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r>
              <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rPr>
              <a:t>II. By Seeking for Yourself the </a:t>
            </a:r>
            <a:r>
              <a:rPr lang="en-US" sz="4400" b="1">
                <a:solidFill>
                  <a:schemeClr val="bg1">
                    <a:lumMod val="65000"/>
                  </a:schemeClr>
                </a:solidFill>
                <a:effectLst>
                  <a:outerShdw blurRad="38100" dist="38100" dir="2700000" algn="tl">
                    <a:srgbClr val="000000">
                      <a:alpha val="43137"/>
                    </a:srgbClr>
                  </a:outerShdw>
                </a:effectLst>
                <a:latin typeface="Arial Narrow" pitchFamily="34" charset="0"/>
              </a:rPr>
              <a:t>Right Understanding</a:t>
            </a:r>
            <a:endPar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rPr>
              <a:t>III.  By Filling Yourself with the </a:t>
            </a:r>
            <a:r>
              <a:rPr lang="en-US" sz="4400" b="1">
                <a:solidFill>
                  <a:srgbClr val="002060"/>
                </a:solidFill>
                <a:effectLst>
                  <a:outerShdw blurRad="38100" dist="38100" dir="2700000" algn="tl">
                    <a:srgbClr val="000000">
                      <a:alpha val="43137"/>
                    </a:srgbClr>
                  </a:outerShdw>
                </a:effectLst>
                <a:latin typeface="Arial Narrow" pitchFamily="34" charset="0"/>
              </a:rPr>
              <a:t>Right Spirit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v18-20</a:t>
            </a:r>
          </a:p>
        </p:txBody>
      </p:sp>
    </p:spTree>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F708BF7F-49C8-4A06-A4E4-4914CA9812BC}"/>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A728D5CA-4B0D-40EA-976E-63A18111A98F}"/>
              </a:ext>
            </a:extLst>
          </p:cNvPr>
          <p:cNvSpPr>
            <a:spLocks noGrp="1" noChangeArrowheads="1"/>
          </p:cNvSpPr>
          <p:nvPr>
            <p:ph idx="1"/>
          </p:nvPr>
        </p:nvSpPr>
        <p:spPr>
          <a:xfrm>
            <a:off x="381000" y="1066800"/>
            <a:ext cx="8382000" cy="5638800"/>
          </a:xfrm>
        </p:spPr>
        <p:txBody>
          <a:bodyPr>
            <a:normAutofit lnSpcReduction="10000"/>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Ephesians 5:15-20</a:t>
            </a:r>
          </a:p>
          <a:p>
            <a:pPr marL="609600" indent="-609600" algn="just" eaLnBrk="1" fontAlgn="auto" hangingPunct="1">
              <a:spcAft>
                <a:spcPts val="0"/>
              </a:spcAft>
              <a:buFont typeface="Wingdings 2" panose="05020102010507070707" pitchFamily="18" charset="2"/>
              <a:buNone/>
              <a:defRPr/>
            </a:pPr>
            <a:r>
              <a:rPr lang="en-US" sz="2800" baseline="30000" dirty="0"/>
              <a:t>﻿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Be very careful, then, how you live — not as unwise but as wise, making the most of every opportunity, because the days are evil. Therefore do not be foolish, but understand what the Lord’s will is. Do not get drunk on wine, which leads to debauchery. Instead, be filled with the Spirit. Speak to one another with psalms, hymns and spiritual songs. Sing and make music in your heart to the Lord, always giving thanks to God the Father for everything, in the name of our Lord Jesus Christ. </a:t>
            </a:r>
          </a:p>
        </p:txBody>
      </p:sp>
    </p:spTree>
  </p:cSld>
  <p:clrMapOvr>
    <a:masterClrMapping/>
  </p:clrMapOvr>
  <p:transition>
    <p:dissolv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13B963A-7E3C-4C1B-9DDC-C2FBAA72450C}"/>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378FBA81-277D-47BB-9875-DCD8E0D7A2F1}"/>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Do not get drunk on wine</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which leads to debauchery. Instead, be filled with the Spirit. - v18</a:t>
            </a:r>
            <a:endPar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endParaRP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A.  What kind of spirits could you be filled with to lead you away from God?</a:t>
            </a:r>
          </a:p>
        </p:txBody>
      </p:sp>
      <p:sp>
        <p:nvSpPr>
          <p:cNvPr id="4" name="Rectangle 3">
            <a:extLst>
              <a:ext uri="{FF2B5EF4-FFF2-40B4-BE49-F238E27FC236}">
                <a16:creationId xmlns:a16="http://schemas.microsoft.com/office/drawing/2014/main" id="{53863D89-2CCD-4DB3-BFA3-3B48587F5A0A}"/>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By Filling Yourself with the Right Spirit.</a:t>
            </a:r>
          </a:p>
        </p:txBody>
      </p:sp>
    </p:spTree>
  </p:cSld>
  <p:clrMapOvr>
    <a:masterClrMapping/>
  </p:clrMapOvr>
  <p:transition>
    <p:dissolv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102C9D3-7A83-44D7-A2B0-EB0D0C44EF59}"/>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B7FBB1AB-A23F-46BA-B103-1892555E56C0}"/>
              </a:ext>
            </a:extLst>
          </p:cNvPr>
          <p:cNvSpPr>
            <a:spLocks noGrp="1" noChangeArrowheads="1"/>
          </p:cNvSpPr>
          <p:nvPr>
            <p:ph idx="1"/>
          </p:nvPr>
        </p:nvSpPr>
        <p:spPr>
          <a:xfrm>
            <a:off x="457200" y="1143000"/>
            <a:ext cx="8229600" cy="5715000"/>
          </a:xfrm>
        </p:spPr>
        <p:txBody>
          <a:bodyPr>
            <a:normAutofit/>
          </a:bodyPr>
          <a:lstStyle/>
          <a:p>
            <a:pPr marL="609600" indent="-609600" algn="just" eaLnBrk="1" hangingPunct="1">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Do not get drunk on wine, </a:t>
            </a:r>
            <a:r>
              <a:rPr lang="en-US" alt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which leads to debauchery</a:t>
            </a: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Instead, be filled with the Spirit. - v18</a:t>
            </a:r>
            <a:endPar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endParaRPr>
          </a:p>
          <a:p>
            <a:pPr marL="609600" indent="-60960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A.  What kind of spirits could you be filled with to lead you away from God?</a:t>
            </a:r>
          </a:p>
          <a:p>
            <a:pPr marL="609600" indent="-60960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1. </a:t>
            </a:r>
            <a:r>
              <a:rPr lang="en-US" altLang="en-US" sz="4400" b="1">
                <a:solidFill>
                  <a:srgbClr val="006600"/>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Debauchery</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a:t>
            </a:r>
            <a:r>
              <a:rPr lang="en-US" altLang="en-US" sz="4400" b="1">
                <a:solidFill>
                  <a:schemeClr val="tx1"/>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 	recklessness, 	wildness, out of control, exces-	sive, wasteful.   	           </a:t>
            </a:r>
            <a:r>
              <a:rPr lang="en-US" altLang="en-US" sz="2800" b="1">
                <a:solidFill>
                  <a:schemeClr val="tx1"/>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a:t>
            </a:r>
            <a:r>
              <a:rPr lang="el-GR"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ἀσωτία</a:t>
            </a:r>
            <a:endPar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Arial" panose="020B0604020202020204" pitchFamily="34" charset="0"/>
            </a:endParaRPr>
          </a:p>
        </p:txBody>
      </p:sp>
      <p:sp>
        <p:nvSpPr>
          <p:cNvPr id="4" name="Rectangle 3">
            <a:extLst>
              <a:ext uri="{FF2B5EF4-FFF2-40B4-BE49-F238E27FC236}">
                <a16:creationId xmlns:a16="http://schemas.microsoft.com/office/drawing/2014/main" id="{F7BF2A33-B0FB-43A6-8C6C-3E399CDF0693}"/>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By Filling Yourself with the Right Spirit.</a:t>
            </a:r>
          </a:p>
        </p:txBody>
      </p:sp>
    </p:spTree>
  </p:cSld>
  <p:clrMapOvr>
    <a:masterClrMapping/>
  </p:clrMapOvr>
  <p:transition>
    <p:dissolv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DBB4787-0F4E-4671-B341-DADD32827A4E}"/>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77F052A-82E2-4F9E-B3C9-7EE99DD227D6}"/>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Do not get drunk on wine,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which leads to debauchery</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Instead, be filled with the Spirit. - v18</a:t>
            </a:r>
            <a:endPar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endParaRP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A.  What kind of spirits could you be filled with to lead you away from God?</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2. This leads to the opposite of 	what God wants because:</a:t>
            </a:r>
          </a:p>
        </p:txBody>
      </p:sp>
      <p:sp>
        <p:nvSpPr>
          <p:cNvPr id="4" name="Rectangle 3">
            <a:extLst>
              <a:ext uri="{FF2B5EF4-FFF2-40B4-BE49-F238E27FC236}">
                <a16:creationId xmlns:a16="http://schemas.microsoft.com/office/drawing/2014/main" id="{BF9A302A-9867-4FE3-918F-42B650D26EB4}"/>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By Filling Yourself with the Right Spirit.</a:t>
            </a:r>
          </a:p>
        </p:txBody>
      </p:sp>
    </p:spTree>
  </p:cSld>
  <p:clrMapOvr>
    <a:masterClrMapping/>
  </p:clrMapOvr>
  <p:transition>
    <p:dissolv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3079DEE-4877-42E1-80BF-7ACF53D87A01}"/>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9E36D2B-9DD5-4B55-97D9-34BF690BACC1}"/>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Do not get drunk on wine,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which leads to debauchery</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Instead, be filled with the Spirit. - v18</a:t>
            </a:r>
            <a:endPar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endParaRP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a. A drunk is anti-social - a 	Christian needs fellowship.</a:t>
            </a:r>
          </a:p>
        </p:txBody>
      </p:sp>
      <p:sp>
        <p:nvSpPr>
          <p:cNvPr id="4" name="Rectangle 3">
            <a:extLst>
              <a:ext uri="{FF2B5EF4-FFF2-40B4-BE49-F238E27FC236}">
                <a16:creationId xmlns:a16="http://schemas.microsoft.com/office/drawing/2014/main" id="{D5ECC06E-6C46-4D02-8E18-A9B96CAF108A}"/>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By Filling Yourself with the Right Spirit.</a:t>
            </a:r>
          </a:p>
        </p:txBody>
      </p:sp>
    </p:spTree>
  </p:cSld>
  <p:clrMapOvr>
    <a:masterClrMapping/>
  </p:clrMapOvr>
  <p:transition>
    <p:dissolv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70933D24-B040-49A6-8B95-C247F8E75C1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47BC199-DC31-4436-86CF-8F5B630E0D87}"/>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Do not get drunk on wine,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which leads to debauchery</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Instead, be filled with the Spirit. - v18</a:t>
            </a:r>
            <a:endPar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endParaRP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b.  A drunk is arrogant -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But the fruit 	of the Spirit is love, joy, peace, patience, 	kindness, goodness, faithfulness, gentle-	</a:t>
            </a:r>
            <a:r>
              <a:rPr lang="en-US" sz="2800" b="1" dirty="0" err="1">
                <a:solidFill>
                  <a:schemeClr val="tx1"/>
                </a:solidFill>
                <a:effectLst>
                  <a:outerShdw blurRad="38100" dist="38100" dir="2700000" algn="tl">
                    <a:srgbClr val="000000">
                      <a:alpha val="43137"/>
                    </a:srgbClr>
                  </a:outerShdw>
                </a:effectLst>
                <a:latin typeface="Arial" pitchFamily="34" charset="0"/>
                <a:cs typeface="Arial" pitchFamily="34" charset="0"/>
              </a:rPr>
              <a:t>ness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and self-control. - Gal 5:22-23</a:t>
            </a:r>
          </a:p>
          <a:p>
            <a:pPr marL="609600" indent="-609600" algn="just"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endParaRPr>
          </a:p>
        </p:txBody>
      </p:sp>
      <p:sp>
        <p:nvSpPr>
          <p:cNvPr id="4" name="Rectangle 3">
            <a:extLst>
              <a:ext uri="{FF2B5EF4-FFF2-40B4-BE49-F238E27FC236}">
                <a16:creationId xmlns:a16="http://schemas.microsoft.com/office/drawing/2014/main" id="{5DCBD449-855A-4417-BB7D-63F7E034CEC9}"/>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By Filling Yourself with the Right Spirit.</a:t>
            </a:r>
          </a:p>
        </p:txBody>
      </p:sp>
    </p:spTree>
  </p:cSld>
  <p:clrMapOvr>
    <a:masterClrMapping/>
  </p:clrMapOvr>
  <p:transition>
    <p:dissolv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FC3F0E9E-A757-443B-BA3D-7CE854D5D6E0}"/>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1275AE3-A477-4527-A547-D201381B781C}"/>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Do not get drunk on wine,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which leads to debauchery</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Instead, be filled with the Spirit. - v18</a:t>
            </a:r>
            <a:endPar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endParaRP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c.  A drunk is boastful &amp; bold - a 	Christian is to be humble &amp; 	meek.</a:t>
            </a:r>
          </a:p>
        </p:txBody>
      </p:sp>
      <p:sp>
        <p:nvSpPr>
          <p:cNvPr id="4" name="Rectangle 3">
            <a:extLst>
              <a:ext uri="{FF2B5EF4-FFF2-40B4-BE49-F238E27FC236}">
                <a16:creationId xmlns:a16="http://schemas.microsoft.com/office/drawing/2014/main" id="{3A75FEA0-4632-46CA-8461-248A012F4C29}"/>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By Filling Yourself with the Right Spirit.</a:t>
            </a:r>
          </a:p>
        </p:txBody>
      </p:sp>
    </p:spTree>
  </p:cSld>
  <p:clrMapOvr>
    <a:masterClrMapping/>
  </p:clrMapOvr>
  <p:transition>
    <p:dissolv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C466FD8-C21F-46BF-A863-C1DDA69DCA21}"/>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1141D33-A4DE-4282-8075-DCD98A116871}"/>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Do not get drunk on wine, which leads to debauchery. Instead,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be filled with the Spirit</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v18</a:t>
            </a:r>
            <a:endPar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endParaRP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B.  What kind of Spirit could you be filled with to lead you to God?</a:t>
            </a:r>
          </a:p>
        </p:txBody>
      </p:sp>
      <p:sp>
        <p:nvSpPr>
          <p:cNvPr id="4" name="Rectangle 3">
            <a:extLst>
              <a:ext uri="{FF2B5EF4-FFF2-40B4-BE49-F238E27FC236}">
                <a16:creationId xmlns:a16="http://schemas.microsoft.com/office/drawing/2014/main" id="{2BAE1FAB-DE90-4ABB-9A92-F3A2F05202DD}"/>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By Filling Yourself with the Right Spirit.</a:t>
            </a:r>
          </a:p>
        </p:txBody>
      </p:sp>
    </p:spTree>
  </p:cSld>
  <p:clrMapOvr>
    <a:masterClrMapping/>
  </p:clrMapOvr>
  <p:transition>
    <p:dissolv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40672D7-766F-4CBD-B4A0-B2DFCBDE1EDB}"/>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83F618B3-C586-4374-90DC-CADE9BF3E2FD}"/>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Do not get drunk on wine, which leads to debauchery. Instead,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be filled with the Spirit</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v18</a:t>
            </a:r>
            <a:endPar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endParaRP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B.  What kind of Spirit could you be filled with to lead you to God?</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1.  This results in a Spirit oriented 	life!</a:t>
            </a:r>
          </a:p>
        </p:txBody>
      </p:sp>
      <p:sp>
        <p:nvSpPr>
          <p:cNvPr id="4" name="Rectangle 3">
            <a:extLst>
              <a:ext uri="{FF2B5EF4-FFF2-40B4-BE49-F238E27FC236}">
                <a16:creationId xmlns:a16="http://schemas.microsoft.com/office/drawing/2014/main" id="{0CD6F499-4F43-4F8B-BF36-790D01CACAA5}"/>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By Filling Yourself with the Right Spirit.</a:t>
            </a:r>
          </a:p>
        </p:txBody>
      </p:sp>
    </p:spTree>
  </p:cSld>
  <p:clrMapOvr>
    <a:masterClrMapping/>
  </p:clrMapOvr>
  <p:transition>
    <p:dissolv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2219AD8C-51AD-43C8-9344-0782FEC96E64}"/>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055964E-ED4E-45DB-AA32-DD0413F8EBF5}"/>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Do not get drunk on wine, which leads to debauchery. Instead,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be filled with the Spirit</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v18</a:t>
            </a:r>
            <a:endPar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endParaRP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2.  What are the characteristics of 	a Spirit oriented life?</a:t>
            </a:r>
          </a:p>
        </p:txBody>
      </p:sp>
      <p:sp>
        <p:nvSpPr>
          <p:cNvPr id="4" name="Rectangle 3">
            <a:extLst>
              <a:ext uri="{FF2B5EF4-FFF2-40B4-BE49-F238E27FC236}">
                <a16:creationId xmlns:a16="http://schemas.microsoft.com/office/drawing/2014/main" id="{8F6E32EF-C4CE-4BAC-9EC7-A4E1F66A1F5D}"/>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By Filling Yourself with the Right Spirit.</a:t>
            </a:r>
          </a:p>
        </p:txBody>
      </p:sp>
    </p:spTree>
  </p:cSld>
  <p:clrMapOvr>
    <a:masterClrMapping/>
  </p:clrMapOvr>
  <p:transition>
    <p:dissolv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AE96A97-A83A-40AA-B6A5-0C33875D770D}"/>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1C0D311-5BCC-4564-9A9E-2E0230E4703A}"/>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Speak to one another</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with psalms, hymns and spiritual songs. Sing and make music in your heart to the Lord, always giving thanks to God the Father for everything, in the name of our Lord Jesus Christ. - v19-20</a:t>
            </a:r>
            <a:endPar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endParaRP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a.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Speaking</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to one another.</a:t>
            </a:r>
          </a:p>
        </p:txBody>
      </p:sp>
      <p:sp>
        <p:nvSpPr>
          <p:cNvPr id="4" name="Rectangle 3">
            <a:extLst>
              <a:ext uri="{FF2B5EF4-FFF2-40B4-BE49-F238E27FC236}">
                <a16:creationId xmlns:a16="http://schemas.microsoft.com/office/drawing/2014/main" id="{4ECD5714-BC39-4D83-A6B4-CFCE74A44E6E}"/>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By Filling Yourself with the Right Spirit.</a:t>
            </a:r>
          </a:p>
        </p:txBody>
      </p:sp>
    </p:spTree>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2D734F25-4E9C-4D3F-8327-27C7EF5D1C3A}"/>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C4816D1-DE43-45CA-AA70-65067ED760CA}"/>
              </a:ext>
            </a:extLst>
          </p:cNvPr>
          <p:cNvSpPr>
            <a:spLocks noGrp="1" noChangeArrowheads="1"/>
          </p:cNvSpPr>
          <p:nvPr>
            <p:ph idx="1"/>
          </p:nvPr>
        </p:nvSpPr>
        <p:spPr>
          <a:xfrm>
            <a:off x="457200" y="11430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rPr>
              <a:t>I. By Conducting Yourself in the </a:t>
            </a:r>
            <a:r>
              <a:rPr lang="en-US" sz="4400" b="1">
                <a:solidFill>
                  <a:srgbClr val="002060"/>
                </a:solidFill>
                <a:effectLst>
                  <a:outerShdw blurRad="38100" dist="38100" dir="2700000" algn="tl">
                    <a:srgbClr val="000000">
                      <a:alpha val="43137"/>
                    </a:srgbClr>
                  </a:outerShdw>
                </a:effectLst>
                <a:latin typeface="Arial Narrow" pitchFamily="34" charset="0"/>
              </a:rPr>
              <a:t>Right Way</a:t>
            </a:r>
            <a:endParaRPr lang="en-US" sz="4400" b="1" dirty="0">
              <a:solidFill>
                <a:srgbClr val="002060"/>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Be very careful, then, how you live — not as unwise but as wise, making the most of every opportunity, because the days are evil. - v15-16</a:t>
            </a:r>
          </a:p>
        </p:txBody>
      </p:sp>
    </p:spTree>
  </p:cSld>
  <p:clrMapOvr>
    <a:masterClrMapping/>
  </p:clrMapOvr>
  <p:transition>
    <p:dissolv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ED94D73-FEDD-4F72-B39E-7015D0A4D1A4}"/>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AEBAEEEE-3157-40E7-9344-818EE71B64AF}"/>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Speak to one another</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with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psalms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hymns and spiritual songs. Sing and make music in your heart to the Lord, always giving thanks to God the Father for everything, in the name of our Lord Jesus Christ. - v19-20</a:t>
            </a:r>
            <a:endPar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endParaRP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a.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Speaking</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to one another.</a:t>
            </a:r>
          </a:p>
          <a:p>
            <a:pPr marL="609600" indent="-609600" algn="just"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endParaRPr>
          </a:p>
          <a:p>
            <a:pPr marL="609600" indent="-609600" algn="ctr" eaLnBrk="1" fontAlgn="auto" hangingPunct="1">
              <a:spcAft>
                <a:spcPts val="0"/>
              </a:spcAft>
              <a:buFont typeface="Wingdings 2" panose="05020102010507070707" pitchFamily="18" charset="2"/>
              <a:buNone/>
              <a:defRPr/>
            </a:pPr>
            <a:r>
              <a:rPr lang="en-US" sz="4400" b="1" dirty="0">
                <a:solidFill>
                  <a:srgbClr val="006600"/>
                </a:solidFill>
                <a:effectLst>
                  <a:outerShdw blurRad="38100" dist="38100" dir="2700000" algn="tl">
                    <a:srgbClr val="000000">
                      <a:alpha val="43137"/>
                    </a:srgbClr>
                  </a:outerShdw>
                </a:effectLst>
                <a:latin typeface="Arial Narrow" pitchFamily="34" charset="0"/>
                <a:cs typeface="Arial" pitchFamily="34" charset="0"/>
              </a:rPr>
              <a:t>Through Hebrew Psalms</a:t>
            </a:r>
          </a:p>
        </p:txBody>
      </p:sp>
      <p:sp>
        <p:nvSpPr>
          <p:cNvPr id="4" name="Rectangle 3">
            <a:extLst>
              <a:ext uri="{FF2B5EF4-FFF2-40B4-BE49-F238E27FC236}">
                <a16:creationId xmlns:a16="http://schemas.microsoft.com/office/drawing/2014/main" id="{53EFC34A-36FE-4B3C-9578-2F35E892E5EA}"/>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By Filling Yourself with the Right Spirit.</a:t>
            </a:r>
          </a:p>
        </p:txBody>
      </p:sp>
    </p:spTree>
  </p:cSld>
  <p:clrMapOvr>
    <a:masterClrMapping/>
  </p:clrMapOvr>
  <p:transition>
    <p:dissolv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1544A8B9-03E3-4AAB-8B9A-6A62FF5A8B7E}"/>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D167D16-6FA8-4AF3-8863-D83E9D445586}"/>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Speak to one another</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with psalms,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hymns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and spiritual songs. Sing and make music in your heart to the Lord, always giving thanks to God the Father for everything, in the name of our Lord Jesus Christ. - v19-20</a:t>
            </a:r>
            <a:endPar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endParaRP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a.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Speaking</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to one another.</a:t>
            </a:r>
          </a:p>
          <a:p>
            <a:pPr marL="609600" indent="-609600" algn="just"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endParaRPr>
          </a:p>
          <a:p>
            <a:pPr marL="609600" indent="-609600" algn="ctr" eaLnBrk="1" fontAlgn="auto" hangingPunct="1">
              <a:spcAft>
                <a:spcPts val="0"/>
              </a:spcAft>
              <a:buFont typeface="Wingdings 2" panose="05020102010507070707" pitchFamily="18" charset="2"/>
              <a:buNone/>
              <a:defRPr/>
            </a:pPr>
            <a:r>
              <a:rPr lang="en-US" sz="4400" b="1" dirty="0">
                <a:solidFill>
                  <a:srgbClr val="006600"/>
                </a:solidFill>
                <a:effectLst>
                  <a:outerShdw blurRad="38100" dist="38100" dir="2700000" algn="tl">
                    <a:srgbClr val="000000">
                      <a:alpha val="43137"/>
                    </a:srgbClr>
                  </a:outerShdw>
                </a:effectLst>
                <a:latin typeface="Arial Narrow" pitchFamily="34" charset="0"/>
                <a:cs typeface="Arial" pitchFamily="34" charset="0"/>
              </a:rPr>
              <a:t>Through Greek Hymns</a:t>
            </a:r>
          </a:p>
        </p:txBody>
      </p:sp>
      <p:sp>
        <p:nvSpPr>
          <p:cNvPr id="4" name="Rectangle 3">
            <a:extLst>
              <a:ext uri="{FF2B5EF4-FFF2-40B4-BE49-F238E27FC236}">
                <a16:creationId xmlns:a16="http://schemas.microsoft.com/office/drawing/2014/main" id="{58472EA0-E2BA-4AB2-BB17-71DE1F44C2A7}"/>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By Filling Yourself with the Right Spirit.</a:t>
            </a:r>
          </a:p>
        </p:txBody>
      </p:sp>
    </p:spTree>
  </p:cSld>
  <p:clrMapOvr>
    <a:masterClrMapping/>
  </p:clrMapOvr>
  <p:transition>
    <p:dissolv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0E00FC6-A47D-46BA-91FB-8975DA97F675}"/>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D4F1B35-4A21-4CF5-BA7A-E44D32F4EE5C}"/>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Speak to one another</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with psalms, hymns and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spiritual songs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Sing and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make music in your heart to the Lord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always giving thanks to God the Father for everything, in the name of our Lord Jesus Christ. - v19-20</a:t>
            </a:r>
            <a:endPar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endParaRP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a.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Speaking</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to one another.</a:t>
            </a:r>
          </a:p>
          <a:p>
            <a:pPr marL="609600" indent="-609600" algn="just"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endParaRPr>
          </a:p>
          <a:p>
            <a:pPr marL="609600" indent="-609600" algn="ctr" eaLnBrk="1" fontAlgn="auto" hangingPunct="1">
              <a:spcAft>
                <a:spcPts val="0"/>
              </a:spcAft>
              <a:buFont typeface="Wingdings 2" panose="05020102010507070707" pitchFamily="18" charset="2"/>
              <a:buNone/>
              <a:defRPr/>
            </a:pPr>
            <a:r>
              <a:rPr lang="en-US" sz="4400" b="1" dirty="0">
                <a:solidFill>
                  <a:srgbClr val="006600"/>
                </a:solidFill>
                <a:effectLst>
                  <a:outerShdw blurRad="38100" dist="38100" dir="2700000" algn="tl">
                    <a:srgbClr val="000000">
                      <a:alpha val="43137"/>
                    </a:srgbClr>
                  </a:outerShdw>
                </a:effectLst>
                <a:latin typeface="Arial Narrow" pitchFamily="34" charset="0"/>
                <a:cs typeface="Arial" pitchFamily="34" charset="0"/>
              </a:rPr>
              <a:t>Through songs in your heart</a:t>
            </a:r>
          </a:p>
        </p:txBody>
      </p:sp>
      <p:sp>
        <p:nvSpPr>
          <p:cNvPr id="4" name="Rectangle 3">
            <a:extLst>
              <a:ext uri="{FF2B5EF4-FFF2-40B4-BE49-F238E27FC236}">
                <a16:creationId xmlns:a16="http://schemas.microsoft.com/office/drawing/2014/main" id="{3532075A-4EE3-4D60-B7D0-692B02140A3B}"/>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By Filling Yourself with the Right Spirit.</a:t>
            </a:r>
          </a:p>
        </p:txBody>
      </p:sp>
    </p:spTree>
  </p:cSld>
  <p:clrMapOvr>
    <a:masterClrMapping/>
  </p:clrMapOvr>
  <p:transition>
    <p:dissolv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42F67550-15B6-4FB8-8455-8B6982EC3002}"/>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CCB1DD0-93BE-42BD-9803-786DACC7B4C2}"/>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Speak to one another with psalms, hymns and spiritual songs. Sing and make music in your heart to the Lord,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always giving thanks to God the Father for everything</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in the name of our Lord Jesus Christ. - v19-20</a:t>
            </a:r>
            <a:endPar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endParaRP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b.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Thanking</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God.</a:t>
            </a:r>
          </a:p>
        </p:txBody>
      </p:sp>
      <p:sp>
        <p:nvSpPr>
          <p:cNvPr id="4" name="Rectangle 3">
            <a:extLst>
              <a:ext uri="{FF2B5EF4-FFF2-40B4-BE49-F238E27FC236}">
                <a16:creationId xmlns:a16="http://schemas.microsoft.com/office/drawing/2014/main" id="{D42ABAE7-6BA2-4E04-8123-35D13CC11035}"/>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By Filling Yourself with the Right Spirit.</a:t>
            </a:r>
          </a:p>
        </p:txBody>
      </p:sp>
    </p:spTree>
  </p:cSld>
  <p:clrMapOvr>
    <a:masterClrMapping/>
  </p:clrMapOvr>
  <p:transition>
    <p:dissolv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A567F86-FCAC-48F8-B8FC-CBED4F1D3BDD}"/>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DC164FD-5937-4ADD-8D99-FC332AE78615}"/>
              </a:ext>
            </a:extLst>
          </p:cNvPr>
          <p:cNvSpPr>
            <a:spLocks noGrp="1" noChangeArrowheads="1"/>
          </p:cNvSpPr>
          <p:nvPr>
            <p:ph idx="1"/>
          </p:nvPr>
        </p:nvSpPr>
        <p:spPr>
          <a:xfrm>
            <a:off x="457200" y="1143000"/>
            <a:ext cx="8229600" cy="5410200"/>
          </a:xfrm>
        </p:spPr>
        <p:txBody>
          <a:bodyPr>
            <a:normAutofit/>
          </a:bodyPr>
          <a:lstStyle/>
          <a:p>
            <a:pPr marL="609600" indent="-609600" algn="ctr"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endParaRP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Effective witnessing means accurately representing the Lord</a:t>
            </a: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By having the right behavior</a:t>
            </a: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By having the right understanding</a:t>
            </a: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By being filled with the right Spirit!</a:t>
            </a:r>
          </a:p>
        </p:txBody>
      </p:sp>
    </p:spTree>
  </p:cSld>
  <p:clrMapOvr>
    <a:masterClrMapping/>
  </p:clrMapOvr>
  <p:transition>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0671566-C62A-4453-9CB8-C83376A959F0}"/>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98A8FFF2-BD88-41AE-AA6F-76865AAEC823}"/>
              </a:ext>
            </a:extLst>
          </p:cNvPr>
          <p:cNvSpPr>
            <a:spLocks noGrp="1" noChangeArrowheads="1"/>
          </p:cNvSpPr>
          <p:nvPr>
            <p:ph idx="1"/>
          </p:nvPr>
        </p:nvSpPr>
        <p:spPr>
          <a:xfrm>
            <a:off x="457200" y="1219200"/>
            <a:ext cx="8229600" cy="51054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Be very careful</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then, how you live — not as unwise but as wise . . . - v15</a:t>
            </a:r>
            <a:endParaRPr lang="en-US" sz="28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How do you conduct yourself carefully?</a:t>
            </a:r>
          </a:p>
        </p:txBody>
      </p:sp>
      <p:sp>
        <p:nvSpPr>
          <p:cNvPr id="4" name="Rectangle 3">
            <a:extLst>
              <a:ext uri="{FF2B5EF4-FFF2-40B4-BE49-F238E27FC236}">
                <a16:creationId xmlns:a16="http://schemas.microsoft.com/office/drawing/2014/main" id="{4D9908D3-061D-4D3D-86D2-A27876F7009B}"/>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By Conducting Yourself in the Right Way.</a:t>
            </a:r>
          </a:p>
        </p:txBody>
      </p:sp>
    </p:spTree>
  </p:cSld>
  <p:clrMapOvr>
    <a:masterClrMapping/>
  </p:clrMapOvr>
  <p:transition>
    <p:dissolv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D681559-BADD-4F10-9CD4-38ACE634FE6B}"/>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9749541-13A5-4957-95FE-DCA6D87FC68E}"/>
              </a:ext>
            </a:extLst>
          </p:cNvPr>
          <p:cNvSpPr>
            <a:spLocks noGrp="1" noChangeArrowheads="1"/>
          </p:cNvSpPr>
          <p:nvPr>
            <p:ph idx="1"/>
          </p:nvPr>
        </p:nvSpPr>
        <p:spPr>
          <a:xfrm>
            <a:off x="457200" y="1219200"/>
            <a:ext cx="8229600" cy="5105400"/>
          </a:xfrm>
        </p:spPr>
        <p:txBody>
          <a:bodyPr>
            <a:normAutofit/>
          </a:bodyPr>
          <a:lstStyle/>
          <a:p>
            <a:pPr marL="609600" indent="-609600" algn="just" eaLnBrk="1" hangingPunct="1">
              <a:buFont typeface="Wingdings 2" panose="05020102010507070707" pitchFamily="18" charset="2"/>
              <a:buNone/>
            </a:pPr>
            <a:r>
              <a:rPr lang="en-US" alt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Be very careful</a:t>
            </a: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then, how you live — not as unwise but as wise . . . - v15</a:t>
            </a:r>
            <a:endParaRPr lang="en-US" altLang="en-US" sz="2800" b="1">
              <a:solidFill>
                <a:srgbClr val="990033"/>
              </a:solidFill>
              <a:effectLst>
                <a:outerShdw blurRad="38100" dist="38100" dir="2700000" algn="tl">
                  <a:srgbClr val="000000">
                    <a:alpha val="43137"/>
                  </a:srgbClr>
                </a:outerShdw>
              </a:effectLst>
              <a:latin typeface="Arial Narrow" panose="020B0606020202030204" pitchFamily="34" charset="0"/>
            </a:endParaRPr>
          </a:p>
          <a:p>
            <a:pPr marL="609600" indent="-60960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A. How do you conduct yourself carefully?</a:t>
            </a:r>
          </a:p>
          <a:p>
            <a:pPr marL="609600" indent="-60960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1. </a:t>
            </a:r>
            <a:r>
              <a:rPr lang="en-US" altLang="en-US" sz="4400" b="1">
                <a:solidFill>
                  <a:srgbClr val="006600"/>
                </a:solidFill>
                <a:effectLst>
                  <a:outerShdw blurRad="38100" dist="38100" dir="2700000" algn="tl">
                    <a:srgbClr val="000000">
                      <a:alpha val="43137"/>
                    </a:srgbClr>
                  </a:outerShdw>
                </a:effectLst>
                <a:latin typeface="Arial Narrow" panose="020B0606020202030204" pitchFamily="34" charset="0"/>
              </a:rPr>
              <a:t>Careful</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a:t>
            </a:r>
            <a:r>
              <a:rPr lang="en-US" altLang="en-US" sz="4400" b="1">
                <a:solidFill>
                  <a:schemeClr val="tx1"/>
                </a:solidFill>
                <a:effectLst>
                  <a:outerShdw blurRad="38100" dist="38100" dir="2700000" algn="tl">
                    <a:srgbClr val="000000">
                      <a:alpha val="43137"/>
                    </a:srgbClr>
                  </a:outerShdw>
                </a:effectLst>
                <a:latin typeface="Arial Narrow" panose="020B0606020202030204" pitchFamily="34" charset="0"/>
              </a:rPr>
              <a:t>*</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 to be accurate.</a:t>
            </a:r>
          </a:p>
          <a:p>
            <a:pPr marL="609600" indent="-609600" algn="just" eaLnBrk="1" hangingPunct="1">
              <a:buFont typeface="Wingdings 2" panose="05020102010507070707" pitchFamily="18" charset="2"/>
              <a:buNone/>
            </a:pPr>
            <a:endParaRPr lang="en-US" altLang="en-US" sz="2800" b="1">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endParaRPr>
          </a:p>
          <a:p>
            <a:pPr marL="609600" indent="-609600" algn="just" eaLnBrk="1" hangingPunct="1">
              <a:buFont typeface="Wingdings 2" panose="05020102010507070707" pitchFamily="18" charset="2"/>
              <a:buNone/>
            </a:pPr>
            <a:endParaRPr lang="en-US" altLang="en-US" sz="2800" b="1">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endParaRPr>
          </a:p>
          <a:p>
            <a:pPr marL="609600" indent="-609600" algn="just" eaLnBrk="1" hangingPunct="1">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 </a:t>
            </a:r>
            <a:r>
              <a:rPr lang="el-GR"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ἀκριβῶς</a:t>
            </a:r>
            <a:endPar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endParaRPr>
          </a:p>
        </p:txBody>
      </p:sp>
      <p:sp>
        <p:nvSpPr>
          <p:cNvPr id="4" name="Rectangle 3">
            <a:extLst>
              <a:ext uri="{FF2B5EF4-FFF2-40B4-BE49-F238E27FC236}">
                <a16:creationId xmlns:a16="http://schemas.microsoft.com/office/drawing/2014/main" id="{840E5119-EE34-4C64-9300-902F7B719FE2}"/>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By Conducting Yourself in the Right Way.</a:t>
            </a:r>
          </a:p>
        </p:txBody>
      </p:sp>
    </p:spTree>
  </p:cSld>
  <p:clrMapOvr>
    <a:masterClrMapping/>
  </p:clrMapOvr>
  <p:transition>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3C86F68E-3E5D-4DD4-B16D-48BF5FD26183}"/>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B6A08FB-F268-40FA-B2C0-3BBA36CDF77A}"/>
              </a:ext>
            </a:extLst>
          </p:cNvPr>
          <p:cNvSpPr>
            <a:spLocks noGrp="1" noChangeArrowheads="1"/>
          </p:cNvSpPr>
          <p:nvPr>
            <p:ph idx="1"/>
          </p:nvPr>
        </p:nvSpPr>
        <p:spPr>
          <a:xfrm>
            <a:off x="457200" y="1219200"/>
            <a:ext cx="8229600" cy="51054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Be very careful</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then, how you live — not as unwise but as wise . . . - v15</a:t>
            </a:r>
            <a:endParaRPr lang="en-US" sz="28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How do you conduct yourself carefully?</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II Corinthians 5:20 -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We are therefore Christ’s ambassadors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as though God were making his appeal through us. We implore you on Christ’s behalf: Be reconciled to God.</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2.  As the Lord’s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ambassadors</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a:t>
            </a:r>
          </a:p>
        </p:txBody>
      </p:sp>
      <p:sp>
        <p:nvSpPr>
          <p:cNvPr id="4" name="Rectangle 3">
            <a:extLst>
              <a:ext uri="{FF2B5EF4-FFF2-40B4-BE49-F238E27FC236}">
                <a16:creationId xmlns:a16="http://schemas.microsoft.com/office/drawing/2014/main" id="{71E3FB9F-C92A-44CB-970F-54EFB2494128}"/>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By Conducting Yourself in the Right Way.</a:t>
            </a:r>
          </a:p>
        </p:txBody>
      </p:sp>
    </p:spTree>
  </p:cSld>
  <p:clrMapOvr>
    <a:masterClrMapping/>
  </p:clrMapOvr>
  <p:transition>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033BD8D-E192-422B-8DB2-2948E1B8F5E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10CCC61-DA3C-43A4-9A20-97C80EF5D7B8}"/>
              </a:ext>
            </a:extLst>
          </p:cNvPr>
          <p:cNvSpPr>
            <a:spLocks noGrp="1" noChangeArrowheads="1"/>
          </p:cNvSpPr>
          <p:nvPr>
            <p:ph idx="1"/>
          </p:nvPr>
        </p:nvSpPr>
        <p:spPr>
          <a:xfrm>
            <a:off x="457200" y="1219200"/>
            <a:ext cx="8229600" cy="51054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Be very careful</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then, how you live — not as unwise but as wise . . . - v15</a:t>
            </a:r>
            <a:endParaRPr lang="en-US" sz="28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How do you conduct yourself carefully?</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a. Represent Him as accurately 		as you can.</a:t>
            </a:r>
          </a:p>
        </p:txBody>
      </p:sp>
      <p:sp>
        <p:nvSpPr>
          <p:cNvPr id="4" name="Rectangle 3">
            <a:extLst>
              <a:ext uri="{FF2B5EF4-FFF2-40B4-BE49-F238E27FC236}">
                <a16:creationId xmlns:a16="http://schemas.microsoft.com/office/drawing/2014/main" id="{76414275-2211-4DC9-9D1F-82CAAF3B5F93}"/>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By Conducting Yourself in the Right Way.</a:t>
            </a:r>
          </a:p>
        </p:txBody>
      </p:sp>
    </p:spTree>
  </p:cSld>
  <p:clrMapOvr>
    <a:masterClrMapping/>
  </p:clrMapOvr>
  <p:transition>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BDA4677-5EA8-49F3-B23E-D71CDF65218C}"/>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C8E5EC0-6352-4D9B-8518-725111BF57DB}"/>
              </a:ext>
            </a:extLst>
          </p:cNvPr>
          <p:cNvSpPr>
            <a:spLocks noGrp="1" noChangeArrowheads="1"/>
          </p:cNvSpPr>
          <p:nvPr>
            <p:ph idx="1"/>
          </p:nvPr>
        </p:nvSpPr>
        <p:spPr>
          <a:xfrm>
            <a:off x="457200" y="1219200"/>
            <a:ext cx="8229600" cy="5638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Be very careful</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then, how you live — not as unwise but as wise . . . - v15</a:t>
            </a:r>
            <a:endParaRPr lang="en-US" sz="28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How do you conduct yourself carefully?</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a. Represent Him as accurately 		as you can.</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b. Be sensitive to what others 			think.</a:t>
            </a:r>
          </a:p>
        </p:txBody>
      </p:sp>
      <p:sp>
        <p:nvSpPr>
          <p:cNvPr id="4" name="Rectangle 3">
            <a:extLst>
              <a:ext uri="{FF2B5EF4-FFF2-40B4-BE49-F238E27FC236}">
                <a16:creationId xmlns:a16="http://schemas.microsoft.com/office/drawing/2014/main" id="{06A99714-DC5C-4793-B41C-7A1B9F9054CC}"/>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By Conducting Yourself in the Right Way.</a:t>
            </a:r>
          </a:p>
        </p:txBody>
      </p:sp>
    </p:spTree>
  </p:cSld>
  <p:clrMapOvr>
    <a:masterClrMapping/>
  </p:clrMapOvr>
  <p:transition>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2B0E451A-EDBA-474C-A98E-557389D0922E}"/>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30DCDFF-D1DC-4930-8EB3-8D4CA31A125D}"/>
              </a:ext>
            </a:extLst>
          </p:cNvPr>
          <p:cNvSpPr>
            <a:spLocks noGrp="1" noChangeArrowheads="1"/>
          </p:cNvSpPr>
          <p:nvPr>
            <p:ph idx="1"/>
          </p:nvPr>
        </p:nvSpPr>
        <p:spPr>
          <a:xfrm>
            <a:off x="457200" y="1219200"/>
            <a:ext cx="8229600" cy="51054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making the most of every opportunity</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because the days are evil. - v16</a:t>
            </a:r>
            <a:endParaRPr lang="en-US" sz="28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How do you conduct yourself wisely?</a:t>
            </a:r>
          </a:p>
          <a:p>
            <a:pPr marL="609600" indent="-609600" algn="just"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By using your time efficiently.</a:t>
            </a:r>
          </a:p>
        </p:txBody>
      </p:sp>
      <p:sp>
        <p:nvSpPr>
          <p:cNvPr id="4" name="Rectangle 3">
            <a:extLst>
              <a:ext uri="{FF2B5EF4-FFF2-40B4-BE49-F238E27FC236}">
                <a16:creationId xmlns:a16="http://schemas.microsoft.com/office/drawing/2014/main" id="{15633E05-06F4-4E99-9F96-01EC4E294002}"/>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By Conducting Yourself in the Right Way.</a:t>
            </a:r>
          </a:p>
        </p:txBody>
      </p:sp>
    </p:spTree>
  </p:cSld>
  <p:clrMapOvr>
    <a:masterClrMapping/>
  </p:clrMapOvr>
  <p:transition>
    <p:dissolve/>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docProps/app.xml><?xml version="1.0" encoding="utf-8"?>
<Properties xmlns="http://schemas.openxmlformats.org/officeDocument/2006/extended-properties" xmlns:vt="http://schemas.openxmlformats.org/officeDocument/2006/docPropsVTypes">
  <Template>Metro</Template>
  <TotalTime>31174</TotalTime>
  <Words>1845</Words>
  <Application>Microsoft Office PowerPoint</Application>
  <PresentationFormat>On-screen Show (4:3)</PresentationFormat>
  <Paragraphs>191</Paragraphs>
  <Slides>34</Slides>
  <Notes>34</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34</vt:i4>
      </vt:variant>
    </vt:vector>
  </HeadingPairs>
  <TitlesOfParts>
    <vt:vector size="43" baseType="lpstr">
      <vt:lpstr>Arial</vt:lpstr>
      <vt:lpstr>Arial Narrow</vt:lpstr>
      <vt:lpstr>Calibri</vt:lpstr>
      <vt:lpstr>Franklin Gothic Medium</vt:lpstr>
      <vt:lpstr>Lucida Sans Unicode</vt:lpstr>
      <vt:lpstr>Segoe UI Symbol</vt:lpstr>
      <vt:lpstr>Times New Roman</vt:lpstr>
      <vt:lpstr>Wingdings 2</vt:lpstr>
      <vt:lpstr>Trek</vt:lpstr>
      <vt:lpstr>how  can  i  be an  effective witness?</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vector>
  </TitlesOfParts>
  <Company>Thomason Internet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Homosexual Agenda  Romans 1:18-32</dc:title>
  <dc:creator>Stephen H. Thomason</dc:creator>
  <cp:lastModifiedBy>Stephen Thomason</cp:lastModifiedBy>
  <cp:revision>1688</cp:revision>
  <dcterms:created xsi:type="dcterms:W3CDTF">2005-04-23T22:37:40Z</dcterms:created>
  <dcterms:modified xsi:type="dcterms:W3CDTF">2024-06-28T22:50:25Z</dcterms:modified>
</cp:coreProperties>
</file>