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handoutMasterIdLst>
    <p:handoutMasterId r:id="rId36"/>
  </p:handoutMasterIdLst>
  <p:sldIdLst>
    <p:sldId id="398" r:id="rId2"/>
    <p:sldId id="2334" r:id="rId3"/>
    <p:sldId id="2496" r:id="rId4"/>
    <p:sldId id="2497" r:id="rId5"/>
    <p:sldId id="1362" r:id="rId6"/>
    <p:sldId id="2078" r:id="rId7"/>
    <p:sldId id="2534" r:id="rId8"/>
    <p:sldId id="2535" r:id="rId9"/>
    <p:sldId id="2536" r:id="rId10"/>
    <p:sldId id="2537" r:id="rId11"/>
    <p:sldId id="2538" r:id="rId12"/>
    <p:sldId id="2539" r:id="rId13"/>
    <p:sldId id="2540" r:id="rId14"/>
    <p:sldId id="2541" r:id="rId15"/>
    <p:sldId id="2542" r:id="rId16"/>
    <p:sldId id="2543" r:id="rId17"/>
    <p:sldId id="2544" r:id="rId18"/>
    <p:sldId id="2545" r:id="rId19"/>
    <p:sldId id="2546" r:id="rId20"/>
    <p:sldId id="2547" r:id="rId21"/>
    <p:sldId id="2346" r:id="rId22"/>
    <p:sldId id="2548" r:id="rId23"/>
    <p:sldId id="2549" r:id="rId24"/>
    <p:sldId id="2550" r:id="rId25"/>
    <p:sldId id="2551" r:id="rId26"/>
    <p:sldId id="2552" r:id="rId27"/>
    <p:sldId id="2553" r:id="rId28"/>
    <p:sldId id="2554" r:id="rId29"/>
    <p:sldId id="2555" r:id="rId30"/>
    <p:sldId id="2556" r:id="rId31"/>
    <p:sldId id="2557" r:id="rId32"/>
    <p:sldId id="2558" r:id="rId33"/>
    <p:sldId id="1708" r:id="rId34"/>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4CA3BFE5-4EEE-4067-BAE5-6D0492ED44C0}"/>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914EFDC5-AB34-4461-A5D0-6DA5D7F8D905}"/>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EF93636-EBD9-4D6C-8E30-7D23E7873CE0}"/>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85D68846-491D-49BE-B224-5633E1A5A402}"/>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2932B9DD-8B88-4B8D-9420-73BC44BBC89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B97B15-3D92-4296-BC32-A4F57FD72A2F}"/>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2869CB4A-720F-49C8-BD0A-B00153BE1E23}"/>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C943BB99-5922-4796-9DD6-B8A8F5863974}" type="datetimeFigureOut">
              <a:rPr lang="en-US"/>
              <a:pPr>
                <a:defRPr/>
              </a:pPr>
              <a:t>6/28/2024</a:t>
            </a:fld>
            <a:endParaRPr lang="en-US" dirty="0"/>
          </a:p>
        </p:txBody>
      </p:sp>
      <p:sp>
        <p:nvSpPr>
          <p:cNvPr id="4" name="Slide Image Placeholder 3">
            <a:extLst>
              <a:ext uri="{FF2B5EF4-FFF2-40B4-BE49-F238E27FC236}">
                <a16:creationId xmlns:a16="http://schemas.microsoft.com/office/drawing/2014/main" id="{E0B0B211-3BA0-4F6D-AB1E-0B999CB917BE}"/>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FB5ACFB4-F81F-4483-A755-77507D72BDEC}"/>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B51E96F-F663-410A-BA14-F291BCA15958}"/>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59E462A1-C414-4FA5-BE2E-108F9C4160A1}"/>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252A3C-BE08-4587-A398-885057EF238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05296042-ACDB-4E6D-8A54-0120F00FAB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6B84C7ED-C722-4A26-85A1-A8F0138F72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E75C2F5B-9148-46CA-9F4E-6F1CB66366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9481E6-4076-4C0E-AEA3-80C58C73EDCD}"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8A5171BA-F8EC-4608-8747-CABAB92B47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923972B-DA47-4056-A448-1EB573AD61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97F0EEE2-7327-434A-BC22-E8F7BE61DE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CF391F-241D-419E-A951-7D2247720C0B}"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EC6ABB0-9878-4DD8-8020-E6821288DE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C22E7D69-E780-469A-A4E1-51C58CE36D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B86EA28D-EF08-4D6B-B649-DD42800D81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877EC0-D7F9-4889-AC61-7EA1A31AE12E}"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D9D37F30-0A95-4012-AF25-BB6A152907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A79C1247-A694-4EE0-A5BB-7994F9BF49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4A961EB6-CE1C-4AE6-9ADB-88B79CE76E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945CE6-9FF8-4E71-A5B9-505E7880865E}"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9F042CE-F859-4FE5-AF1C-C38351E5AF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1E641DF-1DDA-496A-8611-E180D2CF0D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9622619-C6E8-4C71-8D0C-094370DE21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9D2DAA-8E30-41A2-ACC2-4624EAC85AEB}"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EE4B1F0-2139-42DC-BC58-4A3AB68FE2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045B033-AC49-426A-A7D6-86EA3E4DE4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41F35F8A-8923-440F-BF33-D79C3E521E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BDB06C-FADA-4ED9-86B8-F77C36C1D2AB}"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D0DA6161-079A-497C-A210-8B529CD451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F4D3C37-2343-4B77-930F-9343F9B00D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AB2CC93F-8B5E-48FC-A0D3-429E47CBDA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FE7EB9-9C84-4848-A12D-B218B825FD0B}"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63844A66-AAFE-4774-A077-26FB66439B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E4FDCBB0-CA5B-4826-955E-C0E3F0AB7F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0F1F7955-6065-4368-BBBA-C33794A105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2C8332-2F9F-4E56-BDA8-1FCAD7345281}"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CDCB9A8-C88A-4E64-A053-B5000F665C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858F452E-CF18-44F9-BFB3-F591999F4C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7FF1219E-58F9-4059-8620-36CC77C20A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943084-610B-4DF7-A5E1-9D23087A9BA5}"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B47BCD20-2B3C-40B4-A982-A64D5D182E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C6C86FB2-4C10-4001-8BE6-2D0C5165E6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AE24A8CB-4B8B-45C6-A44F-FA17ADED3C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4D1AEC-5F4B-4719-A85D-88F0451E45BD}"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37F5F884-5D10-468F-988E-8C68281346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4D9628AA-9CB7-41B9-9444-BA9C4D9F95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11A6D233-77EC-4C57-B7CF-F898BEC669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102B8F-B626-438C-9F72-80A576FEC666}"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3D6C3505-9FE6-4512-A21C-07CC3A73BC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22556A2-EE7B-4309-B050-9D09B85D1F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01AD91FF-5B62-41AB-8FBA-B5AA8AA4BB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A2BC7C-0036-4352-933A-B42143CC6936}"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A1B93A7B-82E9-424B-A070-0E83CBB9BF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3628934-2590-4404-9ACB-E37718171D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899F78CA-926F-44AB-8813-45B8A4EE3F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9DF13E-D62D-43EF-8064-AEB6379A4070}"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CDCBB007-7E5D-4855-AD33-EF31327363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150F61D9-54D1-4B79-9E6A-82570B94DA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CE718516-3D42-4647-85E4-FAD46FAE83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A5E61C-5DE8-4603-A4CE-8FD183DAAB75}"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9962C150-89B2-409B-B13B-0D84D9549D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3849DC42-6A84-4023-A21E-A02CFEE211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6C6DC608-34CC-4E87-8BF1-18426A58BA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9E75DB-2D04-479A-AA5A-EEE6DC1D23B8}"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CDAC39F5-0565-4344-837A-5EF362EFAD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83BCE6D-9163-46B9-B12D-C68325C4A2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4D475906-EE08-404A-B907-E34FF436D8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B84EA5A-08F4-4C28-BE16-56E922AC6F5E}"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D408B0B3-D486-4B70-9828-A7F65BEC49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FA33D95C-2C34-4931-85FB-1A47F10B5B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10ECEE09-A867-4052-9107-DC50268B27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910BF3-09BB-4176-9471-5E729C210D31}"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9C7935FC-C9BB-4653-807F-2AC21BA4D9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528A329E-1AD8-4C4A-9D59-76CB4D4D67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BDB55955-592E-4AD9-BBDC-75FB5B475E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B87041-FEEF-43F9-A49A-9A909A86F20B}"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44199466-D578-4ECB-A105-EA052C67CE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634A43E5-2C04-4260-9479-CBA5A6C619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AA66BB46-03E2-45C0-9E5C-F0FB9C1062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D55EE1-66C8-46F4-93B9-4D0C9DE67376}"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A9037151-8397-476D-A1B4-B3AD570884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21BF80A0-C268-42D3-80C4-367CE8A2B9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527809A8-A9E1-4880-A62D-ADD836AED4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9C96B3-BE87-43C7-BC1B-BDEB95D87BEC}"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23468024-1FD5-4660-B72E-8D97877974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DCF756F7-E40C-4415-BD3B-BAA2F39A4B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D90E8503-AC85-42AB-8D1E-D851EFAEBF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47F56B-E065-46DB-BBF9-17E64DE801F2}"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38C7FB3F-26B4-47FB-A2AA-25584C3A20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82B46010-4129-4644-976A-7335C4EF35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B6E89F26-A722-4C6A-A630-E00C4C39B7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22B35D-2E3E-4418-8B08-1A3F0084B498}"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FBA4E3E-2A36-4A27-B22F-3DB9890492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EA901EC-D19F-4ACE-8374-892AB66BD1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49712312-BEE5-469B-A9E4-EE8D80D63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BB70F1-836E-47FB-97A5-5B4F65BBF500}"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9DAE183D-CAC4-4047-8940-EA2F969BC4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6B45F104-D93B-4D9D-9D42-3D95EDA3D3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8FE831E-B7D9-424E-BBA7-EABBDE194E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9600A6-EC80-43CF-A225-6FCF3DB7798E}"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5BCAAD4-F2CB-4F7A-B5CB-9DCED19C55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CAD78516-070E-4894-86F8-18F97238C6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8B56E35F-A3F3-41BF-9EC2-869E6030E6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ECD8A1-6398-481B-A462-79EF3FBBBEBF}"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2CA5E18D-2D8A-4BA9-905C-94C61077BE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6DA2DE75-47CC-4EFA-89E9-CCFFB203F6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4A33274C-B719-4E38-B8C4-F6EDB4276B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0B3A93-9062-4AD5-ADC5-66CBBE8F782B}"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CB8682FE-3700-49D8-BCFF-85D145FD55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72E92954-0EDA-42F4-B2BD-E7EA1B4341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2F422C58-BBC5-4D91-8265-A6B4FD542E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8123B7-C222-47BF-B868-B690EBF21DA8}"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DD74CE2-BDEE-4ACA-BC28-C53D7B0788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B09D0796-D8C6-4B43-8175-0189C4BB01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724A2B6D-A26A-4867-B355-D1E7247EB3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16D83A7-D2BD-40DF-8214-3BE5A6147438}"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0E61D9B9-612F-4316-8230-6B8AE4A479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7340788A-82FB-42F5-A14D-52602BB2D8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ADE6511D-7886-432A-B407-CFDDC5C95D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BD8D3E-6F64-486B-B424-7CDA7A82C66F}"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B8E9170-C14E-4080-8FD4-C25293C807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E0F727C1-E396-4506-95D4-4C73A31D19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AF2C765A-5B5F-4454-AE2D-E701EB2003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E188A5-A8DE-407C-A1E5-3D3FDEB82D1D}"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2C273DCA-59F5-4C38-AFE0-AE4E82B65E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619FA1A6-153D-4E20-BD24-60020528F3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A8890A9F-B991-4C00-90B1-9E2FF7DFCC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7EB288-C3BF-4D47-BFAC-DF1DD2AB008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EE40CFCC-F87C-4D9C-8B43-47B581C4A4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52EB6B10-E4BD-4F03-A062-8CAB692E7D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953493DD-7386-43C6-84F9-26A0A78270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9B22F0-4DBD-4A1C-B32B-7940069E64CD}"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5272025F-8A0F-4590-B6DE-40FE1C3521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96B59F7-BBBD-496C-9BD7-F52CC4EC6E1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8FCAE33C-B2D4-4F9D-87F5-37470DB7C4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CEB2EA-26A9-40EE-91E4-DA5243FE9BCB}"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665B57C4-4B2B-4B7B-A07B-F7338BB2A5C8}"/>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2AC7D452-DA5F-4F62-ACB6-E29623B509AC}"/>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3766DDDF-AE0D-46FF-AE52-B76DA129987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A32437DC-5012-4752-99C6-9F69F7B122EC}"/>
              </a:ext>
            </a:extLst>
          </p:cNvPr>
          <p:cNvSpPr>
            <a:spLocks noGrp="1"/>
          </p:cNvSpPr>
          <p:nvPr>
            <p:ph type="sldNum" sz="quarter" idx="12"/>
          </p:nvPr>
        </p:nvSpPr>
        <p:spPr>
          <a:xfrm>
            <a:off x="8229600" y="6473825"/>
            <a:ext cx="758825" cy="247650"/>
          </a:xfrm>
        </p:spPr>
        <p:txBody>
          <a:bodyPr/>
          <a:lstStyle>
            <a:lvl1pPr>
              <a:defRPr smtClean="0"/>
            </a:lvl1pPr>
          </a:lstStyle>
          <a:p>
            <a:pPr>
              <a:defRPr/>
            </a:pPr>
            <a:fld id="{6680D84D-84AF-4969-9812-1CD3A46E72BF}" type="slidenum">
              <a:rPr lang="en-US" altLang="en-US"/>
              <a:pPr>
                <a:defRPr/>
              </a:pPr>
              <a:t>‹#›</a:t>
            </a:fld>
            <a:endParaRPr lang="en-US" altLang="en-US"/>
          </a:p>
        </p:txBody>
      </p:sp>
    </p:spTree>
    <p:extLst>
      <p:ext uri="{BB962C8B-B14F-4D97-AF65-F5344CB8AC3E}">
        <p14:creationId xmlns:p14="http://schemas.microsoft.com/office/powerpoint/2010/main" val="169904196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5BBD3C82-B3DA-47B8-B9F8-FDE3FFDA04C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137F1D88-188C-4C9A-AFDA-198D8E08504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AEBFB58A-142B-4FE5-9D34-11083846A22E}"/>
              </a:ext>
            </a:extLst>
          </p:cNvPr>
          <p:cNvSpPr>
            <a:spLocks noGrp="1"/>
          </p:cNvSpPr>
          <p:nvPr>
            <p:ph type="sldNum" sz="quarter" idx="12"/>
          </p:nvPr>
        </p:nvSpPr>
        <p:spPr/>
        <p:txBody>
          <a:bodyPr/>
          <a:lstStyle>
            <a:lvl1pPr>
              <a:defRPr/>
            </a:lvl1pPr>
          </a:lstStyle>
          <a:p>
            <a:pPr>
              <a:defRPr/>
            </a:pPr>
            <a:fld id="{FB632689-C546-4152-B6E9-D53F63AE0FC8}" type="slidenum">
              <a:rPr lang="en-US" altLang="en-US"/>
              <a:pPr>
                <a:defRPr/>
              </a:pPr>
              <a:t>‹#›</a:t>
            </a:fld>
            <a:endParaRPr lang="en-US" altLang="en-US"/>
          </a:p>
        </p:txBody>
      </p:sp>
    </p:spTree>
    <p:extLst>
      <p:ext uri="{BB962C8B-B14F-4D97-AF65-F5344CB8AC3E}">
        <p14:creationId xmlns:p14="http://schemas.microsoft.com/office/powerpoint/2010/main" val="25104037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5C24DD-42A0-4935-A4A8-CF499CFA883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8EDCC84-0969-4338-B8D2-73020795E3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E0A924D-3C8A-493B-A9D2-B003CE0EF3BF}"/>
              </a:ext>
            </a:extLst>
          </p:cNvPr>
          <p:cNvSpPr>
            <a:spLocks noGrp="1"/>
          </p:cNvSpPr>
          <p:nvPr>
            <p:ph type="sldNum" sz="quarter" idx="12"/>
          </p:nvPr>
        </p:nvSpPr>
        <p:spPr/>
        <p:txBody>
          <a:bodyPr/>
          <a:lstStyle>
            <a:lvl1pPr>
              <a:defRPr smtClean="0"/>
            </a:lvl1pPr>
          </a:lstStyle>
          <a:p>
            <a:pPr>
              <a:defRPr/>
            </a:pPr>
            <a:fld id="{9AFD61AD-2730-40F0-91DB-55E53FB915AE}" type="slidenum">
              <a:rPr lang="en-US" altLang="en-US"/>
              <a:pPr>
                <a:defRPr/>
              </a:pPr>
              <a:t>‹#›</a:t>
            </a:fld>
            <a:endParaRPr lang="en-US" altLang="en-US"/>
          </a:p>
        </p:txBody>
      </p:sp>
    </p:spTree>
    <p:extLst>
      <p:ext uri="{BB962C8B-B14F-4D97-AF65-F5344CB8AC3E}">
        <p14:creationId xmlns:p14="http://schemas.microsoft.com/office/powerpoint/2010/main" val="1312460023"/>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4D1F42F5-B3D3-4B8B-B92A-E52BEAA06AC8}"/>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0593C643-21F4-44B1-9EE1-A87377391159}"/>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CF072C5D-F8B4-48FC-99C0-5F7137FF2DDC}"/>
              </a:ext>
            </a:extLst>
          </p:cNvPr>
          <p:cNvSpPr>
            <a:spLocks noGrp="1"/>
          </p:cNvSpPr>
          <p:nvPr>
            <p:ph type="sldNum" sz="quarter" idx="12"/>
          </p:nvPr>
        </p:nvSpPr>
        <p:spPr>
          <a:xfrm>
            <a:off x="8229600" y="6473825"/>
            <a:ext cx="758825" cy="247650"/>
          </a:xfrm>
        </p:spPr>
        <p:txBody>
          <a:bodyPr/>
          <a:lstStyle>
            <a:lvl1pPr>
              <a:defRPr smtClean="0"/>
            </a:lvl1pPr>
          </a:lstStyle>
          <a:p>
            <a:pPr>
              <a:defRPr/>
            </a:pPr>
            <a:fld id="{BD657123-4B69-48A0-9E18-6CEC6B0C500A}" type="slidenum">
              <a:rPr lang="en-US" altLang="en-US"/>
              <a:pPr>
                <a:defRPr/>
              </a:pPr>
              <a:t>‹#›</a:t>
            </a:fld>
            <a:endParaRPr lang="en-US" altLang="en-US"/>
          </a:p>
        </p:txBody>
      </p:sp>
    </p:spTree>
    <p:extLst>
      <p:ext uri="{BB962C8B-B14F-4D97-AF65-F5344CB8AC3E}">
        <p14:creationId xmlns:p14="http://schemas.microsoft.com/office/powerpoint/2010/main" val="280792912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D810F638-C8E9-4EE4-A163-B845BEFC2EA7}"/>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BF33F030-C338-4AD4-8246-EA209462D0AE}"/>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8F4448B5-0621-48E5-8596-FB067A57607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7BE936BD-3BFD-44DB-B96D-7AB8B06B28C3}"/>
              </a:ext>
            </a:extLst>
          </p:cNvPr>
          <p:cNvSpPr>
            <a:spLocks noGrp="1"/>
          </p:cNvSpPr>
          <p:nvPr>
            <p:ph type="sldNum" sz="quarter" idx="12"/>
          </p:nvPr>
        </p:nvSpPr>
        <p:spPr/>
        <p:txBody>
          <a:bodyPr/>
          <a:lstStyle>
            <a:lvl1pPr>
              <a:defRPr smtClean="0"/>
            </a:lvl1pPr>
          </a:lstStyle>
          <a:p>
            <a:pPr>
              <a:defRPr/>
            </a:pPr>
            <a:fld id="{87622A52-BC47-4ABC-9F5F-6A97C426C626}" type="slidenum">
              <a:rPr lang="en-US" altLang="en-US"/>
              <a:pPr>
                <a:defRPr/>
              </a:pPr>
              <a:t>‹#›</a:t>
            </a:fld>
            <a:endParaRPr lang="en-US" altLang="en-US"/>
          </a:p>
        </p:txBody>
      </p:sp>
    </p:spTree>
    <p:extLst>
      <p:ext uri="{BB962C8B-B14F-4D97-AF65-F5344CB8AC3E}">
        <p14:creationId xmlns:p14="http://schemas.microsoft.com/office/powerpoint/2010/main" val="625297215"/>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D98DE87-B884-4184-B911-F8830A77B574}"/>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22E3210E-5CBB-4DE1-88AB-079559F1B55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EEFAFC7F-AF95-4876-BB5E-8246210FA37C}"/>
              </a:ext>
            </a:extLst>
          </p:cNvPr>
          <p:cNvSpPr>
            <a:spLocks noGrp="1"/>
          </p:cNvSpPr>
          <p:nvPr>
            <p:ph type="sldNum" sz="quarter" idx="12"/>
          </p:nvPr>
        </p:nvSpPr>
        <p:spPr/>
        <p:txBody>
          <a:bodyPr/>
          <a:lstStyle>
            <a:lvl1pPr>
              <a:defRPr/>
            </a:lvl1pPr>
          </a:lstStyle>
          <a:p>
            <a:pPr>
              <a:defRPr/>
            </a:pPr>
            <a:fld id="{F3629CF7-D5C4-47CA-BB85-30A033E679A5}" type="slidenum">
              <a:rPr lang="en-US" altLang="en-US"/>
              <a:pPr>
                <a:defRPr/>
              </a:pPr>
              <a:t>‹#›</a:t>
            </a:fld>
            <a:endParaRPr lang="en-US" altLang="en-US"/>
          </a:p>
        </p:txBody>
      </p:sp>
    </p:spTree>
    <p:extLst>
      <p:ext uri="{BB962C8B-B14F-4D97-AF65-F5344CB8AC3E}">
        <p14:creationId xmlns:p14="http://schemas.microsoft.com/office/powerpoint/2010/main" val="284413261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A95497F-EF8C-4D6F-9844-4B9A0305043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6D76A9E5-0F62-48C6-BE2C-3126FD56053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DB7A277C-B610-4343-9259-2636EA6339F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A6678DB2-10B7-416C-9228-E2D0814D699B}"/>
              </a:ext>
            </a:extLst>
          </p:cNvPr>
          <p:cNvSpPr>
            <a:spLocks noGrp="1"/>
          </p:cNvSpPr>
          <p:nvPr>
            <p:ph type="sldNum" sz="quarter" idx="12"/>
          </p:nvPr>
        </p:nvSpPr>
        <p:spPr>
          <a:xfrm>
            <a:off x="8229600" y="6477000"/>
            <a:ext cx="762000" cy="247650"/>
          </a:xfrm>
        </p:spPr>
        <p:txBody>
          <a:bodyPr/>
          <a:lstStyle>
            <a:lvl1pPr>
              <a:defRPr smtClean="0"/>
            </a:lvl1pPr>
          </a:lstStyle>
          <a:p>
            <a:pPr>
              <a:defRPr/>
            </a:pPr>
            <a:fld id="{96668AF3-FD15-46A8-ADEE-1E4B31B0CD99}" type="slidenum">
              <a:rPr lang="en-US" altLang="en-US"/>
              <a:pPr>
                <a:defRPr/>
              </a:pPr>
              <a:t>‹#›</a:t>
            </a:fld>
            <a:endParaRPr lang="en-US" altLang="en-US"/>
          </a:p>
        </p:txBody>
      </p:sp>
    </p:spTree>
    <p:extLst>
      <p:ext uri="{BB962C8B-B14F-4D97-AF65-F5344CB8AC3E}">
        <p14:creationId xmlns:p14="http://schemas.microsoft.com/office/powerpoint/2010/main" val="912738008"/>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4C21DB1-4EC9-4AEE-A528-991330F6E6EF}"/>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EAA1809F-A74B-4BD6-B2EE-E72A06916DC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D633C7F3-5CAE-48F3-ACD4-1EA6B7EBE293}"/>
              </a:ext>
            </a:extLst>
          </p:cNvPr>
          <p:cNvSpPr>
            <a:spLocks noGrp="1"/>
          </p:cNvSpPr>
          <p:nvPr>
            <p:ph type="sldNum" sz="quarter" idx="12"/>
          </p:nvPr>
        </p:nvSpPr>
        <p:spPr/>
        <p:txBody>
          <a:bodyPr/>
          <a:lstStyle>
            <a:lvl1pPr>
              <a:defRPr/>
            </a:lvl1pPr>
          </a:lstStyle>
          <a:p>
            <a:pPr>
              <a:defRPr/>
            </a:pPr>
            <a:fld id="{8E9FB865-F1E4-4F43-A380-52DC9B750690}" type="slidenum">
              <a:rPr lang="en-US" altLang="en-US"/>
              <a:pPr>
                <a:defRPr/>
              </a:pPr>
              <a:t>‹#›</a:t>
            </a:fld>
            <a:endParaRPr lang="en-US" altLang="en-US"/>
          </a:p>
        </p:txBody>
      </p:sp>
    </p:spTree>
    <p:extLst>
      <p:ext uri="{BB962C8B-B14F-4D97-AF65-F5344CB8AC3E}">
        <p14:creationId xmlns:p14="http://schemas.microsoft.com/office/powerpoint/2010/main" val="674416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62B53EED-3E28-4C83-9ABA-807288D725A4}"/>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EF42D89B-12DF-488C-8CFC-C35F4636746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0442FD09-13E1-483C-B510-EDCA6B399209}"/>
              </a:ext>
            </a:extLst>
          </p:cNvPr>
          <p:cNvSpPr>
            <a:spLocks noGrp="1"/>
          </p:cNvSpPr>
          <p:nvPr>
            <p:ph type="sldNum" sz="quarter" idx="12"/>
          </p:nvPr>
        </p:nvSpPr>
        <p:spPr/>
        <p:txBody>
          <a:bodyPr/>
          <a:lstStyle>
            <a:lvl1pPr>
              <a:defRPr smtClean="0"/>
            </a:lvl1pPr>
          </a:lstStyle>
          <a:p>
            <a:pPr>
              <a:defRPr/>
            </a:pPr>
            <a:fld id="{043E8EC0-A0F9-42E7-BD42-80F31E2003BC}" type="slidenum">
              <a:rPr lang="en-US" altLang="en-US"/>
              <a:pPr>
                <a:defRPr/>
              </a:pPr>
              <a:t>‹#›</a:t>
            </a:fld>
            <a:endParaRPr lang="en-US" altLang="en-US"/>
          </a:p>
        </p:txBody>
      </p:sp>
    </p:spTree>
    <p:extLst>
      <p:ext uri="{BB962C8B-B14F-4D97-AF65-F5344CB8AC3E}">
        <p14:creationId xmlns:p14="http://schemas.microsoft.com/office/powerpoint/2010/main" val="141315988"/>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EC9D480C-B036-42C3-9F6D-84BACD93D9F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3A70938-02BD-4479-A5EF-FAEDA76D629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77D73714-86F3-478A-965D-DE4432D9AD3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7CD1107A-6DFB-4733-B49E-536C0C3D700D}"/>
              </a:ext>
            </a:extLst>
          </p:cNvPr>
          <p:cNvSpPr>
            <a:spLocks noGrp="1"/>
          </p:cNvSpPr>
          <p:nvPr>
            <p:ph type="sldNum" sz="quarter" idx="12"/>
          </p:nvPr>
        </p:nvSpPr>
        <p:spPr/>
        <p:txBody>
          <a:bodyPr/>
          <a:lstStyle>
            <a:lvl1pPr>
              <a:defRPr smtClean="0"/>
            </a:lvl1pPr>
          </a:lstStyle>
          <a:p>
            <a:pPr>
              <a:defRPr/>
            </a:pPr>
            <a:fld id="{5ABE4378-8CC2-4BC1-BD33-9CFAF131351B}" type="slidenum">
              <a:rPr lang="en-US" altLang="en-US"/>
              <a:pPr>
                <a:defRPr/>
              </a:pPr>
              <a:t>‹#›</a:t>
            </a:fld>
            <a:endParaRPr lang="en-US" altLang="en-US"/>
          </a:p>
        </p:txBody>
      </p:sp>
    </p:spTree>
    <p:extLst>
      <p:ext uri="{BB962C8B-B14F-4D97-AF65-F5344CB8AC3E}">
        <p14:creationId xmlns:p14="http://schemas.microsoft.com/office/powerpoint/2010/main" val="150963345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C8EE098F-1C74-49AE-8E92-98CBCAD2F03B}"/>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362D4939-FCD7-48EB-8C9A-9F307D1A9BA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673D35E6-EB3B-4286-AEE6-8B0DED7572DE}"/>
              </a:ext>
            </a:extLst>
          </p:cNvPr>
          <p:cNvSpPr>
            <a:spLocks noGrp="1"/>
          </p:cNvSpPr>
          <p:nvPr>
            <p:ph type="sldNum" sz="quarter" idx="12"/>
          </p:nvPr>
        </p:nvSpPr>
        <p:spPr/>
        <p:txBody>
          <a:bodyPr/>
          <a:lstStyle>
            <a:lvl1pPr>
              <a:defRPr smtClean="0"/>
            </a:lvl1pPr>
          </a:lstStyle>
          <a:p>
            <a:pPr>
              <a:defRPr/>
            </a:pPr>
            <a:fld id="{14EF8B6B-11A1-4DB4-8783-A68ACB1D4E00}" type="slidenum">
              <a:rPr lang="en-US" altLang="en-US"/>
              <a:pPr>
                <a:defRPr/>
              </a:pPr>
              <a:t>‹#›</a:t>
            </a:fld>
            <a:endParaRPr lang="en-US" altLang="en-US"/>
          </a:p>
        </p:txBody>
      </p:sp>
    </p:spTree>
    <p:extLst>
      <p:ext uri="{BB962C8B-B14F-4D97-AF65-F5344CB8AC3E}">
        <p14:creationId xmlns:p14="http://schemas.microsoft.com/office/powerpoint/2010/main" val="237056460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1E851C60-3B8F-4BDF-BDE6-C63686B74A5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A44338EE-676F-471E-9306-3199FD6A6020}"/>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343CAA10-3734-4ABD-976D-88E65AE79FD3}"/>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CE681045-AAB2-491F-B292-62856C038A60}"/>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E4BCE1B9-F57A-42BD-9E49-FB1D8BDE12BA}"/>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1A9F4E53-B846-4EBD-8200-E4745D275868}"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E5756136-F586-4BB5-99A5-F05A58DBDCD5}"/>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0E50668B-14C3-434B-87E8-6D757CD62E8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010BF387-687C-4EE5-84D9-63B2AE064EAB}"/>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279" r:id="rId1"/>
    <p:sldLayoutId id="2147486280" r:id="rId2"/>
    <p:sldLayoutId id="2147486281" r:id="rId3"/>
    <p:sldLayoutId id="2147486276" r:id="rId4"/>
    <p:sldLayoutId id="2147486282" r:id="rId5"/>
    <p:sldLayoutId id="2147486277" r:id="rId6"/>
    <p:sldLayoutId id="2147486283" r:id="rId7"/>
    <p:sldLayoutId id="2147486284" r:id="rId8"/>
    <p:sldLayoutId id="2147486285" r:id="rId9"/>
    <p:sldLayoutId id="2147486278" r:id="rId10"/>
    <p:sldLayoutId id="214748628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A53A2862-DEC1-4801-9924-4F17ACFB1711}"/>
              </a:ext>
            </a:extLst>
          </p:cNvPr>
          <p:cNvSpPr>
            <a:spLocks noGrp="1" noChangeArrowheads="1"/>
          </p:cNvSpPr>
          <p:nvPr>
            <p:ph type="title"/>
          </p:nvPr>
        </p:nvSpPr>
        <p:spPr>
          <a:xfrm>
            <a:off x="533400" y="1143000"/>
            <a:ext cx="7772400" cy="4800600"/>
          </a:xfrm>
        </p:spPr>
        <p:txBody>
          <a:bodyPr>
            <a:normAutofit fontScale="90000"/>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why  </a:t>
            </a:r>
            <a:r>
              <a:rPr lang="en-US" sz="6600" b="1">
                <a:solidFill>
                  <a:srgbClr val="002060"/>
                </a:solidFill>
                <a:effectLst>
                  <a:outerShdw blurRad="38100" dist="38100" dir="2700000" algn="tl">
                    <a:srgbClr val="000000">
                      <a:alpha val="43137"/>
                    </a:srgbClr>
                  </a:outerShdw>
                </a:effectLst>
              </a:rPr>
              <a:t>is  separation  from  the  </a:t>
            </a:r>
            <a:r>
              <a:rPr lang="en-US" sz="6600" b="1" dirty="0">
                <a:solidFill>
                  <a:srgbClr val="002060"/>
                </a:solidFill>
                <a:effectLst>
                  <a:outerShdw blurRad="38100" dist="38100" dir="2700000" algn="tl">
                    <a:srgbClr val="000000">
                      <a:alpha val="43137"/>
                    </a:srgbClr>
                  </a:outerShdw>
                </a:effectLst>
              </a:rPr>
              <a:t>world important?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2C85B4-B4FB-4019-9A1A-6CE092F98AA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56AF76-C262-4398-AF34-007C3DD52F6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world’s lives are </a:t>
            </a:r>
            <a:r>
              <a:rPr lang="en-US" sz="4400" b="1" u="sng" dirty="0">
                <a:solidFill>
                  <a:srgbClr val="990033"/>
                </a:solidFill>
                <a:effectLst>
                  <a:outerShdw blurRad="38100" dist="38100" dir="2700000" algn="tl">
                    <a:srgbClr val="000000">
                      <a:alpha val="43137"/>
                    </a:srgbClr>
                  </a:outerShdw>
                </a:effectLst>
                <a:latin typeface="Arial Narrow" pitchFamily="34" charset="0"/>
              </a:rPr>
              <a:t>separated</a:t>
            </a:r>
            <a:r>
              <a:rPr lang="en-US" sz="4400" b="1" dirty="0">
                <a:solidFill>
                  <a:srgbClr val="990033"/>
                </a:solidFill>
                <a:effectLst>
                  <a:outerShdw blurRad="38100" dist="38100" dir="2700000" algn="tl">
                    <a:srgbClr val="000000">
                      <a:alpha val="43137"/>
                    </a:srgbClr>
                  </a:outerShdw>
                </a:effectLst>
                <a:latin typeface="Arial Narrow" pitchFamily="34" charset="0"/>
              </a:rPr>
              <a:t> from the life of God.</a:t>
            </a: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So I tell you this, and insist on it in the Lord, that you must no longer live as the Gentiles do, in the futility of their thinking. They are darkened in their understanding and separated from the life of God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because of the ignorance</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is in them due to the hardening of their hearts. - v17-18</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Do you have a </a:t>
            </a:r>
            <a:r>
              <a:rPr lang="en-US" sz="4400" b="1" u="sng" dirty="0">
                <a:solidFill>
                  <a:srgbClr val="990033"/>
                </a:solidFill>
                <a:effectLst>
                  <a:outerShdw blurRad="38100" dist="38100" dir="2700000" algn="tl">
                    <a:srgbClr val="000000">
                      <a:alpha val="43137"/>
                    </a:srgbClr>
                  </a:outerShdw>
                </a:effectLst>
                <a:latin typeface="Arial Narrow" pitchFamily="34" charset="0"/>
              </a:rPr>
              <a:t>willful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ignorance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6EAB9F94-3871-4420-AA07-A5F8738075A2}"/>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2E4D1D1-E96F-4726-A653-48E93EA3C42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B66FEC-D808-4EE3-B49A-AC28FD42D70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world’s lives are </a:t>
            </a:r>
            <a:r>
              <a:rPr lang="en-US" sz="4400" b="1" u="sng" dirty="0">
                <a:solidFill>
                  <a:srgbClr val="990033"/>
                </a:solidFill>
                <a:effectLst>
                  <a:outerShdw blurRad="38100" dist="38100" dir="2700000" algn="tl">
                    <a:srgbClr val="000000">
                      <a:alpha val="43137"/>
                    </a:srgbClr>
                  </a:outerShdw>
                </a:effectLst>
                <a:latin typeface="Arial Narrow" pitchFamily="34" charset="0"/>
              </a:rPr>
              <a:t>separated</a:t>
            </a:r>
            <a:r>
              <a:rPr lang="en-US" sz="4400" b="1" dirty="0">
                <a:solidFill>
                  <a:srgbClr val="990033"/>
                </a:solidFill>
                <a:effectLst>
                  <a:outerShdw blurRad="38100" dist="38100" dir="2700000" algn="tl">
                    <a:srgbClr val="000000">
                      <a:alpha val="43137"/>
                    </a:srgbClr>
                  </a:outerShdw>
                </a:effectLst>
                <a:latin typeface="Arial Narrow" pitchFamily="34" charset="0"/>
              </a:rPr>
              <a:t> from the life of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Do you hesitate to surrender to 	Him because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ashamed</a:t>
            </a:r>
            <a:r>
              <a:rPr lang="en-US" sz="4400" b="1" dirty="0">
                <a:solidFill>
                  <a:srgbClr val="990033"/>
                </a:solidFill>
                <a:effectLst>
                  <a:outerShdw blurRad="38100" dist="38100" dir="2700000" algn="tl">
                    <a:srgbClr val="000000">
                      <a:alpha val="43137"/>
                    </a:srgbClr>
                  </a:outerShdw>
                </a:effectLst>
                <a:latin typeface="Arial Narrow" pitchFamily="34" charset="0"/>
              </a:rPr>
              <a:t> 	of your past?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3:19-20 - This is the verdict: Light has come into the world, but men loved darkness instead of light because their deeds were evil.</a:t>
            </a:r>
          </a:p>
        </p:txBody>
      </p:sp>
      <p:sp>
        <p:nvSpPr>
          <p:cNvPr id="4" name="Rectangle 3">
            <a:extLst>
              <a:ext uri="{FF2B5EF4-FFF2-40B4-BE49-F238E27FC236}">
                <a16:creationId xmlns:a16="http://schemas.microsoft.com/office/drawing/2014/main" id="{4FE94C43-2871-41B1-8E42-BEC4E3724BB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A331132-520A-4C11-BC80-291DD68310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D349BC8-73BF-4C0D-A432-D724486CB8C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world’s lives are </a:t>
            </a:r>
            <a:r>
              <a:rPr lang="en-US" sz="4400" b="1" u="sng" dirty="0">
                <a:solidFill>
                  <a:srgbClr val="990033"/>
                </a:solidFill>
                <a:effectLst>
                  <a:outerShdw blurRad="38100" dist="38100" dir="2700000" algn="tl">
                    <a:srgbClr val="000000">
                      <a:alpha val="43137"/>
                    </a:srgbClr>
                  </a:outerShdw>
                </a:effectLst>
                <a:latin typeface="Arial Narrow" pitchFamily="34" charset="0"/>
              </a:rPr>
              <a:t>separated</a:t>
            </a:r>
            <a:r>
              <a:rPr lang="en-US" sz="4400" b="1" dirty="0">
                <a:solidFill>
                  <a:srgbClr val="990033"/>
                </a:solidFill>
                <a:effectLst>
                  <a:outerShdw blurRad="38100" dist="38100" dir="2700000" algn="tl">
                    <a:srgbClr val="000000">
                      <a:alpha val="43137"/>
                    </a:srgbClr>
                  </a:outerShdw>
                </a:effectLst>
                <a:latin typeface="Arial Narrow" pitchFamily="34" charset="0"/>
              </a:rPr>
              <a:t> from the life of God.</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So I tell you this, and insist on it in the Lord, that you must no longer live as the Gentiles do, in the futility of their thinking. They are darkened in their understanding and separated from the life of God because of the ignorance that is in them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due to the hardening of their hearts</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 v17-18</a:t>
            </a:r>
            <a:endParaRPr lang="en-US" sz="24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Do you have a </a:t>
            </a:r>
            <a:r>
              <a:rPr lang="en-US" sz="4400" b="1" u="sng" dirty="0">
                <a:solidFill>
                  <a:srgbClr val="990033"/>
                </a:solidFill>
                <a:effectLst>
                  <a:outerShdw blurRad="38100" dist="38100" dir="2700000" algn="tl">
                    <a:srgbClr val="000000">
                      <a:alpha val="43137"/>
                    </a:srgbClr>
                  </a:outerShdw>
                </a:effectLst>
                <a:latin typeface="Arial Narrow" pitchFamily="34" charset="0"/>
              </a:rPr>
              <a:t>hardening</a:t>
            </a:r>
            <a:r>
              <a:rPr lang="en-US" sz="4400" b="1" dirty="0">
                <a:solidFill>
                  <a:srgbClr val="990033"/>
                </a:solidFill>
                <a:effectLst>
                  <a:outerShdw blurRad="38100" dist="38100" dir="2700000" algn="tl">
                    <a:srgbClr val="000000">
                      <a:alpha val="43137"/>
                    </a:srgbClr>
                  </a:outerShdw>
                </a:effectLst>
                <a:latin typeface="Arial Narrow" pitchFamily="34" charset="0"/>
              </a:rPr>
              <a:t> of 	your heart?</a:t>
            </a:r>
          </a:p>
        </p:txBody>
      </p:sp>
      <p:sp>
        <p:nvSpPr>
          <p:cNvPr id="4" name="Rectangle 3">
            <a:extLst>
              <a:ext uri="{FF2B5EF4-FFF2-40B4-BE49-F238E27FC236}">
                <a16:creationId xmlns:a16="http://schemas.microsoft.com/office/drawing/2014/main" id="{D4EFA1C7-3554-40A2-AE59-AD46CF7CB5B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181197-3E2C-4A77-A640-0FF6B3A5451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94A684-AF46-4CCF-BD48-36A0F77D20A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world’s consciences have lost all </a:t>
            </a:r>
            <a:r>
              <a:rPr lang="en-US" sz="4400" b="1" u="sng" dirty="0">
                <a:solidFill>
                  <a:srgbClr val="990033"/>
                </a:solidFill>
                <a:effectLst>
                  <a:outerShdw blurRad="38100" dist="38100" dir="2700000" algn="tl">
                    <a:srgbClr val="000000">
                      <a:alpha val="43137"/>
                    </a:srgbClr>
                  </a:outerShdw>
                </a:effectLst>
                <a:latin typeface="Arial Narrow" pitchFamily="34" charset="0"/>
              </a:rPr>
              <a:t>sensitivity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Having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lost all sensitivity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they have given themselves over to sensuality so as to indulge in every kind of impurity, with a continual lust for more. - v19</a:t>
            </a:r>
          </a:p>
        </p:txBody>
      </p:sp>
      <p:sp>
        <p:nvSpPr>
          <p:cNvPr id="4" name="Rectangle 3">
            <a:extLst>
              <a:ext uri="{FF2B5EF4-FFF2-40B4-BE49-F238E27FC236}">
                <a16:creationId xmlns:a16="http://schemas.microsoft.com/office/drawing/2014/main" id="{99F8C204-1995-4670-B5A7-9666D50E623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5DA4BE-CB20-40B4-A24E-07EA1C3FEA0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CA2B22-241C-4E12-8BDE-70B1CD741C61}"/>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C. The world’s consciences have lost all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sensitivity</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Having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lost all sensitivity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they have given themselves over to sensuality so as to indulge in every kind of impurity, with a continual lust for more. - v19</a:t>
            </a:r>
          </a:p>
          <a:p>
            <a:pPr marL="609600" indent="-609600" algn="just" eaLnBrk="1" hangingPunct="1">
              <a:buFont typeface="Wingdings 2" panose="05020102010507070707" pitchFamily="18" charset="2"/>
              <a:buNone/>
            </a:pP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1.</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Sensitivity</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cease to feel 	pain for, callous, petrified.</a:t>
            </a:r>
          </a:p>
          <a:p>
            <a:pPr marL="609600" indent="-609600" algn="just" eaLnBrk="1" hangingPunct="1">
              <a:buFont typeface="Wingdings 2" panose="05020102010507070707" pitchFamily="18" charset="2"/>
              <a:buNone/>
            </a:pPr>
            <a:r>
              <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ἀπαλγέω</a:t>
            </a:r>
            <a:endParaRPr lang="en-US" altLang="en-US" sz="2800" b="1">
              <a:solidFill>
                <a:srgbClr val="990033"/>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C009D6A5-8663-46C7-B751-BCEA9F4C449A}"/>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3D88C29-A7AF-4835-82E6-19052E9065E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20FE6D-3C3C-4052-806F-60B527A8DEE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world’s consciences have lost all </a:t>
            </a:r>
            <a:r>
              <a:rPr lang="en-US" sz="4400" b="1" u="sng" dirty="0">
                <a:solidFill>
                  <a:srgbClr val="990033"/>
                </a:solidFill>
                <a:effectLst>
                  <a:outerShdw blurRad="38100" dist="38100" dir="2700000" algn="tl">
                    <a:srgbClr val="000000">
                      <a:alpha val="43137"/>
                    </a:srgbClr>
                  </a:outerShdw>
                </a:effectLst>
                <a:latin typeface="Arial Narrow" pitchFamily="34" charset="0"/>
              </a:rPr>
              <a:t>sensitivity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Having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lost all sensitivity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they have given themselves over to sensuality so as to indulge in every kind of impurity, with a continual lust for more. - v19</a:t>
            </a:r>
          </a:p>
          <a:p>
            <a:pPr marL="609600" indent="-609600" algn="just" eaLnBrk="1" fontAlgn="auto" hangingPunct="1">
              <a:spcAft>
                <a:spcPts val="0"/>
              </a:spcAft>
              <a:buFont typeface="Wingdings 2" panose="05020102010507070707" pitchFamily="18" charset="2"/>
              <a:buNone/>
              <a:defRPr/>
            </a:pPr>
            <a:r>
              <a:rPr lang="en-US" sz="4400" b="1" dirty="0">
                <a:solidFill>
                  <a:schemeClr val="tx1"/>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2.  Like the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Petrified Forest!</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AF6CE724-FED0-472C-BD2E-7686B8CB971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pic>
        <p:nvPicPr>
          <p:cNvPr id="40965" name="Picture 4" descr="Petrifiedforest.jpg">
            <a:extLst>
              <a:ext uri="{FF2B5EF4-FFF2-40B4-BE49-F238E27FC236}">
                <a16:creationId xmlns:a16="http://schemas.microsoft.com/office/drawing/2014/main" id="{BE873632-1CD9-47D5-BD21-22C8CBDDFE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99163" y="4592638"/>
            <a:ext cx="263525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A387C20-AED0-4639-A162-136EAE091A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E9ECD8-598E-4FCA-8836-83C68080C3E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 world has given itself over to </a:t>
            </a:r>
            <a:r>
              <a:rPr lang="en-US" sz="4400" b="1" u="sng" dirty="0">
                <a:solidFill>
                  <a:srgbClr val="990033"/>
                </a:solidFill>
                <a:effectLst>
                  <a:outerShdw blurRad="38100" dist="38100" dir="2700000" algn="tl">
                    <a:srgbClr val="000000">
                      <a:alpha val="43137"/>
                    </a:srgbClr>
                  </a:outerShdw>
                </a:effectLst>
                <a:latin typeface="Arial Narrow" pitchFamily="34" charset="0"/>
              </a:rPr>
              <a:t>sensuality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Having lost all sensitivity, they have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given themselves over to sensuality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so as to indulge in every kind of impurity, with a continual lust for more. - v19</a:t>
            </a:r>
          </a:p>
        </p:txBody>
      </p:sp>
      <p:sp>
        <p:nvSpPr>
          <p:cNvPr id="4" name="Rectangle 3">
            <a:extLst>
              <a:ext uri="{FF2B5EF4-FFF2-40B4-BE49-F238E27FC236}">
                <a16:creationId xmlns:a16="http://schemas.microsoft.com/office/drawing/2014/main" id="{17B93E23-C3EE-42E8-A057-8A332A6503C2}"/>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06A8C9-DBF1-4F53-93F7-50B529FE177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2AE484-27C2-489F-9C8B-1CE7F010DDF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 world has given itself over to </a:t>
            </a:r>
            <a:r>
              <a:rPr lang="en-US" sz="4400" b="1" u="sng" dirty="0">
                <a:solidFill>
                  <a:srgbClr val="990033"/>
                </a:solidFill>
                <a:effectLst>
                  <a:outerShdw blurRad="38100" dist="38100" dir="2700000" algn="tl">
                    <a:srgbClr val="000000">
                      <a:alpha val="43137"/>
                    </a:srgbClr>
                  </a:outerShdw>
                </a:effectLst>
                <a:latin typeface="Arial Narrow" pitchFamily="34" charset="0"/>
              </a:rPr>
              <a:t>sensuality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Law of Sin?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7:14-15 - We know that the law is spiritual; but I am unspiritual, sold as a slave to sin.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do not understand what I do. For what I want to do I do not do, but what I hate I do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p:txBody>
      </p:sp>
      <p:sp>
        <p:nvSpPr>
          <p:cNvPr id="4" name="Rectangle 3">
            <a:extLst>
              <a:ext uri="{FF2B5EF4-FFF2-40B4-BE49-F238E27FC236}">
                <a16:creationId xmlns:a16="http://schemas.microsoft.com/office/drawing/2014/main" id="{75CAE8CD-E505-4076-B581-1F63C29FF2E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A4D58B-2B44-409D-846C-644F6827EDC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2482D2-7A13-4ED7-AAE4-F852A3780E1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 world has given itself over to </a:t>
            </a:r>
            <a:r>
              <a:rPr lang="en-US" sz="4400" b="1" u="sng" dirty="0">
                <a:solidFill>
                  <a:srgbClr val="990033"/>
                </a:solidFill>
                <a:effectLst>
                  <a:outerShdw blurRad="38100" dist="38100" dir="2700000" algn="tl">
                    <a:srgbClr val="000000">
                      <a:alpha val="43137"/>
                    </a:srgbClr>
                  </a:outerShdw>
                </a:effectLst>
                <a:latin typeface="Arial Narrow" pitchFamily="34" charset="0"/>
              </a:rPr>
              <a:t>sensuality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Law of Sin?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7:14-15 - We know that the law is spiritual; but I am unspiritual, sold as a slave to sin.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do not understand what I do. For what I want to do I do not do, but what I hate I do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  Demonstrated in drug addiction.</a:t>
            </a:r>
          </a:p>
        </p:txBody>
      </p:sp>
      <p:sp>
        <p:nvSpPr>
          <p:cNvPr id="4" name="Rectangle 3">
            <a:extLst>
              <a:ext uri="{FF2B5EF4-FFF2-40B4-BE49-F238E27FC236}">
                <a16:creationId xmlns:a16="http://schemas.microsoft.com/office/drawing/2014/main" id="{D10A208A-19B3-4CC5-80A2-3A0957D4069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EDFAAE-795C-4422-9475-404C0B759F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A4AE1E-0B8B-41DD-A8C9-5026BA221AF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The world has given itself over to </a:t>
            </a:r>
            <a:r>
              <a:rPr lang="en-US" sz="4400" b="1" u="sng" dirty="0">
                <a:solidFill>
                  <a:srgbClr val="990033"/>
                </a:solidFill>
                <a:effectLst>
                  <a:outerShdw blurRad="38100" dist="38100" dir="2700000" algn="tl">
                    <a:srgbClr val="000000">
                      <a:alpha val="43137"/>
                    </a:srgbClr>
                  </a:outerShdw>
                </a:effectLst>
                <a:latin typeface="Arial Narrow" pitchFamily="34" charset="0"/>
              </a:rPr>
              <a:t>sensuality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the Law of Sin?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7:14-15 - We know that the law is spiritual; but I am unspiritual, sold as a slave to sin.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do not understand what I do. For what I want to do I do not do, but what I hate I do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Demonstrated in alcoholism.</a:t>
            </a:r>
          </a:p>
        </p:txBody>
      </p:sp>
      <p:sp>
        <p:nvSpPr>
          <p:cNvPr id="4" name="Rectangle 3">
            <a:extLst>
              <a:ext uri="{FF2B5EF4-FFF2-40B4-BE49-F238E27FC236}">
                <a16:creationId xmlns:a16="http://schemas.microsoft.com/office/drawing/2014/main" id="{4409F08A-AF8E-4187-A89D-3F58CCE6D54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4A2615-88A0-4346-9494-4293CE08E3E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EBBD81-5A11-407C-ADA6-5D9D0FCCB286}"/>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4:17-19</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I tell you this, and insist on it in the Lord, that you must no longer live as the Gentiles do, in the futility of their thinking. They are darkened in their understanding and separated from the life of God because of the ignorance that is in them due to the hardening of their hearts. Having lost all sensitivity, they have given themselves over to sensuality so as to indulge in every kind of impurity, with a continual lust for more.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2344B4E-E248-49F8-AE45-9CCD54CC8E3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8FAD56-F33F-48F6-961B-BD192A05F8D3}"/>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the World Really Looks Like from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God’s Perspective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v17-19</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God Expects His Redeemed Children to </a:t>
            </a:r>
            <a:r>
              <a:rPr lang="en-US" sz="4400" b="1">
                <a:solidFill>
                  <a:srgbClr val="002060"/>
                </a:solidFill>
                <a:effectLst>
                  <a:outerShdw blurRad="38100" dist="38100" dir="2700000" algn="tl">
                    <a:srgbClr val="000000">
                      <a:alpha val="43137"/>
                    </a:srgbClr>
                  </a:outerShdw>
                </a:effectLst>
                <a:latin typeface="Arial Narrow" pitchFamily="34" charset="0"/>
              </a:rPr>
              <a:t>be Different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v20-24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EF42AD-806D-4697-8021-BBED85EA96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126D698-3A55-43DE-9073-84FA0B35B02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Because you did not come to </a:t>
            </a:r>
            <a:r>
              <a:rPr lang="en-US" sz="4400" b="1" u="sng" dirty="0">
                <a:solidFill>
                  <a:srgbClr val="990033"/>
                </a:solidFill>
                <a:effectLst>
                  <a:outerShdw blurRad="38100" dist="38100" dir="2700000" algn="tl">
                    <a:srgbClr val="000000">
                      <a:alpha val="43137"/>
                    </a:srgbClr>
                  </a:outerShdw>
                </a:effectLst>
                <a:latin typeface="Arial Narrow" pitchFamily="34" charset="0"/>
              </a:rPr>
              <a:t>know</a:t>
            </a:r>
            <a:r>
              <a:rPr lang="en-US" sz="4400" b="1" dirty="0">
                <a:solidFill>
                  <a:srgbClr val="990033"/>
                </a:solidFill>
                <a:effectLst>
                  <a:outerShdw blurRad="38100" dist="38100" dir="2700000" algn="tl">
                    <a:srgbClr val="000000">
                      <a:alpha val="43137"/>
                    </a:srgbClr>
                  </a:outerShdw>
                </a:effectLst>
                <a:latin typeface="Arial Narrow" pitchFamily="34" charset="0"/>
              </a:rPr>
              <a:t> Christ that way.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however, did not come to know Christ that way. - v20</a:t>
            </a:r>
          </a:p>
        </p:txBody>
      </p:sp>
      <p:sp>
        <p:nvSpPr>
          <p:cNvPr id="4" name="Rectangle 3">
            <a:extLst>
              <a:ext uri="{FF2B5EF4-FFF2-40B4-BE49-F238E27FC236}">
                <a16:creationId xmlns:a16="http://schemas.microsoft.com/office/drawing/2014/main" id="{4CDC3805-E0B1-40B4-A2F0-F68D2CE594C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C52C40-4287-4767-9BC8-78597731B02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A6B054-D49F-49F1-AFB6-C9F13A77F42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Because you did not come to </a:t>
            </a:r>
            <a:r>
              <a:rPr lang="en-US" sz="4400" b="1" u="sng" dirty="0">
                <a:solidFill>
                  <a:srgbClr val="990033"/>
                </a:solidFill>
                <a:effectLst>
                  <a:outerShdw blurRad="38100" dist="38100" dir="2700000" algn="tl">
                    <a:srgbClr val="000000">
                      <a:alpha val="43137"/>
                    </a:srgbClr>
                  </a:outerShdw>
                </a:effectLst>
                <a:latin typeface="Arial Narrow" pitchFamily="34" charset="0"/>
              </a:rPr>
              <a:t>know</a:t>
            </a:r>
            <a:r>
              <a:rPr lang="en-US" sz="4400" b="1" dirty="0">
                <a:solidFill>
                  <a:srgbClr val="990033"/>
                </a:solidFill>
                <a:effectLst>
                  <a:outerShdw blurRad="38100" dist="38100" dir="2700000" algn="tl">
                    <a:srgbClr val="000000">
                      <a:alpha val="43137"/>
                    </a:srgbClr>
                  </a:outerShdw>
                </a:effectLst>
                <a:latin typeface="Arial Narrow" pitchFamily="34" charset="0"/>
              </a:rPr>
              <a:t> Christ that way.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way of the world is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the ways of God.</a:t>
            </a:r>
          </a:p>
        </p:txBody>
      </p:sp>
      <p:sp>
        <p:nvSpPr>
          <p:cNvPr id="4" name="Rectangle 3">
            <a:extLst>
              <a:ext uri="{FF2B5EF4-FFF2-40B4-BE49-F238E27FC236}">
                <a16:creationId xmlns:a16="http://schemas.microsoft.com/office/drawing/2014/main" id="{36AA76FD-4318-41B5-8E72-E9945C35BEF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836168-BD11-4DCB-B126-8D7C95090CB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1DF575-8778-4A56-9CEA-C1D726A1DE0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way of the world is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the way of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In the Lord we have respect 		for human </a:t>
            </a:r>
            <a:r>
              <a:rPr lang="en-US" sz="4400" b="1" dirty="0">
                <a:solidFill>
                  <a:srgbClr val="006600"/>
                </a:solidFill>
                <a:effectLst>
                  <a:outerShdw blurRad="38100" dist="38100" dir="2700000" algn="tl">
                    <a:srgbClr val="000000">
                      <a:alpha val="43137"/>
                    </a:srgbClr>
                  </a:outerShdw>
                </a:effectLst>
                <a:latin typeface="Arial Narrow" pitchFamily="34" charset="0"/>
              </a:rPr>
              <a:t>life.</a:t>
            </a:r>
          </a:p>
        </p:txBody>
      </p:sp>
      <p:sp>
        <p:nvSpPr>
          <p:cNvPr id="4" name="Rectangle 3">
            <a:extLst>
              <a:ext uri="{FF2B5EF4-FFF2-40B4-BE49-F238E27FC236}">
                <a16:creationId xmlns:a16="http://schemas.microsoft.com/office/drawing/2014/main" id="{325C9A0A-C84C-4E45-8305-AEB8BBB6709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ACF69B-8793-480A-9B50-0ED21CC9C02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8FB9D3-3C33-4E4A-8E85-7A3DEA3AF38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way of the world is 	</a:t>
            </a:r>
            <a:r>
              <a:rPr lang="en-US" sz="4400" b="1" u="sng" dirty="0">
                <a:solidFill>
                  <a:srgbClr val="990033"/>
                </a:solidFill>
                <a:effectLst>
                  <a:outerShdw blurRad="38100" dist="38100" dir="2700000" algn="tl">
                    <a:srgbClr val="000000">
                      <a:alpha val="43137"/>
                    </a:srgbClr>
                  </a:outerShdw>
                </a:effectLst>
                <a:latin typeface="Arial Narrow" pitchFamily="34" charset="0"/>
              </a:rPr>
              <a:t>opposed</a:t>
            </a:r>
            <a:r>
              <a:rPr lang="en-US" sz="4400" b="1" dirty="0">
                <a:solidFill>
                  <a:srgbClr val="990033"/>
                </a:solidFill>
                <a:effectLst>
                  <a:outerShdw blurRad="38100" dist="38100" dir="2700000" algn="tl">
                    <a:srgbClr val="000000">
                      <a:alpha val="43137"/>
                    </a:srgbClr>
                  </a:outerShdw>
                </a:effectLst>
                <a:latin typeface="Arial Narrow" pitchFamily="34" charset="0"/>
              </a:rPr>
              <a:t> to the way of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In the Lord we have respect 		for human </a:t>
            </a:r>
            <a:r>
              <a:rPr lang="en-US" sz="4400" b="1" dirty="0">
                <a:solidFill>
                  <a:srgbClr val="006600"/>
                </a:solidFill>
                <a:effectLst>
                  <a:outerShdw blurRad="38100" dist="38100" dir="2700000" algn="tl">
                    <a:srgbClr val="000000">
                      <a:alpha val="43137"/>
                    </a:srgbClr>
                  </a:outerShdw>
                </a:effectLst>
                <a:latin typeface="Arial Narrow" pitchFamily="34" charset="0"/>
              </a:rPr>
              <a:t>dignity.</a:t>
            </a:r>
          </a:p>
        </p:txBody>
      </p:sp>
      <p:sp>
        <p:nvSpPr>
          <p:cNvPr id="4" name="Rectangle 3">
            <a:extLst>
              <a:ext uri="{FF2B5EF4-FFF2-40B4-BE49-F238E27FC236}">
                <a16:creationId xmlns:a16="http://schemas.microsoft.com/office/drawing/2014/main" id="{AD9ECEEC-117F-4B18-B677-FED8FB9840B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4F38B4-B845-4FE2-A90F-CEFB5EDF440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FE1B7F-B18D-4FC9-BBFA-421083AA222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did the Lord demonstrate 	His way?</a:t>
            </a:r>
          </a:p>
        </p:txBody>
      </p:sp>
      <p:sp>
        <p:nvSpPr>
          <p:cNvPr id="4" name="Rectangle 3">
            <a:extLst>
              <a:ext uri="{FF2B5EF4-FFF2-40B4-BE49-F238E27FC236}">
                <a16:creationId xmlns:a16="http://schemas.microsoft.com/office/drawing/2014/main" id="{B930191F-6CA1-4DBC-B527-889B59ECFCA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C8D8A7-4437-48A5-AE6E-CD87930273C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E9783A-EC7A-464F-BF51-E4AC845D00C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did the Lord demonstrate 	His way?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2:5 - Your attitude should be the same as that of Christ Jesus.</a:t>
            </a:r>
          </a:p>
        </p:txBody>
      </p:sp>
      <p:sp>
        <p:nvSpPr>
          <p:cNvPr id="4" name="Rectangle 3">
            <a:extLst>
              <a:ext uri="{FF2B5EF4-FFF2-40B4-BE49-F238E27FC236}">
                <a16:creationId xmlns:a16="http://schemas.microsoft.com/office/drawing/2014/main" id="{517EED35-CF8D-4EC5-A0BE-E2139FB803B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E4CFA69-9CC8-495B-AC91-B544B12CA8E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4AB17F-8698-4749-80E4-D8001FA9C4E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Because being in Him involves a </a:t>
            </a:r>
            <a:r>
              <a:rPr lang="en-US" sz="4400" b="1" u="sng" dirty="0">
                <a:solidFill>
                  <a:srgbClr val="990033"/>
                </a:solidFill>
                <a:effectLst>
                  <a:outerShdw blurRad="38100" dist="38100" dir="2700000" algn="tl">
                    <a:srgbClr val="000000">
                      <a:alpha val="43137"/>
                    </a:srgbClr>
                  </a:outerShdw>
                </a:effectLst>
                <a:latin typeface="Arial Narrow" pitchFamily="34" charset="0"/>
              </a:rPr>
              <a:t>change</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conduct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aseline="30000" dirty="0"/>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were taught, with regard to your former way of life, to put off your old self, which is being corrupted by its deceitful desires; to be made new in the attitude of your minds; and to put on the new self, created to be like God in true righteousness and holiness. - v22-24</a:t>
            </a:r>
          </a:p>
        </p:txBody>
      </p:sp>
      <p:sp>
        <p:nvSpPr>
          <p:cNvPr id="4" name="Rectangle 3">
            <a:extLst>
              <a:ext uri="{FF2B5EF4-FFF2-40B4-BE49-F238E27FC236}">
                <a16:creationId xmlns:a16="http://schemas.microsoft.com/office/drawing/2014/main" id="{E8305030-EFE2-4E8D-8B33-82FC9FB7C60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119F1A-DBF1-4C08-BA97-1078A3CB00A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893293-F12D-44F0-A24A-80B9D3CE15E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Because being in Him involves a </a:t>
            </a:r>
            <a:r>
              <a:rPr lang="en-US" sz="4400" b="1" u="sng" dirty="0">
                <a:solidFill>
                  <a:srgbClr val="990033"/>
                </a:solidFill>
                <a:effectLst>
                  <a:outerShdw blurRad="38100" dist="38100" dir="2700000" algn="tl">
                    <a:srgbClr val="000000">
                      <a:alpha val="43137"/>
                    </a:srgbClr>
                  </a:outerShdw>
                </a:effectLst>
                <a:latin typeface="Arial Narrow" pitchFamily="34" charset="0"/>
              </a:rPr>
              <a:t>change</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conduct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off your old 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is being corrupted by its deceitful desires . . . - v22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Your former way of life must 	be laid aside.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6:1-2 - Shall we go on sinning so that grace may increase? By no means!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died to sin; how can we live in it any longer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265380B3-692B-4366-8612-52FD5540829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E50943-49BA-4DC5-A1F6-C1ABD9D21B5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099B70-C82C-4B02-BD39-E12FCD10DAA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Because being in Him involves a </a:t>
            </a:r>
            <a:r>
              <a:rPr lang="en-US" sz="4400" b="1" u="sng" dirty="0">
                <a:solidFill>
                  <a:srgbClr val="990033"/>
                </a:solidFill>
                <a:effectLst>
                  <a:outerShdw blurRad="38100" dist="38100" dir="2700000" algn="tl">
                    <a:srgbClr val="000000">
                      <a:alpha val="43137"/>
                    </a:srgbClr>
                  </a:outerShdw>
                </a:effectLst>
                <a:latin typeface="Arial Narrow" pitchFamily="34" charset="0"/>
              </a:rPr>
              <a:t>change</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conduct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and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on the new 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created to be like God. - v24</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Your new self must be put 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3:27 - all of you who were baptized into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have clothed yourselves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Christ.</a:t>
            </a:r>
          </a:p>
        </p:txBody>
      </p:sp>
      <p:sp>
        <p:nvSpPr>
          <p:cNvPr id="4" name="Rectangle 3">
            <a:extLst>
              <a:ext uri="{FF2B5EF4-FFF2-40B4-BE49-F238E27FC236}">
                <a16:creationId xmlns:a16="http://schemas.microsoft.com/office/drawing/2014/main" id="{8881EAE2-E467-4E13-8560-DA148B540C8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48F68FF-586C-427B-9987-3D79F2982A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F25A96-D732-40EA-BE9B-680DDBAFAEAB}"/>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4:20-24</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 however, did not come to know Christ that way. Surely you heard of him and were taught in him in accordance with the truth that is in Jesus. You were taught, with regard to your former way of life, to put off your old self, which is being corrupted by its deceitful desires; to be made new in the attitude of your minds; and to put on the new self, created to be like God in true righteousness and holiness.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757F3DC-6EBC-4EE2-912F-E22D94587D6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52C1B9E-E05B-4236-A611-6E708167AA3B}"/>
              </a:ext>
            </a:extLst>
          </p:cNvPr>
          <p:cNvSpPr>
            <a:spLocks noGrp="1" noChangeArrowheads="1"/>
          </p:cNvSpPr>
          <p:nvPr>
            <p:ph idx="1"/>
          </p:nvPr>
        </p:nvSpPr>
        <p:spPr>
          <a:xfrm>
            <a:off x="457200" y="1143000"/>
            <a:ext cx="8229600" cy="5715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Because being in Him involves 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change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of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conduct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and to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put on</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new self, created to be like God. - v24</a:t>
            </a:r>
          </a:p>
          <a:p>
            <a:pPr marL="609600" indent="-609600" algn="just" eaLnBrk="1" hangingPunct="1">
              <a:buFont typeface="Wingdings 2" panose="05020102010507070707" pitchFamily="18" charset="2"/>
              <a:buNone/>
            </a:pPr>
            <a:r>
              <a:rPr lang="en-US" altLang="en-US" sz="4000" b="1">
                <a:solidFill>
                  <a:srgbClr val="990033"/>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2.  Your new self must be put on.</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Galatians 3:27 - all of you who were baptized into Christ have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clothed yourselves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with Christ.</a:t>
            </a:r>
          </a:p>
          <a:p>
            <a:pPr marL="609600" indent="-609600" algn="ctr">
              <a:buFont typeface="Wingdings 2" panose="05020102010507070707" pitchFamily="18" charset="2"/>
              <a:buNone/>
            </a:pPr>
            <a:r>
              <a:rPr lang="en-US" altLang="en-US" sz="4000" b="1">
                <a:solidFill>
                  <a:srgbClr val="006600"/>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Put on &amp; clothe yourselves </a:t>
            </a:r>
            <a:r>
              <a:rPr lang="en-US" altLang="en-US" sz="4000" b="1">
                <a:solidFill>
                  <a:schemeClr val="tx1"/>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a:t>
            </a:r>
          </a:p>
          <a:p>
            <a:pPr marL="609600" indent="-609600" algn="just">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ἐνδύω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a:p>
            <a:pPr marL="609600" indent="-609600" algn="just" eaLnBrk="1" hangingPunct="1">
              <a:buFont typeface="Wingdings 2" panose="05020102010507070707" pitchFamily="18" charset="2"/>
              <a:buNone/>
            </a:pPr>
            <a:endParaRPr lang="en-US" altLang="en-US" sz="2800" b="1">
              <a:solidFill>
                <a:srgbClr val="990033"/>
              </a:solidFill>
              <a:effectLst>
                <a:outerShdw blurRad="38100" dist="38100" dir="2700000" algn="tl">
                  <a:srgbClr val="C0C0C0"/>
                </a:outerShdw>
              </a:effectLst>
              <a:latin typeface="Arial Narrow" panose="020B0606020202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B5B8272-B337-4974-BCBB-E717C20A0A6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C39DFD-3607-42DF-ACB2-E8D5E6538A2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7C0AD09-0CDF-4624-87CF-FDE568113DA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Because being in Him involves a </a:t>
            </a:r>
            <a:r>
              <a:rPr lang="en-US" sz="4400" b="1" u="sng" dirty="0">
                <a:solidFill>
                  <a:srgbClr val="990033"/>
                </a:solidFill>
                <a:effectLst>
                  <a:outerShdw blurRad="38100" dist="38100" dir="2700000" algn="tl">
                    <a:srgbClr val="000000">
                      <a:alpha val="43137"/>
                    </a:srgbClr>
                  </a:outerShdw>
                </a:effectLst>
                <a:latin typeface="Arial Narrow" pitchFamily="34" charset="0"/>
              </a:rPr>
              <a:t>change</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conduct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and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new self, created to be like God. - v24</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How is this accomplished?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to be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made new in the attitude of your minds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v23</a:t>
            </a:r>
          </a:p>
        </p:txBody>
      </p:sp>
      <p:sp>
        <p:nvSpPr>
          <p:cNvPr id="4" name="Rectangle 3">
            <a:extLst>
              <a:ext uri="{FF2B5EF4-FFF2-40B4-BE49-F238E27FC236}">
                <a16:creationId xmlns:a16="http://schemas.microsoft.com/office/drawing/2014/main" id="{8F73B5BF-22D7-4894-B12B-D6421C8A3E5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273B8F-F246-44CF-BE25-5D2D91B47A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CF9A08-BCB6-4592-A967-6A7D6E4B379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Because being in Him involves a </a:t>
            </a:r>
            <a:r>
              <a:rPr lang="en-US" sz="4400" b="1" u="sng" dirty="0">
                <a:solidFill>
                  <a:srgbClr val="990033"/>
                </a:solidFill>
                <a:effectLst>
                  <a:outerShdw blurRad="38100" dist="38100" dir="2700000" algn="tl">
                    <a:srgbClr val="000000">
                      <a:alpha val="43137"/>
                    </a:srgbClr>
                  </a:outerShdw>
                </a:effectLst>
                <a:latin typeface="Arial Narrow" pitchFamily="34" charset="0"/>
              </a:rPr>
              <a:t>change</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conduct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and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new self, created to be like God. - v24</a:t>
            </a:r>
          </a:p>
          <a:p>
            <a:pPr marL="609600" indent="-609600" algn="just" eaLnBrk="1" fontAlgn="auto" hangingPunct="1">
              <a:spcAft>
                <a:spcPts val="0"/>
              </a:spcAft>
              <a:buFont typeface="Wingdings 2" panose="05020102010507070707" pitchFamily="18" charset="2"/>
              <a:buNone/>
              <a:defRPr/>
            </a:pPr>
            <a:r>
              <a:rPr lang="en-US" sz="40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b.  How is this accomplished?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to be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made new in the attitude of your minds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12:2 - Do not conform any longer to the pattern of this world,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transformed by the renewing of your mind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64AF2917-AB87-4013-9A92-A4956AB6F27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God Expects His Redeemed Children</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to be Different.</a:t>
            </a:r>
            <a:endParaRPr lang="en-US" dirty="0">
              <a:solidFill>
                <a:srgbClr val="002060"/>
              </a:solidFill>
              <a:effectLst>
                <a:outerShdw blurRad="38100" dist="38100" dir="2700000" algn="tl">
                  <a:srgbClr val="000000">
                    <a:alpha val="43137"/>
                  </a:srgbClr>
                </a:outerShdw>
              </a:effectLst>
              <a:cs typeface="Arial" pitchFamily="34" charset="0"/>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3E19F0-0B99-45F3-880B-EE7D7953693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9222D2E-90DA-4A7B-8B47-979591124E2C}"/>
              </a:ext>
            </a:extLst>
          </p:cNvPr>
          <p:cNvSpPr>
            <a:spLocks noGrp="1" noChangeArrowheads="1"/>
          </p:cNvSpPr>
          <p:nvPr>
            <p:ph idx="1"/>
          </p:nvPr>
        </p:nvSpPr>
        <p:spPr>
          <a:xfrm>
            <a:off x="457200" y="1143000"/>
            <a:ext cx="8229600" cy="5410200"/>
          </a:xfrm>
        </p:spPr>
        <p:txBody>
          <a:bodyPr>
            <a:normAutofit/>
          </a:bodyPr>
          <a:lstStyle/>
          <a:p>
            <a:pPr algn="ctr">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algn="ct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It’s time to get with it!</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It’s the changed life that becomes the abundant life - </a:t>
            </a:r>
            <a:b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not the life of the world!</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CA146AF-EFFE-4C8E-B18D-F019E429B45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9121D0A-6569-489D-8172-549E946C0912}"/>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Why is separation</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from the world so important?</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 are in Christ - a new creature!</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CAF4DD-ADA0-4DB9-847A-F3818832AD76}"/>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363BC4-6FDF-4613-9BD4-3B3D4C22EC6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the World Really Looks Like from </a:t>
            </a:r>
            <a:r>
              <a:rPr lang="en-US" sz="4400" b="1">
                <a:solidFill>
                  <a:srgbClr val="002060"/>
                </a:solidFill>
                <a:effectLst>
                  <a:outerShdw blurRad="38100" dist="38100" dir="2700000" algn="tl">
                    <a:srgbClr val="000000">
                      <a:alpha val="43137"/>
                    </a:srgbClr>
                  </a:outerShdw>
                </a:effectLst>
                <a:latin typeface="Arial Narrow" pitchFamily="34" charset="0"/>
              </a:rPr>
              <a:t>God’s Perspective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v17-19</a:t>
            </a:r>
          </a:p>
          <a:p>
            <a:pPr marL="609600" indent="-609600" algn="just" eaLnBrk="1" fontAlgn="auto" hangingPunct="1">
              <a:spcAft>
                <a:spcPts val="0"/>
              </a:spcAft>
              <a:buFont typeface="Wingdings 2" panose="05020102010507070707" pitchFamily="18" charset="2"/>
              <a:buNone/>
              <a:defRPr/>
            </a:pP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32741E-60AF-4686-95E9-791236832E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4C451D-809A-45DB-BFDF-5DAF062E072B}"/>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world’s understanding is </a:t>
            </a:r>
            <a:r>
              <a:rPr lang="en-US" sz="4400" b="1" u="sng" dirty="0">
                <a:solidFill>
                  <a:srgbClr val="990033"/>
                </a:solidFill>
                <a:effectLst>
                  <a:outerShdw blurRad="38100" dist="38100" dir="2700000" algn="tl">
                    <a:srgbClr val="000000">
                      <a:alpha val="43137"/>
                    </a:srgbClr>
                  </a:outerShdw>
                </a:effectLst>
                <a:latin typeface="Arial Narrow" pitchFamily="34" charset="0"/>
              </a:rPr>
              <a:t>darkened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I tell you this, and insist on it in the Lord, that you must no longer live as the Gentiles do, in the futility of their thinking.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are darkened in their understanding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separated from the life of God because of the ignorance that is in them due to the hardening of their hearts. - v17-18</a:t>
            </a:r>
          </a:p>
        </p:txBody>
      </p:sp>
      <p:sp>
        <p:nvSpPr>
          <p:cNvPr id="4" name="Rectangle 3">
            <a:extLst>
              <a:ext uri="{FF2B5EF4-FFF2-40B4-BE49-F238E27FC236}">
                <a16:creationId xmlns:a16="http://schemas.microsoft.com/office/drawing/2014/main" id="{A837D035-A428-4B25-A3C7-E9D3FBAF3E9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AC501F-7E94-405A-87DA-389DB8D8368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B2FAB6A-F8D0-4E75-A6A0-231A40B60CF1}"/>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world’s understanding is </a:t>
            </a:r>
            <a:r>
              <a:rPr lang="en-US" sz="4400" b="1" u="sng" dirty="0">
                <a:solidFill>
                  <a:srgbClr val="990033"/>
                </a:solidFill>
                <a:effectLst>
                  <a:outerShdw blurRad="38100" dist="38100" dir="2700000" algn="tl">
                    <a:srgbClr val="000000">
                      <a:alpha val="43137"/>
                    </a:srgbClr>
                  </a:outerShdw>
                </a:effectLst>
                <a:latin typeface="Arial Narrow" pitchFamily="34" charset="0"/>
              </a:rPr>
              <a:t>darkened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So I tell you this, and insist on it in the Lord, that you must no longer live as the Gentiles do, 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futility of their thinking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They are darkened in their understanding and separated from the life of God because of the ignorance that is in them due to the hardening of their hearts. - v17-18</a:t>
            </a:r>
          </a:p>
          <a:p>
            <a:pPr marL="609600" indent="-609600" algn="just" eaLnBrk="1" fontAlgn="auto" hangingPunct="1">
              <a:spcAft>
                <a:spcPts val="0"/>
              </a:spcAft>
              <a:buFont typeface="Wingdings 2" panose="05020102010507070707" pitchFamily="18" charset="2"/>
              <a:buNone/>
              <a:defRPr/>
            </a:pPr>
            <a:r>
              <a:rPr lang="en-US" sz="36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“The futility of their thinking” = their 	brains were empty!</a:t>
            </a:r>
          </a:p>
        </p:txBody>
      </p:sp>
      <p:sp>
        <p:nvSpPr>
          <p:cNvPr id="4" name="Rectangle 3">
            <a:extLst>
              <a:ext uri="{FF2B5EF4-FFF2-40B4-BE49-F238E27FC236}">
                <a16:creationId xmlns:a16="http://schemas.microsoft.com/office/drawing/2014/main" id="{F185A327-2424-4A57-B28B-DF385EE4AC4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D69B7B-D23B-4CD7-AE32-6DC2EE54D9B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F2F54C-1713-41F9-AF17-90380C822F5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world’s understanding is </a:t>
            </a:r>
            <a:r>
              <a:rPr lang="en-US" sz="4400" b="1" u="sng" dirty="0">
                <a:solidFill>
                  <a:srgbClr val="990033"/>
                </a:solidFill>
                <a:effectLst>
                  <a:outerShdw blurRad="38100" dist="38100" dir="2700000" algn="tl">
                    <a:srgbClr val="000000">
                      <a:alpha val="43137"/>
                    </a:srgbClr>
                  </a:outerShdw>
                </a:effectLst>
                <a:latin typeface="Arial Narrow" pitchFamily="34" charset="0"/>
              </a:rPr>
              <a:t>darkened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Lord Jesus wants you to</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seek first his kingdom and his righteousness, and all these things will be given to you as well. - Matthew 6:33</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B7592E7-46A9-4971-8BFD-EF09201199B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6D963F-34CF-48D8-AD74-0FAC1A9A01D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A62FBD7-D995-43A5-BC7A-FA5A52F6C2F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world’s lives are </a:t>
            </a:r>
            <a:r>
              <a:rPr lang="en-US" sz="4400" b="1" u="sng" dirty="0">
                <a:solidFill>
                  <a:srgbClr val="990033"/>
                </a:solidFill>
                <a:effectLst>
                  <a:outerShdw blurRad="38100" dist="38100" dir="2700000" algn="tl">
                    <a:srgbClr val="000000">
                      <a:alpha val="43137"/>
                    </a:srgbClr>
                  </a:outerShdw>
                </a:effectLst>
                <a:latin typeface="Arial Narrow" pitchFamily="34" charset="0"/>
              </a:rPr>
              <a:t>separated</a:t>
            </a:r>
            <a:r>
              <a:rPr lang="en-US" sz="4400" b="1" dirty="0">
                <a:solidFill>
                  <a:srgbClr val="990033"/>
                </a:solidFill>
                <a:effectLst>
                  <a:outerShdw blurRad="38100" dist="38100" dir="2700000" algn="tl">
                    <a:srgbClr val="000000">
                      <a:alpha val="43137"/>
                    </a:srgbClr>
                  </a:outerShdw>
                </a:effectLst>
                <a:latin typeface="Arial Narrow" pitchFamily="34" charset="0"/>
              </a:rPr>
              <a:t> from the life of God.</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So I tell you this, and insist on it in the Lord, that you must no longer live as the Gentiles do, in the futility of their thinking. They are darkened in their understanding and </a:t>
            </a:r>
            <a:r>
              <a:rPr lang="en-US" sz="24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separated from the life of God</a:t>
            </a: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 because of the ignorance that is in them due to the hardening of their hearts. - v17-18</a:t>
            </a:r>
          </a:p>
        </p:txBody>
      </p:sp>
      <p:sp>
        <p:nvSpPr>
          <p:cNvPr id="4" name="Rectangle 3">
            <a:extLst>
              <a:ext uri="{FF2B5EF4-FFF2-40B4-BE49-F238E27FC236}">
                <a16:creationId xmlns:a16="http://schemas.microsoft.com/office/drawing/2014/main" id="{201AD4DE-0154-4461-86FB-A2A4C898CAF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the World Really Looks Like</a:t>
            </a:r>
            <a:br>
              <a:rPr lang="en-US" dirty="0">
                <a:solidFill>
                  <a:srgbClr val="002060"/>
                </a:solidFill>
                <a:effectLst>
                  <a:outerShdw blurRad="38100" dist="38100" dir="2700000" algn="tl">
                    <a:srgbClr val="000000">
                      <a:alpha val="43137"/>
                    </a:srgbClr>
                  </a:outerShdw>
                </a:effectLst>
              </a:rPr>
            </a:br>
            <a:r>
              <a:rPr lang="en-US" dirty="0">
                <a:solidFill>
                  <a:srgbClr val="002060"/>
                </a:solidFill>
                <a:effectLst>
                  <a:outerShdw blurRad="38100" dist="38100" dir="2700000" algn="tl">
                    <a:srgbClr val="000000">
                      <a:alpha val="43137"/>
                    </a:srgbClr>
                  </a:outerShdw>
                </a:effectLst>
              </a:rPr>
              <a:t>from God’s Perspective.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30020</TotalTime>
  <Words>2179</Words>
  <Application>Microsoft Office PowerPoint</Application>
  <PresentationFormat>On-screen Show (4:3)</PresentationFormat>
  <Paragraphs>184</Paragraphs>
  <Slides>33</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Arial Narrow</vt:lpstr>
      <vt:lpstr>Calibri</vt:lpstr>
      <vt:lpstr>Franklin Gothic Medium</vt:lpstr>
      <vt:lpstr>Lucida Sans Unicode</vt:lpstr>
      <vt:lpstr>Segoe UI Symbol</vt:lpstr>
      <vt:lpstr>Times New Roman</vt:lpstr>
      <vt:lpstr>Wingdings 2</vt:lpstr>
      <vt:lpstr>Trek</vt:lpstr>
      <vt:lpstr>why  is  separation  from  the  world important?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1651</cp:revision>
  <dcterms:created xsi:type="dcterms:W3CDTF">2005-04-23T22:37:40Z</dcterms:created>
  <dcterms:modified xsi:type="dcterms:W3CDTF">2024-06-28T22:12:31Z</dcterms:modified>
</cp:coreProperties>
</file>