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handoutMasterIdLst>
    <p:handoutMasterId r:id="rId46"/>
  </p:handoutMasterIdLst>
  <p:sldIdLst>
    <p:sldId id="398" r:id="rId2"/>
    <p:sldId id="2330" r:id="rId3"/>
    <p:sldId id="2334" r:id="rId4"/>
    <p:sldId id="2433" r:id="rId5"/>
    <p:sldId id="2434" r:id="rId6"/>
    <p:sldId id="1362" r:id="rId7"/>
    <p:sldId id="2078" r:id="rId8"/>
    <p:sldId id="2400" r:id="rId9"/>
    <p:sldId id="2401" r:id="rId10"/>
    <p:sldId id="2402" r:id="rId11"/>
    <p:sldId id="2403" r:id="rId12"/>
    <p:sldId id="2404" r:id="rId13"/>
    <p:sldId id="2405" r:id="rId14"/>
    <p:sldId id="2406" r:id="rId15"/>
    <p:sldId id="2407" r:id="rId16"/>
    <p:sldId id="2408" r:id="rId17"/>
    <p:sldId id="2409" r:id="rId18"/>
    <p:sldId id="2410" r:id="rId19"/>
    <p:sldId id="2411" r:id="rId20"/>
    <p:sldId id="2412" r:id="rId21"/>
    <p:sldId id="2413" r:id="rId22"/>
    <p:sldId id="2414" r:id="rId23"/>
    <p:sldId id="2415" r:id="rId24"/>
    <p:sldId id="2416" r:id="rId25"/>
    <p:sldId id="2417" r:id="rId26"/>
    <p:sldId id="2346" r:id="rId27"/>
    <p:sldId id="2418" r:id="rId28"/>
    <p:sldId id="2435" r:id="rId29"/>
    <p:sldId id="2436" r:id="rId30"/>
    <p:sldId id="2419" r:id="rId31"/>
    <p:sldId id="2420" r:id="rId32"/>
    <p:sldId id="2422" r:id="rId33"/>
    <p:sldId id="2423" r:id="rId34"/>
    <p:sldId id="2424" r:id="rId35"/>
    <p:sldId id="2425" r:id="rId36"/>
    <p:sldId id="2426" r:id="rId37"/>
    <p:sldId id="2427" r:id="rId38"/>
    <p:sldId id="2428" r:id="rId39"/>
    <p:sldId id="2429" r:id="rId40"/>
    <p:sldId id="2430" r:id="rId41"/>
    <p:sldId id="2431" r:id="rId42"/>
    <p:sldId id="2432" r:id="rId43"/>
    <p:sldId id="1708" r:id="rId44"/>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6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C19A3218-D546-4123-92B7-5504FAB3B18C}"/>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3A519507-60ED-4A9B-902C-A46E904B6B7F}"/>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62D7D8DE-CFEE-44CE-BA0D-974CFB2B794D}"/>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34A75A36-2A25-46CF-B521-A7FA976D45E6}"/>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E5F320B2-F5EA-47E7-9F20-6A3F1E6918ED}"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F043A77-3AD0-4895-8BBF-94B9FDF0C6EF}"/>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FA755BEB-CC13-4F78-B63D-50F69894C575}"/>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B4827B19-1EAC-4D95-BFB2-035272C8CC50}" type="datetimeFigureOut">
              <a:rPr lang="en-US"/>
              <a:pPr>
                <a:defRPr/>
              </a:pPr>
              <a:t>6/27/2024</a:t>
            </a:fld>
            <a:endParaRPr lang="en-US" dirty="0"/>
          </a:p>
        </p:txBody>
      </p:sp>
      <p:sp>
        <p:nvSpPr>
          <p:cNvPr id="4" name="Slide Image Placeholder 3">
            <a:extLst>
              <a:ext uri="{FF2B5EF4-FFF2-40B4-BE49-F238E27FC236}">
                <a16:creationId xmlns:a16="http://schemas.microsoft.com/office/drawing/2014/main" id="{E99827CC-A645-4BFF-A106-01A9AFA7D599}"/>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B0E4208A-CA6A-4E7E-B7BC-7477F5DBBED6}"/>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ED5BEE5-2F99-44E1-99A8-F211A875880E}"/>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47F62FC1-E2FF-4FE8-8E28-FE0338FCB45E}"/>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B9B96EB-F891-4DF4-858C-E401FF05178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99C880D2-42D5-4423-90B9-9DF58C7A5C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73B8FD32-5D33-4C65-AEFC-30718FF8D6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B2A6C703-47F2-401A-B777-6EA0FB4FC6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C17129-3105-4959-BA36-EF47CCA89CCB}"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6554E85-1005-44BA-A504-8C51F95FF8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D56DB76F-0BBB-4BE4-83AB-DEEA37B3D0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5A77E230-4AED-4957-93B2-857F9F701B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184D86-3EC8-4AB9-9E31-59B2F8272125}"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B5464E5-608D-49F2-B733-D25A105026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8FE9EC04-B112-4965-859A-8CC4BBCD11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AF8526E3-D789-4EBD-819B-C496D4C534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C03F23-CC58-4715-A939-474121C42E89}"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BD6F529-D7DF-4D1E-AAC7-2D92BB5D7D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4E368440-F44E-4EF0-B5B1-5BCBB5E480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1946CAA9-E882-4558-A125-5AE637C241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C20B01-D43F-4E23-BA44-303BD3A72DB5}"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FF0A39C8-5765-4FBD-8328-535CDCACD4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5AC63692-B21C-419D-9C79-C14AD15868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2DA9A837-B121-489D-8619-9F30D9D92F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497CDC7-A9F6-4662-8126-F43878B0534D}"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1BC5ED5A-36B0-435F-880E-F26C798E18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A58844C8-4CB5-40B0-B157-2FC8C88AE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A2B59320-7816-4BAB-BC35-F3CCED19DE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F13F84F-B219-43CF-970C-D394B236717C}"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A6BA5343-E520-42AB-8CE8-56F1EA3C8D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59DB000C-2A0C-47E3-A181-66E8EDFC7F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884629BE-AF9B-47DB-9164-FD8F8B3063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E75AA5-670B-4431-B6A1-CE498D512737}"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88C58C41-1855-419B-872B-64F2C5B77F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5744FADF-1E6E-4C46-95B9-01BE5BAE7F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7FC893E8-DE25-4C8E-ABC4-6748C97CF4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96C981-DC0D-4A9B-8EE8-71CC5BBE897D}"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C785BF8D-F41F-45B0-B68D-99AFEF2BAC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039376F5-8771-480B-96FF-B1C7AED782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024AE670-94F4-4B28-8AB2-094677D769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F154065-4AF7-46E7-A851-B6DE78BDAA1F}"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7D6306E6-5476-4FA7-8AD0-04E58E8C9D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B0CCDC26-6660-44D5-BA96-FE50ECB04B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AA87F921-3226-47A6-B44E-DB98912FED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AE0A2E-ABD2-4FF3-97F8-F1BE60C1EB3C}"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107A9810-6328-45CB-9ABB-0119A85176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11625F02-5AD9-4C44-BDCA-53E435C400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20EE0F37-D7AE-41BE-99BF-5D03FC35F0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FAF9F0-7B79-4093-BEDC-DAAC5A38C61A}"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31FAFF8-3F32-4256-86A6-1C11B2C6EF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517EB3B2-B445-4849-9A4B-D0B9EC429A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69563376-ADE7-4D94-881A-A34B9C80D7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B76CF1B-9C28-4257-92DA-48A03068FCCB}"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84BA0B2D-6358-4182-ADB1-63F6FE60EF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1873ADC8-82B1-4728-A194-0DE2D0E926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AEA55996-B532-472F-8373-B339CC449D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A56948-A5FC-4B02-8E95-A540165BE46E}"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AB8AEE5-A366-453D-B1E9-71D3963F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A1F56383-5D49-465F-89D2-5BE961496E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A45B6322-2CD3-431F-ABFC-3A16D9CB7A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1F83DD-725B-4814-B46E-C19AB13BAD37}"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B04EB3A8-C6BD-4338-A854-8CE7024000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9376D5F0-23FE-4FF9-9E72-9F39675E1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BD52E409-3155-4B7D-9500-BF5BF0BA1E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00628A-AB47-4322-AE25-4E88202BFF9E}"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3C17398B-5BBA-4EF4-A527-1987F06293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084CB40B-4F6E-42D0-8990-DC01D03A14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A0C75506-6948-44A0-B695-B99267B718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5B10C3C-9644-4A10-95D5-9AD12FDCFCE1}"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CF636BDA-1391-484B-B941-CF9FE5EAE2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42601233-5830-4A73-B129-B2AD27E568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DC401682-26CE-4666-93D6-87F1E2B510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E1791EA-DF11-4E20-9243-B27187E6C66C}"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44B73236-C7BC-40F6-AFF2-31F0873E98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3D192F9D-64F1-4EE5-AB9C-B07DA4F969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B2322704-A909-417A-B0ED-21BB5CC22F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E7E711-632F-4426-B0E5-1630F98EA08B}"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FD7EB52A-95D8-4850-813A-49F4021D7A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A6862CE4-9417-4517-A604-56230136A2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4B0D62E6-AAC5-4A05-88EC-EBADB36DB4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B5F6B5D-DE0D-4976-8E9A-249B698F714D}"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17DD1D1B-84B7-4860-BFB5-72F2964DA6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57E854D9-E565-42C2-94C7-CF157CC9F4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81B312F2-71B0-4826-9880-8E0C929CF1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A618AC-22D5-4A40-8112-9FC84A90EA58}"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892A6FB7-B5E2-4BE8-AE37-99A808628F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BCF15897-F671-4194-B383-4869BEE3C9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BFC7AAF3-6024-407B-9D62-16E9D49366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486664-02FF-4BFB-932B-F299C7172C92}"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896D675A-7286-4C79-AC55-D6746191EC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BBFFB9DC-B356-4AFB-81CD-1188799EF6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0B86B246-CCA2-447A-8F89-55E19FA1B8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987701-49C2-415A-94FF-9054DD130CA4}"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CB99817-6AF2-4311-AC08-8CAC3DF10B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FC94D56-D711-45E4-B280-32C0DEAE78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82025D22-D9D7-4C93-986B-F7AC204676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B33FDE-D737-4003-989B-BF8D68EC0F35}"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8035F8E4-CF80-4170-8533-C0C338DE09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18C38456-76E6-4F03-A841-34F37F2F75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FE3F63E4-CC63-47D0-B883-AF763EB554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C4F5CDD-A02E-4FC8-BA49-8CC1996033B5}"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07D50AB8-150F-4813-B008-F2BF0A006F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CAD4EFD3-AF4E-4385-BFFF-DC654F99B1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C641DF06-200C-42E5-9A38-A88E4CA0D1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816577-CE56-47AD-995D-E102FFF7F03A}"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9D98209A-CD98-4DA2-9BFB-BDE9314152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E4FFB15F-B741-497A-A401-04C1A71BEE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058673CB-0174-4EFD-A78E-64ED6A68B5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756E313-DB96-49C0-AFE3-3D4EB04BF0B4}"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421CF1E1-2F3A-4330-B30F-40329DC38D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8D08D689-ACA8-4D4B-9F46-F77D2C6FF0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378B5FF5-7A96-4EE9-8A04-31A4D97AB5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F7AEE3D-D643-4D5C-930B-0CC4A9642649}"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F33E8CB3-FD43-4253-A696-58B0223962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C86D47D0-F0EB-4A8C-BD23-275BFF0B7F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7F545C54-9FF5-45A1-AE9B-CBE62D43E6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13C0E9-4BA0-44EF-9869-121E187D0A66}"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3D1C2D53-7952-45CC-B847-5FC9D6CD52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3DC0CF56-D4AC-4FC3-850F-5D6EDBB62F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E4640F31-4968-4FAA-82C1-DC0A8DD654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6FEF8E-1EAE-41DD-A829-CF21B313456A}"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34D0B607-5C12-49D8-8F04-5F82061838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CFDC7191-EBDB-4575-B212-50A4A31D22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8EEC0C92-238C-4A8F-9747-257BD011E8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4CC78E-67C4-42E7-9DD9-C343EBBF5182}"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34A5EFC5-731A-4EB5-96BA-1B37204354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626BA4F9-0DB5-4204-9FCF-8CBD06AAFE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2E917AB5-96DF-4386-A825-FB3A3F3925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6E81B3-E8CA-4D6D-80F7-87C376A5C412}"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D3BED3FF-0F97-4A07-AF3A-8A9FCC4574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8CC9DDFC-5F32-4024-909B-3764FAE556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F2EA03B2-ABD3-4143-AA60-8BBCD9B830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9C4293-2FE6-42FA-9919-4BC4F4CE8D53}"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BB253636-0F1A-4A4E-B6CC-B869D2A151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ED7EA145-8FC7-4A63-8473-53FB4A9694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2093BCFB-09AB-47B8-9A56-A7C3DFA37F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E5650D-8457-45B5-8795-8FFE56BBB7BD}"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5DFF6C51-A930-45B7-925E-9494FA06FB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9D753784-C35C-45EE-BFFC-9CF79D28C6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92B6C442-54F4-49B8-919A-D6CD543B1B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41F14E-D5DE-47D2-88F9-FB38B80BC98C}"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4E331C5E-0E44-4A5F-B2B4-8345F46549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FAF2B798-89A1-4042-AE66-91A74B10DD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0C6190E8-ABB9-418B-A0C0-D9B46898A9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8507E9-80DE-41C4-95AB-5B267FF431D3}"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DCCD7202-B0A1-4590-A8F9-EDBC755F49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BFA916D-21F9-4C3F-84FF-075B19B0C9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933C0123-E3CA-4A35-A58E-0D494AA95C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9896E9-D4B8-484B-B7B3-D1939F1FF641}"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FE1F4382-FC58-4E68-8DD8-002EEC5535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7CB2FBCB-406C-4C3D-BD0D-AA8571768E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6D5DA075-E7F9-448B-A0A6-00591C45D4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262EE4B-98B3-4B48-B9DC-F6E226602E66}"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9E940D96-C12C-490A-875A-F788D6BEAE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C2EFBDA5-DE30-46C4-B350-4561AD9340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BCD3D205-95DE-4017-BCDA-52ABB55664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279946-1A1F-46CE-8AD1-B547268BE91A}"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5073BD2-90B5-4858-8F9E-A7E683844A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FC51FB79-3978-4D95-976C-5EA65EC404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07AD0905-74A5-4131-A555-F616486C57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086C6A-498A-4262-BCD4-59A879924C9B}"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2502B5C4-9017-4FDE-8E83-57A568EAE8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EAD5B2CB-0B88-4992-8831-DF592BAFBE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DFD6EC3B-3F69-4FC8-A553-32E9B5E2F6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748FEB-4D1E-443C-8744-85A592D7F9C1}"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71ACFB1-9CDD-48BC-9BC5-AD518B9248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256D62AF-754F-4FDB-9A48-3E0D37A8B8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0A1CF79F-FBFF-4480-BE01-E66C0397B2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C39769-8EED-4E64-BC4C-9D478B9DCEFE}"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835560A8-E62C-48A7-90F5-0B7D084A44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C23D222-DE12-4A70-A0D8-4279BF8385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330555F7-265B-427D-9A94-C41510E367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1EA421-B405-4A12-9BCF-38761485FEDF}"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36EAAA31-7B73-4519-8E59-31D3D43FE1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31FB1A0D-F365-4FB7-AB23-91206B90D3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4C01C61F-7F49-4959-837F-F5F8F01701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0641DB-D2E9-426A-B868-9989A2AC0CD4}"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4AABE58E-E222-42AD-8327-B0440CD9A85A}"/>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69D885A1-BBA3-4C33-BD45-AC1FA53AB2C6}"/>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9C604FBA-F016-40C7-8D2B-07442BD73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D00AD3CD-850E-445C-A947-D3BC68F2E796}"/>
              </a:ext>
            </a:extLst>
          </p:cNvPr>
          <p:cNvSpPr>
            <a:spLocks noGrp="1"/>
          </p:cNvSpPr>
          <p:nvPr>
            <p:ph type="sldNum" sz="quarter" idx="12"/>
          </p:nvPr>
        </p:nvSpPr>
        <p:spPr>
          <a:xfrm>
            <a:off x="8229600" y="6473825"/>
            <a:ext cx="758825" cy="247650"/>
          </a:xfrm>
        </p:spPr>
        <p:txBody>
          <a:bodyPr/>
          <a:lstStyle>
            <a:lvl1pPr>
              <a:defRPr smtClean="0"/>
            </a:lvl1pPr>
          </a:lstStyle>
          <a:p>
            <a:pPr>
              <a:defRPr/>
            </a:pPr>
            <a:fld id="{7E3506B7-CEC1-46EE-8C8E-0DE0F2B52E37}" type="slidenum">
              <a:rPr lang="en-US" altLang="en-US"/>
              <a:pPr>
                <a:defRPr/>
              </a:pPr>
              <a:t>‹#›</a:t>
            </a:fld>
            <a:endParaRPr lang="en-US" altLang="en-US"/>
          </a:p>
        </p:txBody>
      </p:sp>
    </p:spTree>
    <p:extLst>
      <p:ext uri="{BB962C8B-B14F-4D97-AF65-F5344CB8AC3E}">
        <p14:creationId xmlns:p14="http://schemas.microsoft.com/office/powerpoint/2010/main" val="1119585581"/>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301042D6-1FF1-4752-B663-4F1A3718D83E}"/>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92ED5EEE-AC0D-43A4-85A8-2D7574EB5C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9CA39213-BDB7-465A-BB21-635AEDAB852B}"/>
              </a:ext>
            </a:extLst>
          </p:cNvPr>
          <p:cNvSpPr>
            <a:spLocks noGrp="1"/>
          </p:cNvSpPr>
          <p:nvPr>
            <p:ph type="sldNum" sz="quarter" idx="12"/>
          </p:nvPr>
        </p:nvSpPr>
        <p:spPr/>
        <p:txBody>
          <a:bodyPr/>
          <a:lstStyle>
            <a:lvl1pPr>
              <a:defRPr/>
            </a:lvl1pPr>
          </a:lstStyle>
          <a:p>
            <a:pPr>
              <a:defRPr/>
            </a:pPr>
            <a:fld id="{1B5DD013-C7D2-4E4C-BBBA-F62E0D545325}" type="slidenum">
              <a:rPr lang="en-US" altLang="en-US"/>
              <a:pPr>
                <a:defRPr/>
              </a:pPr>
              <a:t>‹#›</a:t>
            </a:fld>
            <a:endParaRPr lang="en-US" altLang="en-US"/>
          </a:p>
        </p:txBody>
      </p:sp>
    </p:spTree>
    <p:extLst>
      <p:ext uri="{BB962C8B-B14F-4D97-AF65-F5344CB8AC3E}">
        <p14:creationId xmlns:p14="http://schemas.microsoft.com/office/powerpoint/2010/main" val="3704727716"/>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B00E6-2B09-4B64-A893-6BFF0B3871D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FD8EE23-471B-4023-ACF5-DEFC4FD5249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3294D88-5C6B-4A66-A695-74F0864203F8}"/>
              </a:ext>
            </a:extLst>
          </p:cNvPr>
          <p:cNvSpPr>
            <a:spLocks noGrp="1"/>
          </p:cNvSpPr>
          <p:nvPr>
            <p:ph type="sldNum" sz="quarter" idx="12"/>
          </p:nvPr>
        </p:nvSpPr>
        <p:spPr/>
        <p:txBody>
          <a:bodyPr/>
          <a:lstStyle>
            <a:lvl1pPr>
              <a:defRPr smtClean="0"/>
            </a:lvl1pPr>
          </a:lstStyle>
          <a:p>
            <a:pPr>
              <a:defRPr/>
            </a:pPr>
            <a:fld id="{BF361BAE-1EBB-41A6-85E9-FEBEB5C3ABF1}" type="slidenum">
              <a:rPr lang="en-US" altLang="en-US"/>
              <a:pPr>
                <a:defRPr/>
              </a:pPr>
              <a:t>‹#›</a:t>
            </a:fld>
            <a:endParaRPr lang="en-US" altLang="en-US"/>
          </a:p>
        </p:txBody>
      </p:sp>
    </p:spTree>
    <p:extLst>
      <p:ext uri="{BB962C8B-B14F-4D97-AF65-F5344CB8AC3E}">
        <p14:creationId xmlns:p14="http://schemas.microsoft.com/office/powerpoint/2010/main" val="129586914"/>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BFDA278F-154C-4AEE-B999-58A9DFB09DF5}"/>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104617A7-BDBD-4258-967A-C6B518FEC133}"/>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47B8E63B-64E4-4920-BC90-9714D03ED34D}"/>
              </a:ext>
            </a:extLst>
          </p:cNvPr>
          <p:cNvSpPr>
            <a:spLocks noGrp="1"/>
          </p:cNvSpPr>
          <p:nvPr>
            <p:ph type="sldNum" sz="quarter" idx="12"/>
          </p:nvPr>
        </p:nvSpPr>
        <p:spPr>
          <a:xfrm>
            <a:off x="8229600" y="6473825"/>
            <a:ext cx="758825" cy="247650"/>
          </a:xfrm>
        </p:spPr>
        <p:txBody>
          <a:bodyPr/>
          <a:lstStyle>
            <a:lvl1pPr>
              <a:defRPr smtClean="0"/>
            </a:lvl1pPr>
          </a:lstStyle>
          <a:p>
            <a:pPr>
              <a:defRPr/>
            </a:pPr>
            <a:fld id="{6970FA66-0733-4846-9749-E7461D0CEE52}" type="slidenum">
              <a:rPr lang="en-US" altLang="en-US"/>
              <a:pPr>
                <a:defRPr/>
              </a:pPr>
              <a:t>‹#›</a:t>
            </a:fld>
            <a:endParaRPr lang="en-US" altLang="en-US"/>
          </a:p>
        </p:txBody>
      </p:sp>
    </p:spTree>
    <p:extLst>
      <p:ext uri="{BB962C8B-B14F-4D97-AF65-F5344CB8AC3E}">
        <p14:creationId xmlns:p14="http://schemas.microsoft.com/office/powerpoint/2010/main" val="526075327"/>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EF8A8E1-13A9-4A74-B329-9E96EEA63D25}"/>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04B57343-1C1E-4309-997D-BC865F034DC0}"/>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4BAACE68-B84D-4FAD-AA5A-77E170B03AD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35082F55-2FA2-483B-908B-2604B5AFA324}"/>
              </a:ext>
            </a:extLst>
          </p:cNvPr>
          <p:cNvSpPr>
            <a:spLocks noGrp="1"/>
          </p:cNvSpPr>
          <p:nvPr>
            <p:ph type="sldNum" sz="quarter" idx="12"/>
          </p:nvPr>
        </p:nvSpPr>
        <p:spPr/>
        <p:txBody>
          <a:bodyPr/>
          <a:lstStyle>
            <a:lvl1pPr>
              <a:defRPr smtClean="0"/>
            </a:lvl1pPr>
          </a:lstStyle>
          <a:p>
            <a:pPr>
              <a:defRPr/>
            </a:pPr>
            <a:fld id="{E03EBDC4-7714-440A-BD9D-E49E36D1B121}" type="slidenum">
              <a:rPr lang="en-US" altLang="en-US"/>
              <a:pPr>
                <a:defRPr/>
              </a:pPr>
              <a:t>‹#›</a:t>
            </a:fld>
            <a:endParaRPr lang="en-US" altLang="en-US"/>
          </a:p>
        </p:txBody>
      </p:sp>
    </p:spTree>
    <p:extLst>
      <p:ext uri="{BB962C8B-B14F-4D97-AF65-F5344CB8AC3E}">
        <p14:creationId xmlns:p14="http://schemas.microsoft.com/office/powerpoint/2010/main" val="1940185342"/>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AB5EA898-37CB-44E6-AC69-EF5A820DF600}"/>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3243D383-5673-4D46-8E4F-977F7E8D3CB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754EB4F1-2A1F-45C0-B487-B9D080A0B664}"/>
              </a:ext>
            </a:extLst>
          </p:cNvPr>
          <p:cNvSpPr>
            <a:spLocks noGrp="1"/>
          </p:cNvSpPr>
          <p:nvPr>
            <p:ph type="sldNum" sz="quarter" idx="12"/>
          </p:nvPr>
        </p:nvSpPr>
        <p:spPr/>
        <p:txBody>
          <a:bodyPr/>
          <a:lstStyle>
            <a:lvl1pPr>
              <a:defRPr/>
            </a:lvl1pPr>
          </a:lstStyle>
          <a:p>
            <a:pPr>
              <a:defRPr/>
            </a:pPr>
            <a:fld id="{B7897562-4C6C-40CE-BC43-621E5BC7B9B6}" type="slidenum">
              <a:rPr lang="en-US" altLang="en-US"/>
              <a:pPr>
                <a:defRPr/>
              </a:pPr>
              <a:t>‹#›</a:t>
            </a:fld>
            <a:endParaRPr lang="en-US" altLang="en-US"/>
          </a:p>
        </p:txBody>
      </p:sp>
    </p:spTree>
    <p:extLst>
      <p:ext uri="{BB962C8B-B14F-4D97-AF65-F5344CB8AC3E}">
        <p14:creationId xmlns:p14="http://schemas.microsoft.com/office/powerpoint/2010/main" val="2146696199"/>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5C053548-CCE6-49FB-B36C-7BA006D0E4F8}"/>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BBBFF9A5-9880-44E3-9570-025760B4CAE4}"/>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EC1DA6C9-91AC-4DCC-BD85-417C4CF523C0}"/>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C9C661E8-BF94-4844-8E4E-2985C71B4E90}"/>
              </a:ext>
            </a:extLst>
          </p:cNvPr>
          <p:cNvSpPr>
            <a:spLocks noGrp="1"/>
          </p:cNvSpPr>
          <p:nvPr>
            <p:ph type="sldNum" sz="quarter" idx="12"/>
          </p:nvPr>
        </p:nvSpPr>
        <p:spPr>
          <a:xfrm>
            <a:off x="8229600" y="6477000"/>
            <a:ext cx="762000" cy="247650"/>
          </a:xfrm>
        </p:spPr>
        <p:txBody>
          <a:bodyPr/>
          <a:lstStyle>
            <a:lvl1pPr>
              <a:defRPr smtClean="0"/>
            </a:lvl1pPr>
          </a:lstStyle>
          <a:p>
            <a:pPr>
              <a:defRPr/>
            </a:pPr>
            <a:fld id="{31B1EF1A-E22F-4C36-8A53-3B52B6D92ABE}" type="slidenum">
              <a:rPr lang="en-US" altLang="en-US"/>
              <a:pPr>
                <a:defRPr/>
              </a:pPr>
              <a:t>‹#›</a:t>
            </a:fld>
            <a:endParaRPr lang="en-US" altLang="en-US"/>
          </a:p>
        </p:txBody>
      </p:sp>
    </p:spTree>
    <p:extLst>
      <p:ext uri="{BB962C8B-B14F-4D97-AF65-F5344CB8AC3E}">
        <p14:creationId xmlns:p14="http://schemas.microsoft.com/office/powerpoint/2010/main" val="2263702773"/>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713FE1F7-0961-4271-9406-E1C182418349}"/>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A85497F0-3214-49CF-B379-6A73087E4DF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7914C53C-DB3D-4AE5-9823-18BCCEF726AF}"/>
              </a:ext>
            </a:extLst>
          </p:cNvPr>
          <p:cNvSpPr>
            <a:spLocks noGrp="1"/>
          </p:cNvSpPr>
          <p:nvPr>
            <p:ph type="sldNum" sz="quarter" idx="12"/>
          </p:nvPr>
        </p:nvSpPr>
        <p:spPr/>
        <p:txBody>
          <a:bodyPr/>
          <a:lstStyle>
            <a:lvl1pPr>
              <a:defRPr/>
            </a:lvl1pPr>
          </a:lstStyle>
          <a:p>
            <a:pPr>
              <a:defRPr/>
            </a:pPr>
            <a:fld id="{48A51C04-FE8F-4097-AEF3-1F97AAD5E23E}" type="slidenum">
              <a:rPr lang="en-US" altLang="en-US"/>
              <a:pPr>
                <a:defRPr/>
              </a:pPr>
              <a:t>‹#›</a:t>
            </a:fld>
            <a:endParaRPr lang="en-US" altLang="en-US"/>
          </a:p>
        </p:txBody>
      </p:sp>
    </p:spTree>
    <p:extLst>
      <p:ext uri="{BB962C8B-B14F-4D97-AF65-F5344CB8AC3E}">
        <p14:creationId xmlns:p14="http://schemas.microsoft.com/office/powerpoint/2010/main" val="2979536548"/>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03748061-F140-4CBC-92D9-E81F4CF77ED4}"/>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9D25AA00-871B-44C1-BC71-7930DA99C19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6246FD89-7F5D-4EB8-995F-2E2866AB45E0}"/>
              </a:ext>
            </a:extLst>
          </p:cNvPr>
          <p:cNvSpPr>
            <a:spLocks noGrp="1"/>
          </p:cNvSpPr>
          <p:nvPr>
            <p:ph type="sldNum" sz="quarter" idx="12"/>
          </p:nvPr>
        </p:nvSpPr>
        <p:spPr/>
        <p:txBody>
          <a:bodyPr/>
          <a:lstStyle>
            <a:lvl1pPr>
              <a:defRPr smtClean="0"/>
            </a:lvl1pPr>
          </a:lstStyle>
          <a:p>
            <a:pPr>
              <a:defRPr/>
            </a:pPr>
            <a:fld id="{6BCD3D63-77F6-4CD4-B3C5-ED036B09EE59}" type="slidenum">
              <a:rPr lang="en-US" altLang="en-US"/>
              <a:pPr>
                <a:defRPr/>
              </a:pPr>
              <a:t>‹#›</a:t>
            </a:fld>
            <a:endParaRPr lang="en-US" altLang="en-US"/>
          </a:p>
        </p:txBody>
      </p:sp>
    </p:spTree>
    <p:extLst>
      <p:ext uri="{BB962C8B-B14F-4D97-AF65-F5344CB8AC3E}">
        <p14:creationId xmlns:p14="http://schemas.microsoft.com/office/powerpoint/2010/main" val="2514960203"/>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685BF69B-F894-4C15-861F-D919C084A40D}"/>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D1E48E07-D4D0-4ACF-B173-4B7BEFEFC6EF}"/>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B7462FA6-E871-4AA7-9E31-96A66A1769B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F496EE01-2370-43A8-8786-084A72199A5D}"/>
              </a:ext>
            </a:extLst>
          </p:cNvPr>
          <p:cNvSpPr>
            <a:spLocks noGrp="1"/>
          </p:cNvSpPr>
          <p:nvPr>
            <p:ph type="sldNum" sz="quarter" idx="12"/>
          </p:nvPr>
        </p:nvSpPr>
        <p:spPr/>
        <p:txBody>
          <a:bodyPr/>
          <a:lstStyle>
            <a:lvl1pPr>
              <a:defRPr smtClean="0"/>
            </a:lvl1pPr>
          </a:lstStyle>
          <a:p>
            <a:pPr>
              <a:defRPr/>
            </a:pPr>
            <a:fld id="{FB65E135-F167-4473-B0A9-A7F674021724}" type="slidenum">
              <a:rPr lang="en-US" altLang="en-US"/>
              <a:pPr>
                <a:defRPr/>
              </a:pPr>
              <a:t>‹#›</a:t>
            </a:fld>
            <a:endParaRPr lang="en-US" altLang="en-US"/>
          </a:p>
        </p:txBody>
      </p:sp>
    </p:spTree>
    <p:extLst>
      <p:ext uri="{BB962C8B-B14F-4D97-AF65-F5344CB8AC3E}">
        <p14:creationId xmlns:p14="http://schemas.microsoft.com/office/powerpoint/2010/main" val="2337126779"/>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138F13A9-AF3A-4F87-8815-DECD4853A36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CCFCB7E-68CC-42B6-8019-BEE2D7A6A4E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AB0474EE-F0EA-41C2-A396-1D0857D78916}"/>
              </a:ext>
            </a:extLst>
          </p:cNvPr>
          <p:cNvSpPr>
            <a:spLocks noGrp="1"/>
          </p:cNvSpPr>
          <p:nvPr>
            <p:ph type="sldNum" sz="quarter" idx="12"/>
          </p:nvPr>
        </p:nvSpPr>
        <p:spPr/>
        <p:txBody>
          <a:bodyPr/>
          <a:lstStyle>
            <a:lvl1pPr>
              <a:defRPr smtClean="0"/>
            </a:lvl1pPr>
          </a:lstStyle>
          <a:p>
            <a:pPr>
              <a:defRPr/>
            </a:pPr>
            <a:fld id="{A82F63D4-8B15-4026-A2EE-85CAFE6AF91D}" type="slidenum">
              <a:rPr lang="en-US" altLang="en-US"/>
              <a:pPr>
                <a:defRPr/>
              </a:pPr>
              <a:t>‹#›</a:t>
            </a:fld>
            <a:endParaRPr lang="en-US" altLang="en-US"/>
          </a:p>
        </p:txBody>
      </p:sp>
    </p:spTree>
    <p:extLst>
      <p:ext uri="{BB962C8B-B14F-4D97-AF65-F5344CB8AC3E}">
        <p14:creationId xmlns:p14="http://schemas.microsoft.com/office/powerpoint/2010/main" val="1105107818"/>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941E96F6-F988-4F6B-A3C5-2DAFDBE02626}"/>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CD48710D-F0EC-4BDD-AA1B-5824D83D7947}"/>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81360E1A-BA44-4E16-B8E1-D4400043F1F3}"/>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2A53E758-B05A-4049-BDEE-770451692633}"/>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9DA97FB4-C61B-42C3-B654-48D7C606B778}"/>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AF375151-55B6-4B32-83E3-2098947F9B53}"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771897E3-1273-43E1-9348-79EA26BE84B9}"/>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2EE2DC3B-A2D2-4BA0-8DA3-53277B84ECDD}"/>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86F9729D-505F-4923-9ED7-1D4C81B60EC6}"/>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6165" r:id="rId1"/>
    <p:sldLayoutId id="2147486166" r:id="rId2"/>
    <p:sldLayoutId id="2147486167" r:id="rId3"/>
    <p:sldLayoutId id="2147486162" r:id="rId4"/>
    <p:sldLayoutId id="2147486168" r:id="rId5"/>
    <p:sldLayoutId id="2147486163" r:id="rId6"/>
    <p:sldLayoutId id="2147486169" r:id="rId7"/>
    <p:sldLayoutId id="2147486170" r:id="rId8"/>
    <p:sldLayoutId id="2147486171" r:id="rId9"/>
    <p:sldLayoutId id="2147486164" r:id="rId10"/>
    <p:sldLayoutId id="2147486172"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ref.ly/logosres/edltjm?ref=VolumePage.V+2%2c+p+745&amp;off=2735&amp;ctx=Yebam.+46+a+and+b).+~The+baptism+was+to+b"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F0EA35BF-46A8-4CA4-A03E-3CBC56E7D9BD}"/>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god’s  remedy for  racial prejudice!</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10D494-F11E-4669-BA52-C8A5E8A37CB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4A1DF8A-D235-49D8-8AAE-4464F62F85FF}"/>
              </a:ext>
            </a:extLst>
          </p:cNvPr>
          <p:cNvSpPr>
            <a:spLocks noGrp="1" noChangeArrowheads="1"/>
          </p:cNvSpPr>
          <p:nvPr>
            <p:ph idx="1"/>
          </p:nvPr>
        </p:nvSpPr>
        <p:spPr>
          <a:xfrm>
            <a:off x="457200" y="1082675"/>
            <a:ext cx="8229600" cy="57753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Separation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from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nature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3:17 - To Adam he said, “Because you listened to your wife and ate from the tree about which I commanded you, ‘You must not eat of it,’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Cursed is the ground because of you; through painful toil you will eat of it all the days of your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E9458DF5-4016-4008-9B13-E83D2AA1250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E041F3-71FF-4846-AEF7-E2F81586275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9D317FF-EC28-4587-A969-E392AA2C02BD}"/>
              </a:ext>
            </a:extLst>
          </p:cNvPr>
          <p:cNvSpPr>
            <a:spLocks noGrp="1" noChangeArrowheads="1"/>
          </p:cNvSpPr>
          <p:nvPr>
            <p:ph idx="1"/>
          </p:nvPr>
        </p:nvSpPr>
        <p:spPr>
          <a:xfrm>
            <a:off x="457200" y="1036638"/>
            <a:ext cx="8229600" cy="5821362"/>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Separation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from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life</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3:2-3 &amp; 5:5 - The woman said to the serpent, “We may eat fruit from the trees in the garden, but God did say,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must not eat fruit from the tree that is in the middle of the garden, and you must not touch it, or you will die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 Adam lived 930 years,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then he died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83C29B2-66EA-440A-8BC0-0EC90C823BD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2D24BD-DD1D-4AC1-8FBC-380C69809D1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C2E9C7D-09AB-4525-800A-0989B299802A}"/>
              </a:ext>
            </a:extLst>
          </p:cNvPr>
          <p:cNvSpPr>
            <a:spLocks noGrp="1" noChangeArrowheads="1"/>
          </p:cNvSpPr>
          <p:nvPr>
            <p:ph idx="1"/>
          </p:nvPr>
        </p:nvSpPr>
        <p:spPr>
          <a:xfrm>
            <a:off x="457200" y="1082675"/>
            <a:ext cx="8229600" cy="5775325"/>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5</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Separation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from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animals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9:2-3 -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fear and dread of you will fall upon all the beasts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the earth and all the birds of the air, upon every creature that moves along the ground, and upon all the fish of the sea; they are given into your hands.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Everything that lives and moves will be food for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Just as I gave you the green plants, I now give you everything.</a:t>
            </a:r>
          </a:p>
        </p:txBody>
      </p:sp>
      <p:sp>
        <p:nvSpPr>
          <p:cNvPr id="4" name="Rectangle 3">
            <a:extLst>
              <a:ext uri="{FF2B5EF4-FFF2-40B4-BE49-F238E27FC236}">
                <a16:creationId xmlns:a16="http://schemas.microsoft.com/office/drawing/2014/main" id="{52CC91E2-8238-43EA-BAF9-6FFE0827A20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05EF043-FD5A-479E-994A-8AD4A7D9896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31110AB-0069-41A5-A481-34D3AC85368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6. Separation from his fellow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man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7E24D1CC-2740-4B00-BEE1-6877A6F272C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9E14A1-D838-4C3C-961B-FC9106CC82F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8CF82E7-1D39-4676-A54B-7CCBA3ADAC5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6. Separation from his fellow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man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3:12 - The man said, “The woman you put here with me — she gave me some fruit from the tree, and I ate it.”</a:t>
            </a:r>
          </a:p>
        </p:txBody>
      </p:sp>
      <p:sp>
        <p:nvSpPr>
          <p:cNvPr id="4" name="Rectangle 3">
            <a:extLst>
              <a:ext uri="{FF2B5EF4-FFF2-40B4-BE49-F238E27FC236}">
                <a16:creationId xmlns:a16="http://schemas.microsoft.com/office/drawing/2014/main" id="{D6117BCB-C3EC-46E4-9E9E-CBBD4B4B0B9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FAF3151-9D76-4DD0-84E3-33D3D9DCFB9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D6411EF-8411-4ADF-BDA8-A7DA5706E7B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6. Separation from his fellow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man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4:8 - Now Cain said to his brother Abel, “Let’s go out to the field.” And while they were in the field,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Cain attacked his brother Abel and killed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F8E69238-D930-4A2D-B69A-3589A911C7A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16D8C03-FFCF-4785-8659-B8507AB9AA2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C271862-D2BF-49B1-85C1-09D67F0C6B7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6. Separation from his fellow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man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ctr">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The Tower of Babel</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11:1-9</a:t>
            </a:r>
          </a:p>
        </p:txBody>
      </p:sp>
      <p:sp>
        <p:nvSpPr>
          <p:cNvPr id="4" name="Rectangle 3">
            <a:extLst>
              <a:ext uri="{FF2B5EF4-FFF2-40B4-BE49-F238E27FC236}">
                <a16:creationId xmlns:a16="http://schemas.microsoft.com/office/drawing/2014/main" id="{B22FCE4E-E2C1-4CF1-9050-82ACC15DDCE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3D812AC-7E22-4508-AC65-2879771D26F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C2C86B5-A9B1-4928-836C-5314077D4607}"/>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6. Separation from his fellow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man</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12:1, 4 - The LORD had said to Abram,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Leave your country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your people and your father’s household and go to the land I will show you .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Abram left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as the LORD had told him . . . Abram was seventy-five years old when he set out from Haran.</a:t>
            </a:r>
          </a:p>
        </p:txBody>
      </p:sp>
      <p:sp>
        <p:nvSpPr>
          <p:cNvPr id="4" name="Rectangle 3">
            <a:extLst>
              <a:ext uri="{FF2B5EF4-FFF2-40B4-BE49-F238E27FC236}">
                <a16:creationId xmlns:a16="http://schemas.microsoft.com/office/drawing/2014/main" id="{A6C77C7B-BAC0-4E01-8DAA-51CCD49C43D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0E801BB-DC64-4FC7-8BB3-905A8076E67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4C8E157-983B-4B29-876C-B5696B81A7D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Where is the racial prejudice in this passage?</a:t>
            </a:r>
          </a:p>
        </p:txBody>
      </p:sp>
      <p:sp>
        <p:nvSpPr>
          <p:cNvPr id="4" name="Rectangle 3">
            <a:extLst>
              <a:ext uri="{FF2B5EF4-FFF2-40B4-BE49-F238E27FC236}">
                <a16:creationId xmlns:a16="http://schemas.microsoft.com/office/drawing/2014/main" id="{9AFFBD7D-B957-4478-AFCC-236B2764AFD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D000C4F-0C60-4F42-B7A2-DD0ECC1437E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D0F93FD-CA02-408E-A77B-8F1D9841372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Where is the racial prejudice in this passage?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Separated by </a:t>
            </a:r>
            <a:r>
              <a:rPr lang="en-US" sz="4400" b="1" u="sng" dirty="0">
                <a:solidFill>
                  <a:srgbClr val="990033"/>
                </a:solidFill>
                <a:effectLst>
                  <a:outerShdw blurRad="38100" dist="38100" dir="2700000" algn="tl">
                    <a:srgbClr val="000000">
                      <a:alpha val="43137"/>
                    </a:srgbClr>
                  </a:outerShdw>
                </a:effectLst>
                <a:latin typeface="Arial Narrow" pitchFamily="34" charset="0"/>
              </a:rPr>
              <a:t>attitude</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034A2A97-F7A6-4EC7-9EBC-9A0A31303B8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E9BDFF-1CC6-430F-B27F-64EF2CFCAC3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EB0954E-7778-4757-911A-7A54AD249E35}"/>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How do we stop divisive attitudes that foster hatred &amp; bitterness?</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AE69C5-1F23-4598-9B04-F306F87F323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5AF8B5B-FFA7-4539-B144-EEC661821A2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Where is the racial prejudice in this passage?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Separated by </a:t>
            </a:r>
            <a:r>
              <a:rPr lang="en-US" sz="4400" b="1" u="sng" dirty="0">
                <a:solidFill>
                  <a:srgbClr val="990033"/>
                </a:solidFill>
                <a:effectLst>
                  <a:outerShdw blurRad="38100" dist="38100" dir="2700000" algn="tl">
                    <a:srgbClr val="000000">
                      <a:alpha val="43137"/>
                    </a:srgbClr>
                  </a:outerShdw>
                </a:effectLst>
                <a:latin typeface="Arial Narrow" pitchFamily="34" charset="0"/>
              </a:rPr>
              <a:t>circumcision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remember that formerly you who are Gentiles by birth and called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uncircumcised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by those who call themselves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circumcision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done in the body by the hands of men) . . . - v11</a:t>
            </a:r>
          </a:p>
        </p:txBody>
      </p:sp>
      <p:sp>
        <p:nvSpPr>
          <p:cNvPr id="4" name="Rectangle 3">
            <a:extLst>
              <a:ext uri="{FF2B5EF4-FFF2-40B4-BE49-F238E27FC236}">
                <a16:creationId xmlns:a16="http://schemas.microsoft.com/office/drawing/2014/main" id="{53ECF938-584B-40B7-8534-006FC9F2CBD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F38AF48-5E3A-4605-935D-0E04AFF4DFB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D3D1D5-323A-4901-9D85-61E838EBCB1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Where is the racial prejudice in this passage?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Separated by “the dividing wall 	of </a:t>
            </a:r>
            <a:r>
              <a:rPr lang="en-US" sz="4400" b="1" u="sng" dirty="0">
                <a:solidFill>
                  <a:srgbClr val="990033"/>
                </a:solidFill>
                <a:effectLst>
                  <a:outerShdw blurRad="38100" dist="38100" dir="2700000" algn="tl">
                    <a:srgbClr val="000000">
                      <a:alpha val="43137"/>
                    </a:srgbClr>
                  </a:outerShdw>
                </a:effectLst>
                <a:latin typeface="Arial Narrow" pitchFamily="34" charset="0"/>
              </a:rPr>
              <a:t>hostility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he himself is our peace, who has made the two one and has destroyed the barrier,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dividing wall of hostility</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v14</a:t>
            </a:r>
          </a:p>
        </p:txBody>
      </p:sp>
      <p:sp>
        <p:nvSpPr>
          <p:cNvPr id="4" name="Rectangle 3">
            <a:extLst>
              <a:ext uri="{FF2B5EF4-FFF2-40B4-BE49-F238E27FC236}">
                <a16:creationId xmlns:a16="http://schemas.microsoft.com/office/drawing/2014/main" id="{05B47E15-3910-45A8-8D58-DA4001F9EB3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pic>
        <p:nvPicPr>
          <p:cNvPr id="53253" name="Picture 6" descr="Image result for the dividing wall of hostility">
            <a:extLst>
              <a:ext uri="{FF2B5EF4-FFF2-40B4-BE49-F238E27FC236}">
                <a16:creationId xmlns:a16="http://schemas.microsoft.com/office/drawing/2014/main" id="{650DAC6D-DEA0-4AEE-B148-DA4C886C9A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5397500"/>
            <a:ext cx="1905000"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34D427-FE99-415B-BFEE-202207CF4E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93EE61F-3BCB-4264-89DE-1AF54596A4EA}"/>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Where is the racial prejudice in this passage?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Separated by “the dividing wall 	of </a:t>
            </a:r>
            <a:r>
              <a:rPr lang="en-US" sz="4400" b="1" u="sng" dirty="0">
                <a:solidFill>
                  <a:srgbClr val="990033"/>
                </a:solidFill>
                <a:effectLst>
                  <a:outerShdw blurRad="38100" dist="38100" dir="2700000" algn="tl">
                    <a:srgbClr val="000000">
                      <a:alpha val="43137"/>
                    </a:srgbClr>
                  </a:outerShdw>
                </a:effectLst>
                <a:latin typeface="Arial Narrow" pitchFamily="34" charset="0"/>
              </a:rPr>
              <a:t>hostility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Let no one of any other nation come within the fence around the holy place or he will be responsible for his own death”.</a:t>
            </a:r>
          </a:p>
          <a:p>
            <a:pPr marL="609600" indent="-609600"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Sign discovered in 1871</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708E9E5-B925-47DA-AF90-C9F95165BE7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pic>
        <p:nvPicPr>
          <p:cNvPr id="55301" name="Picture 6" descr="Image result for the dividing wall of hostility">
            <a:extLst>
              <a:ext uri="{FF2B5EF4-FFF2-40B4-BE49-F238E27FC236}">
                <a16:creationId xmlns:a16="http://schemas.microsoft.com/office/drawing/2014/main" id="{C0CCC0B3-F8DD-467A-ACD5-C146627481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5397500"/>
            <a:ext cx="1905000"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34C7258-3599-4BC4-8F91-6099D39C16F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94C93E7-43C9-4E9C-98AA-F9734472BCFB}"/>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Where is the racial prejudice in this passage?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Separated by “the dividing wall 	of </a:t>
            </a:r>
            <a:r>
              <a:rPr lang="en-US" sz="4400" b="1" u="sng" dirty="0">
                <a:solidFill>
                  <a:srgbClr val="990033"/>
                </a:solidFill>
                <a:effectLst>
                  <a:outerShdw blurRad="38100" dist="38100" dir="2700000" algn="tl">
                    <a:srgbClr val="000000">
                      <a:alpha val="43137"/>
                    </a:srgbClr>
                  </a:outerShdw>
                </a:effectLst>
                <a:latin typeface="Arial Narrow" pitchFamily="34" charset="0"/>
              </a:rPr>
              <a:t>hostility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21:28-29 - .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has brought Greeks into the temple area</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defiled this holy place.” (They had previously seen Trophimus the Ephesian in the city with Paul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assumed that Paul had brought him into the temple area</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529DDD37-6782-44CD-BBC6-39A947E7D9F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AA0C566-145F-4F65-81FC-F51895E94CD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D052C29-647C-40A5-A1FB-5FB49192151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Where is the racial prejudice in this passage?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Separated by </a:t>
            </a:r>
            <a:r>
              <a:rPr lang="en-US" sz="4400" b="1" u="sng" dirty="0">
                <a:solidFill>
                  <a:srgbClr val="990033"/>
                </a:solidFill>
                <a:effectLst>
                  <a:outerShdw blurRad="38100" dist="38100" dir="2700000" algn="tl">
                    <a:srgbClr val="000000">
                      <a:alpha val="43137"/>
                    </a:srgbClr>
                  </a:outerShdw>
                </a:effectLst>
                <a:latin typeface="Arial Narrow" pitchFamily="34" charset="0"/>
              </a:rPr>
              <a:t>obedience</a:t>
            </a:r>
            <a:r>
              <a:rPr lang="en-US" sz="4400" b="1" dirty="0">
                <a:solidFill>
                  <a:srgbClr val="990033"/>
                </a:solidFill>
                <a:effectLst>
                  <a:outerShdw blurRad="38100" dist="38100" dir="2700000" algn="tl">
                    <a:srgbClr val="000000">
                      <a:alpha val="43137"/>
                    </a:srgbClr>
                  </a:outerShdw>
                </a:effectLst>
                <a:latin typeface="Arial Narrow" pitchFamily="34" charset="0"/>
              </a:rPr>
              <a:t> to the 	Law of Moses.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by abolishing in his flesh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law with its commandments and regulations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His purpose was to create in himself one new man out of the two, thus making peace . . . - v15</a:t>
            </a:r>
          </a:p>
        </p:txBody>
      </p:sp>
      <p:sp>
        <p:nvSpPr>
          <p:cNvPr id="4" name="Rectangle 3">
            <a:extLst>
              <a:ext uri="{FF2B5EF4-FFF2-40B4-BE49-F238E27FC236}">
                <a16:creationId xmlns:a16="http://schemas.microsoft.com/office/drawing/2014/main" id="{DD41FF72-60C5-487C-8772-54982EF6361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75FF876-D104-4822-860B-86A7A585583A}"/>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2345DC7-49FC-4BB8-BFB1-C816158FF778}"/>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Sin Separates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v11-13</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Lord Jesus Reconciles </a:t>
            </a:r>
            <a:r>
              <a:rPr lang="en-US" sz="4400" b="1">
                <a:solidFill>
                  <a:srgbClr val="002060"/>
                </a:solidFill>
                <a:effectLst>
                  <a:outerShdw blurRad="38100" dist="38100" dir="2700000" algn="tl">
                    <a:srgbClr val="000000">
                      <a:alpha val="43137"/>
                    </a:srgbClr>
                  </a:outerShdw>
                </a:effectLst>
                <a:latin typeface="Arial Narrow" pitchFamily="34" charset="0"/>
                <a:cs typeface="Arial" pitchFamily="34" charset="0"/>
              </a:rPr>
              <a:t>&amp; Unites</a:t>
            </a:r>
            <a:endPar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v13-18</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882C9FC-E8BA-4E10-BBF9-164D8D3EA9F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2C3BA02-F0F4-457D-91E0-1F39B60357F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did the Lord do to reconcile &amp; unite us?</a:t>
            </a:r>
          </a:p>
        </p:txBody>
      </p:sp>
      <p:sp>
        <p:nvSpPr>
          <p:cNvPr id="4" name="Rectangle 3">
            <a:extLst>
              <a:ext uri="{FF2B5EF4-FFF2-40B4-BE49-F238E27FC236}">
                <a16:creationId xmlns:a16="http://schemas.microsoft.com/office/drawing/2014/main" id="{D3910CC1-34A8-40FB-ADE5-E7010D83BD8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74DDBA-F69C-454C-BB0A-A2EA84E9D5D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5E79D2E-10A0-480F-A43A-5C2C383D3C12}"/>
              </a:ext>
            </a:extLst>
          </p:cNvPr>
          <p:cNvSpPr>
            <a:spLocks noGrp="1" noChangeArrowheads="1"/>
          </p:cNvSpPr>
          <p:nvPr>
            <p:ph idx="1"/>
          </p:nvPr>
        </p:nvSpPr>
        <p:spPr>
          <a:xfrm>
            <a:off x="457200" y="1143000"/>
            <a:ext cx="8229600" cy="5715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did the Lord do to reconcile &amp; unite us?</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But now in Christ Jesus you who once were far away have been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brought near</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through the blood of Christ. - v13</a:t>
            </a:r>
            <a:endPar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endParaRP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Brought near</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(technical 	term), the process a Gentile 	goes through to become a Jew. </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a typeface="Segoe UI Symbol" panose="020B0502040204020203" pitchFamily="34" charset="0"/>
                <a:cs typeface="Segoe UI Symbol" panose="020B0502040204020203"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ea typeface="Segoe UI Symbol" panose="020B0502040204020203" pitchFamily="34" charset="0"/>
                <a:cs typeface="Segoe UI Symbol" panose="020B0502040204020203" pitchFamily="34" charset="0"/>
              </a:rPr>
              <a:t> </a:t>
            </a:r>
            <a:r>
              <a:rPr lang="el-GR" altLang="en-US" sz="2800" b="1" u="sng">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ἐγενήθητε ἐγγὺς</a:t>
            </a:r>
            <a:endParaRPr lang="en-US" altLang="en-US" sz="2800" b="1" u="sng">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44F983BA-5ACC-44A4-BC9E-F835DAA626C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68751C-42D1-4CB9-88B8-9DB3605D2AB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55FF376-1FCE-454E-B413-7A00307B87C6}"/>
              </a:ext>
            </a:extLst>
          </p:cNvPr>
          <p:cNvSpPr>
            <a:spLocks noGrp="1" noChangeArrowheads="1"/>
          </p:cNvSpPr>
          <p:nvPr>
            <p:ph idx="1"/>
          </p:nvPr>
        </p:nvSpPr>
        <p:spPr>
          <a:xfrm>
            <a:off x="457200" y="1143000"/>
            <a:ext cx="8229600" cy="5715000"/>
          </a:xfrm>
        </p:spPr>
        <p:txBody>
          <a:bodyPr>
            <a:normAutofit/>
          </a:bodyPr>
          <a:lstStyle/>
          <a:p>
            <a:pPr marL="609600" indent="-609600" algn="just" eaLnBrk="1" hangingPunct="1">
              <a:buFont typeface="Wingdings 2" panose="05020102010507070707" pitchFamily="18" charset="2"/>
              <a:buNone/>
              <a:defRPr/>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did the Lord do to reconcile &amp; unite us? </a:t>
            </a:r>
            <a:r>
              <a:rPr lang="en-US" altLang="en-US" sz="3600" b="1">
                <a:solidFill>
                  <a:srgbClr val="006600"/>
                </a:solidFill>
                <a:effectLst>
                  <a:outerShdw blurRad="38100" dist="38100" dir="2700000" algn="tl">
                    <a:srgbClr val="000000">
                      <a:alpha val="43137"/>
                    </a:srgbClr>
                  </a:outerShdw>
                </a:effectLst>
                <a:latin typeface="Arial Narrow" panose="020B0606020202030204" pitchFamily="34" charset="0"/>
              </a:rPr>
              <a:t>Jewish Proselye Baptism</a:t>
            </a:r>
          </a:p>
          <a:p>
            <a:pPr marL="609600" indent="-609600" algn="just" eaLnBrk="1" hangingPunct="1">
              <a:buFont typeface="Wingdings 2" panose="05020102010507070707" pitchFamily="18" charset="2"/>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baptism was to be performed in the presence of three witnesses, ordinarily Sanhedrists (Yebam. 47 </a:t>
            </a:r>
            <a:r>
              <a:rPr lang="en-US" sz="2400" b="1" i="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but in case of necessity others might act. The person to be baptized, having cut his hair and nails, undressed completely, made fresh profession of his faith before what were designated ‘the fathers of the baptism’ (our Godfathers, Kethub. 11 </a:t>
            </a:r>
            <a:r>
              <a:rPr lang="en-US" sz="2400" b="1" i="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Erub. 15 </a:t>
            </a:r>
            <a:r>
              <a:rPr lang="en-US" sz="2400" b="1" i="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then immersed completely, so that every part of the body was touched by the water.”</a:t>
            </a:r>
            <a:endParaRPr lang="en-US" alt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34498D20-C74D-4D6E-A6BA-67EDC78803B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2E6B03A-7029-4714-AC5B-0FE2B65282A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D2BBF9-0D15-4CAD-A6BD-2959D2EFD06E}"/>
              </a:ext>
            </a:extLst>
          </p:cNvPr>
          <p:cNvSpPr>
            <a:spLocks noGrp="1" noChangeArrowheads="1"/>
          </p:cNvSpPr>
          <p:nvPr>
            <p:ph idx="1"/>
          </p:nvPr>
        </p:nvSpPr>
        <p:spPr>
          <a:xfrm>
            <a:off x="457200" y="1143000"/>
            <a:ext cx="8229600" cy="5715000"/>
          </a:xfrm>
        </p:spPr>
        <p:txBody>
          <a:bodyPr>
            <a:normAutofit/>
          </a:bodyPr>
          <a:lstStyle/>
          <a:p>
            <a:pPr marL="609600" indent="-609600" algn="just" eaLnBrk="1" hangingPunct="1">
              <a:buFont typeface="Wingdings 2" panose="05020102010507070707" pitchFamily="18" charset="2"/>
              <a:buNone/>
              <a:defRPr/>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did the Lord do to reconcile &amp; unite us? </a:t>
            </a:r>
            <a:r>
              <a:rPr lang="en-US" altLang="en-US" sz="3600" b="1">
                <a:solidFill>
                  <a:srgbClr val="006600"/>
                </a:solidFill>
                <a:effectLst>
                  <a:outerShdw blurRad="38100" dist="38100" dir="2700000" algn="tl">
                    <a:srgbClr val="000000">
                      <a:alpha val="43137"/>
                    </a:srgbClr>
                  </a:outerShdw>
                </a:effectLst>
                <a:latin typeface="Arial Narrow" panose="020B0606020202030204" pitchFamily="34" charset="0"/>
              </a:rPr>
              <a:t>Jewish Proselye Baptism</a:t>
            </a:r>
          </a:p>
          <a:p>
            <a:pPr marL="609600" indent="-609600" algn="just" eaLnBrk="1" hangingPunct="1">
              <a:buFont typeface="Wingdings 2" panose="05020102010507070707" pitchFamily="18" charset="2"/>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rite would, of course, be accompanied by exhortations and benedictions (</a:t>
            </a:r>
            <a:r>
              <a:rPr lang="en-US" sz="2400" b="1" i="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Maimonides</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Hilkh. Milah 3:4; Hilkh. Iss. Biah 14:6). Baptism was not to be administered at night, nor on a Sabbath or feast-day (Yebam. 46 </a:t>
            </a:r>
            <a:r>
              <a:rPr lang="en-US" sz="2400" b="1" i="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Women were attended by those of their own sex, the Rabbis standing at the door outside.” </a:t>
            </a:r>
          </a:p>
          <a:p>
            <a:pPr marL="609600" indent="-609600" algn="just" eaLnBrk="1" hangingPunct="1">
              <a:buFont typeface="Wingdings 2" panose="05020102010507070707" pitchFamily="18" charset="2"/>
              <a:buNone/>
              <a:defRPr/>
            </a:pP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Edersheim, A. (1896). </a:t>
            </a:r>
            <a:r>
              <a:rPr lang="en-US" sz="2400" b="1" i="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3"/>
              </a:rPr>
              <a:t>The Life and Times of Jesus the Messiah</a:t>
            </a:r>
            <a:r>
              <a:rPr 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(Vol. 2, pp. 745–746). New York: Longmans, Green, and Co.</a:t>
            </a:r>
          </a:p>
          <a:p>
            <a:pPr marL="609600" indent="-609600" algn="just" eaLnBrk="1" hangingPunct="1">
              <a:buFont typeface="Wingdings 2" panose="05020102010507070707" pitchFamily="18" charset="2"/>
              <a:buNone/>
              <a:defRPr/>
            </a:pPr>
            <a:endParaRPr lang="en-US" altLang="en-US" sz="24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0F52D56-C0FD-47AF-806E-01C7996955F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53B0A18-4D36-4927-A09D-32A0416F045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7014E1D-6597-4752-8E18-C71C5A16FF05}"/>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2:11-13</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remember that formerly you who are Gentiles by birth and called “uncircumcised” by those who call themselves “the circumcision” (that done in the body by the hands of men) — remember that at that time you were separate from Christ, excluded from citizenship in Israel and foreigners to the covenants of the promise, without hope and without God in the world. But now in Christ Jesus you who once were far away have been brought near through the blood of Christ.</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8804EAA-F316-4952-A713-8508B602D26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C921BDD-2C70-45F0-9D6A-7A454BA6F36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did the Lord do to reconcile &amp; unite us?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he himself is our peace, who has made the two one and has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destroyed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barrier,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dividing wall of hostility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by abolishing in his flesh the law with its commandments and regulations. - v14-15</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a:t>
            </a:r>
            <a:r>
              <a:rPr lang="en-US" sz="4400" b="1">
                <a:solidFill>
                  <a:srgbClr val="990033"/>
                </a:solidFill>
                <a:effectLst>
                  <a:outerShdw blurRad="38100" dist="38100" dir="2700000" algn="tl">
                    <a:srgbClr val="000000">
                      <a:alpha val="43137"/>
                    </a:srgbClr>
                  </a:outerShdw>
                </a:effectLst>
                <a:latin typeface="Arial Narrow" pitchFamily="34" charset="0"/>
              </a:rPr>
              <a:t>. He </a:t>
            </a:r>
            <a:r>
              <a:rPr lang="en-US" sz="4400" b="1" dirty="0">
                <a:solidFill>
                  <a:srgbClr val="990033"/>
                </a:solidFill>
                <a:effectLst>
                  <a:outerShdw blurRad="38100" dist="38100" dir="2700000" algn="tl">
                    <a:srgbClr val="000000">
                      <a:alpha val="43137"/>
                    </a:srgbClr>
                  </a:outerShdw>
                </a:effectLst>
                <a:latin typeface="Arial Narrow" pitchFamily="34" charset="0"/>
              </a:rPr>
              <a:t>destroyed “the dividing 	wall of </a:t>
            </a:r>
            <a:r>
              <a:rPr lang="en-US" sz="4400" b="1" u="sng" dirty="0">
                <a:solidFill>
                  <a:srgbClr val="990033"/>
                </a:solidFill>
                <a:effectLst>
                  <a:outerShdw blurRad="38100" dist="38100" dir="2700000" algn="tl">
                    <a:srgbClr val="000000">
                      <a:alpha val="43137"/>
                    </a:srgbClr>
                  </a:outerShdw>
                </a:effectLst>
                <a:latin typeface="Arial Narrow" pitchFamily="34" charset="0"/>
              </a:rPr>
              <a:t>hostility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02D57691-2FF6-495B-A83D-387B32C1871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75269D1-6527-4A0B-80E4-5E0CA2E5056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057B527-D7F7-4CF8-A758-C0FCC7602B21}"/>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did the Lord do to reconcile &amp; unite us?</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he himself is our peace, who has made the two one and has destroyed the barrier, the dividing wall of hostility, by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abolishing</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his flesh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law with its commandments and regulations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v14-15</a:t>
            </a:r>
            <a:endPar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endParaRP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3.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Abolished</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rendered in-	operative.</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καταργέω</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3B0FC0D6-F33B-4065-BF90-F683BCD3B6C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44793B7-FB3D-4634-AA5F-357671408B1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053008-8B60-4FC3-BEB2-7249BBDB5081}"/>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His purpose was to create in himself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one new man out of the two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thus making peace . .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v15</a:t>
            </a:r>
          </a:p>
        </p:txBody>
      </p:sp>
      <p:sp>
        <p:nvSpPr>
          <p:cNvPr id="4" name="Rectangle 3">
            <a:extLst>
              <a:ext uri="{FF2B5EF4-FFF2-40B4-BE49-F238E27FC236}">
                <a16:creationId xmlns:a16="http://schemas.microsoft.com/office/drawing/2014/main" id="{45AFE01E-AC51-44D5-9667-0F3C29B09C9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933532C-6A29-490A-BD1F-43EE3C9D4AC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C0C6E5-7E46-428E-BB88-905969606DB1}"/>
              </a:ext>
            </a:extLst>
          </p:cNvPr>
          <p:cNvSpPr>
            <a:spLocks noGrp="1" noChangeArrowheads="1"/>
          </p:cNvSpPr>
          <p:nvPr>
            <p:ph idx="1"/>
          </p:nvPr>
        </p:nvSpPr>
        <p:spPr>
          <a:xfrm>
            <a:off x="457200" y="1066800"/>
            <a:ext cx="8229600" cy="5791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are the results?	</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His purpose was to create in himself one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new </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man out of the two, thus making peace . . .</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v15</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New</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not “new” in time, but 	“new” of a different type.</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καινός</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CCAA108-FB6E-496A-902B-4E753D334BA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812F8A8-35B0-4707-BA3D-54699BEE21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9DDC1CB-AC97-4FBB-8EB3-4769EDFA83E4}"/>
              </a:ext>
            </a:extLst>
          </p:cNvPr>
          <p:cNvSpPr>
            <a:spLocks noGrp="1" noChangeArrowheads="1"/>
          </p:cNvSpPr>
          <p:nvPr>
            <p:ph idx="1"/>
          </p:nvPr>
        </p:nvSpPr>
        <p:spPr>
          <a:xfrm>
            <a:off x="457200" y="1066800"/>
            <a:ext cx="8229600" cy="5791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What are the results?	</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His purpose was to create in himself one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new </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man out of the two, thus making peace . . .</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v15</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New</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not “new” in time, but 	“new” of a different type.</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Corinthians 5:17 - Therefore, if anyone is in Christ,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 is a new creation</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 old has gone, the new has come.</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καινός</a:t>
            </a: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956948F-AD9E-49D4-AB89-CB42559F897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AE5721F-82BC-4B16-BF66-331349791C9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4F63969-D8F0-4B31-A256-82886CC1D9D0}"/>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His purpose was to create in himself one new man out of the two, thus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making peace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v15</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Hostility is replaced with 	peace.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8DFD01AF-45A8-4B86-8D73-9C38D7440EA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42F18E7-83F8-4C68-9B84-DB9667B9FD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ABD33EE-9BE9-42EA-8BCF-B7787BC31A26}"/>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His purpose was to create in himself one new man out of the two, thus making peace . .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v15</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What are we given to approach 	the Father?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through him we both have access to the Father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by one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v18</a:t>
            </a:r>
          </a:p>
        </p:txBody>
      </p:sp>
      <p:sp>
        <p:nvSpPr>
          <p:cNvPr id="4" name="Rectangle 3">
            <a:extLst>
              <a:ext uri="{FF2B5EF4-FFF2-40B4-BE49-F238E27FC236}">
                <a16:creationId xmlns:a16="http://schemas.microsoft.com/office/drawing/2014/main" id="{C0D9C622-927B-4BDD-A5B3-5A6013A4696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Lord Jesus Reconciles &amp; Unites.</a:t>
            </a: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0A5CFE-DCBD-4484-82D4-27DECB36960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B236C18-00CD-4610-A48D-2384B84FEBE8}"/>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Sin Separates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v11-13</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II.  Lord Jesus Reconciles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&amp; Unites</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v13-18</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III. We Can Now Grow in </a:t>
            </a:r>
            <a:r>
              <a:rPr lang="en-US" sz="4400" b="1">
                <a:solidFill>
                  <a:srgbClr val="002060"/>
                </a:solidFill>
                <a:effectLst>
                  <a:outerShdw blurRad="38100" dist="38100" dir="2700000" algn="tl">
                    <a:srgbClr val="000000">
                      <a:alpha val="43137"/>
                    </a:srgbClr>
                  </a:outerShdw>
                </a:effectLst>
                <a:latin typeface="Arial Narrow" pitchFamily="34" charset="0"/>
                <a:cs typeface="Arial" pitchFamily="34" charset="0"/>
              </a:rPr>
              <a:t>Christ Together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v19-22</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461C2EA-7E04-4C28-ADEC-B359008E212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997D8E0-1928-4797-8749-621EB279E6F5}"/>
              </a:ext>
            </a:extLst>
          </p:cNvPr>
          <p:cNvSpPr>
            <a:spLocks noGrp="1" noChangeArrowheads="1"/>
          </p:cNvSpPr>
          <p:nvPr>
            <p:ph idx="1"/>
          </p:nvPr>
        </p:nvSpPr>
        <p:spPr>
          <a:xfrm>
            <a:off x="457200" y="1066800"/>
            <a:ext cx="82296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can we do this?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CE4D0C7-8852-42A4-AAA5-51FE963F6BD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We Can Now Grow in Christ Together.</a:t>
            </a: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D9BE4F5-DC31-44A9-8ED1-978F818BD3F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9015ED7-6D9B-400D-B93A-26B541735D71}"/>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can we do this?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Consequently, you are no longer foreigners and aliens,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fellow citizens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God’s people and members of God’s household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v19</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By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binding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together as fellow 	citizens.</a:t>
            </a:r>
          </a:p>
          <a:p>
            <a:pPr marL="609600" indent="-609600" algn="just" eaLnBrk="1" fontAlgn="auto" hangingPunct="1">
              <a:spcAft>
                <a:spcPts val="0"/>
              </a:spcAft>
              <a:buFont typeface="Wingdings 2" panose="05020102010507070707" pitchFamily="18" charset="2"/>
              <a:buNone/>
              <a:defRPr/>
            </a:pPr>
            <a:r>
              <a:rPr lang="en-US" sz="2800" baseline="30000" dirty="0"/>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588C206-29B8-443A-A142-BF056222AAD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We Can Now Grow in Christ Together.</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5AA1D07-1598-4979-A054-D82EB604C5E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D9AFC9D-8652-45B6-A8EF-64440A794664}"/>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2:14-18</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For he himself is our peace, who has made the two one and has destroyed the barrier, the dividing wall of hostility, by abolishing in his flesh the law with its commandments and regulations. His purpose was to create in himself one new man out of the two, thus making peace, and in this one body to reconcile both of them to God through the cross, by which he put to death their hostility. He came and preached peace to you who were far away and peace to those who were near. For through him we both have access to the Father by one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96FA787-3E26-42D8-A2EF-4E770CAC431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626C772-FF70-4265-B6F0-290ED9FA7468}"/>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can we do this?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Consequently, you are no longer foreigners and aliens, but fellow citizens with God’s people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members of God’s household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v19</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By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appreciating</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our family 	relationships.</a:t>
            </a:r>
          </a:p>
          <a:p>
            <a:pPr marL="609600" indent="-609600" algn="just" eaLnBrk="1" fontAlgn="auto" hangingPunct="1">
              <a:spcAft>
                <a:spcPts val="0"/>
              </a:spcAft>
              <a:buFont typeface="Wingdings 2" panose="05020102010507070707" pitchFamily="18" charset="2"/>
              <a:buNone/>
              <a:defRPr/>
            </a:pPr>
            <a:r>
              <a:rPr lang="en-US" sz="2800" baseline="30000" dirty="0"/>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864C34C-2A5B-42BF-B326-16839A5500D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We Can Now Grow in Christ Together.</a:t>
            </a: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FDDF20B-3B95-4F4A-ACCB-20DCBE41EC5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7004C37-AD26-4048-B703-155E0597CA8F}"/>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can we do this?</a:t>
            </a:r>
          </a:p>
          <a:p>
            <a:pPr marL="609600" indent="-609600" algn="just" eaLnBrk="1" fontAlgn="auto" hangingPunct="1">
              <a:spcAft>
                <a:spcPts val="0"/>
              </a:spcAft>
              <a:buFont typeface="Wingdings 2" panose="05020102010507070707" pitchFamily="18" charset="2"/>
              <a:buNone/>
              <a:defRPr/>
            </a:pPr>
            <a:r>
              <a:rPr lang="en-US" sz="2800" baseline="30000" dirty="0"/>
              <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built on the foundation of the apostles and prophets, with Christ Jesus himself as the chief cornerstone. In him the whole building is joined together and rises to become a holy temple in the Lord.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And in him you too are being built together to become a dwelling in which God lives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by his Spirit. - v20-22</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By being fellow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bricks</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in God’s 	Temple.</a:t>
            </a:r>
          </a:p>
        </p:txBody>
      </p:sp>
      <p:sp>
        <p:nvSpPr>
          <p:cNvPr id="4" name="Rectangle 3">
            <a:extLst>
              <a:ext uri="{FF2B5EF4-FFF2-40B4-BE49-F238E27FC236}">
                <a16:creationId xmlns:a16="http://schemas.microsoft.com/office/drawing/2014/main" id="{8B93778B-C9AA-4A75-BF2C-C0EAFAB2E92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We Can Now Grow in Christ Together.</a:t>
            </a: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529338F-6E62-4C67-992A-5B23D00EC9E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A33896C-3CBB-4DAC-814B-483B204625B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church needs to be like a symphony concert!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ABD7F53-60DF-4561-9C3B-4EF632D9FFC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We Can Now Grow in Christ Together.</a:t>
            </a: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778F4C-4C8A-464A-9A61-F38CEB0491B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D64122-0C3E-4B71-B20F-CB2F5945230E}"/>
              </a:ext>
            </a:extLst>
          </p:cNvPr>
          <p:cNvSpPr>
            <a:spLocks noGrp="1" noChangeArrowheads="1"/>
          </p:cNvSpPr>
          <p:nvPr>
            <p:ph idx="1"/>
          </p:nvPr>
        </p:nvSpPr>
        <p:spPr>
          <a:xfrm>
            <a:off x="457200" y="1143000"/>
            <a:ext cx="8229600" cy="5410200"/>
          </a:xfrm>
        </p:spPr>
        <p:txBody>
          <a:bodyPr>
            <a:normAutofit/>
          </a:bodyPr>
          <a:lstStyle/>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All of us are created in the</a:t>
            </a: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image of God!</a:t>
            </a:r>
          </a:p>
          <a:p>
            <a:pPr algn="ctr">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Encourage &amp; build one another up!</a:t>
            </a:r>
          </a:p>
          <a:p>
            <a:pPr algn="ctr">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Let’s present to God a concert!</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72D2ECC-AA75-44B2-9720-4C3E8492135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F08588D-38A3-44F2-A2FC-55964863C343}"/>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2:19-22</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Consequently, you are no longer foreigners and aliens, but fellow citizens with God’s people and members of God’s household, built on the foundation of the apostles and prophets, with Christ Jesus himself as the chief cornerstone. In him the whole building is joined together and rises to become a holy temple in the Lord. And in him you too are being built together to become a dwelling in which God lives by his Spirit. </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DB845C8-CA7B-4145-A2FA-12C66A0D3C4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17FA1B8-544F-44F5-B550-CACFF669D2AB}"/>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a:t>
            </a:r>
            <a:r>
              <a:rPr lang="en-US" sz="4400" b="1">
                <a:solidFill>
                  <a:srgbClr val="002060"/>
                </a:solidFill>
                <a:effectLst>
                  <a:outerShdw blurRad="38100" dist="38100" dir="2700000" algn="tl">
                    <a:srgbClr val="000000">
                      <a:alpha val="43137"/>
                    </a:srgbClr>
                  </a:outerShdw>
                </a:effectLst>
                <a:latin typeface="Arial Narrow" pitchFamily="34" charset="0"/>
              </a:rPr>
              <a:t>Sin Separates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v11-13</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1AEF4A0-7120-44DC-B4C3-6C8719B2DBA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79965C-F621-4C13-A678-69F6A4917C7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4129792-EF75-455B-9A9E-101204C3492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521994D-75DC-4005-973B-D616134CECC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8AF310D-21D6-45AB-926D-02FB1D6C999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Separation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from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God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3:24 - After he drove the man out, he placed on the east side of the Garden of Eden cherubim and a flaming sword flashing back and forth to guard the way to the tree of life.</a:t>
            </a:r>
          </a:p>
        </p:txBody>
      </p:sp>
      <p:sp>
        <p:nvSpPr>
          <p:cNvPr id="4" name="Rectangle 3">
            <a:extLst>
              <a:ext uri="{FF2B5EF4-FFF2-40B4-BE49-F238E27FC236}">
                <a16:creationId xmlns:a16="http://schemas.microsoft.com/office/drawing/2014/main" id="{2EBAD55B-A77A-453A-A86D-4335A0AF242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1AA916-57B8-41CF-BD6E-620CEB40719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51027EF-5FE7-4A88-B203-0C8C02B4A6A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are the phases of separation?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Separation of man from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himself</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Genesis 3:10 - I heard you in the garden, and I was afraid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because I was naked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so I hid. </a:t>
            </a:r>
          </a:p>
        </p:txBody>
      </p:sp>
      <p:sp>
        <p:nvSpPr>
          <p:cNvPr id="4" name="Rectangle 3">
            <a:extLst>
              <a:ext uri="{FF2B5EF4-FFF2-40B4-BE49-F238E27FC236}">
                <a16:creationId xmlns:a16="http://schemas.microsoft.com/office/drawing/2014/main" id="{792E48C3-669D-4149-9234-E5B06629270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Sin Separates.</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29812</TotalTime>
  <Words>2532</Words>
  <Application>Microsoft Office PowerPoint</Application>
  <PresentationFormat>On-screen Show (4:3)</PresentationFormat>
  <Paragraphs>252</Paragraphs>
  <Slides>43</Slides>
  <Notes>43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Arial Narrow</vt:lpstr>
      <vt:lpstr>Calibri</vt:lpstr>
      <vt:lpstr>Franklin Gothic Medium</vt:lpstr>
      <vt:lpstr>Lucida Sans Unicode</vt:lpstr>
      <vt:lpstr>Segoe UI Symbol</vt:lpstr>
      <vt:lpstr>Times New Roman</vt:lpstr>
      <vt:lpstr>Wingdings 2</vt:lpstr>
      <vt:lpstr>Trek</vt:lpstr>
      <vt:lpstr>god’s  remedy for  racial prejudice!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1625</cp:revision>
  <dcterms:created xsi:type="dcterms:W3CDTF">2005-04-23T22:37:40Z</dcterms:created>
  <dcterms:modified xsi:type="dcterms:W3CDTF">2024-06-27T23:41:45Z</dcterms:modified>
</cp:coreProperties>
</file>