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398" r:id="rId2"/>
    <p:sldId id="2334" r:id="rId3"/>
    <p:sldId id="2373" r:id="rId4"/>
    <p:sldId id="2374" r:id="rId5"/>
    <p:sldId id="2330" r:id="rId6"/>
    <p:sldId id="1362" r:id="rId7"/>
    <p:sldId id="2078" r:id="rId8"/>
    <p:sldId id="2375" r:id="rId9"/>
    <p:sldId id="1503" r:id="rId10"/>
    <p:sldId id="2376" r:id="rId11"/>
    <p:sldId id="2378" r:id="rId12"/>
    <p:sldId id="2379" r:id="rId13"/>
    <p:sldId id="2377" r:id="rId14"/>
    <p:sldId id="2380" r:id="rId15"/>
    <p:sldId id="2381" r:id="rId16"/>
    <p:sldId id="2382" r:id="rId17"/>
    <p:sldId id="2383" r:id="rId18"/>
    <p:sldId id="2384" r:id="rId19"/>
    <p:sldId id="2346" r:id="rId20"/>
    <p:sldId id="2385" r:id="rId21"/>
    <p:sldId id="2386" r:id="rId22"/>
    <p:sldId id="2400" r:id="rId23"/>
    <p:sldId id="2401" r:id="rId24"/>
    <p:sldId id="2402" r:id="rId25"/>
    <p:sldId id="2390" r:id="rId26"/>
    <p:sldId id="2391" r:id="rId27"/>
    <p:sldId id="2392" r:id="rId28"/>
    <p:sldId id="2393" r:id="rId29"/>
    <p:sldId id="2399" r:id="rId30"/>
    <p:sldId id="2394" r:id="rId31"/>
    <p:sldId id="2395" r:id="rId32"/>
    <p:sldId id="2396" r:id="rId33"/>
    <p:sldId id="2397" r:id="rId34"/>
    <p:sldId id="2398" r:id="rId35"/>
    <p:sldId id="2403" r:id="rId36"/>
    <p:sldId id="1708" r:id="rId37"/>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5ACD20A-483B-4F3F-887C-713C21B532FE}"/>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F38B1839-FE81-49A8-937A-800AE041AA04}"/>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75B377C-0BC8-4951-8B08-ECB17B4A690E}"/>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D9D622BE-9C15-4155-846C-F8C0505DE711}"/>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F8900D02-9794-4161-B7D7-7470CD50E09A}"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9F5D1C-6E35-4058-9A31-1C88CF5CDC89}"/>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DC1FE597-6AF3-4652-B887-8470457ED2E8}"/>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C3A47CB2-36F8-43A8-AA78-74FB3EB1F389}" type="datetimeFigureOut">
              <a:rPr lang="en-US"/>
              <a:pPr>
                <a:defRPr/>
              </a:pPr>
              <a:t>6/27/2024</a:t>
            </a:fld>
            <a:endParaRPr lang="en-US" dirty="0"/>
          </a:p>
        </p:txBody>
      </p:sp>
      <p:sp>
        <p:nvSpPr>
          <p:cNvPr id="4" name="Slide Image Placeholder 3">
            <a:extLst>
              <a:ext uri="{FF2B5EF4-FFF2-40B4-BE49-F238E27FC236}">
                <a16:creationId xmlns:a16="http://schemas.microsoft.com/office/drawing/2014/main" id="{3AAC7329-5345-4A72-916C-8D1A067BDF0C}"/>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741AB3F3-4577-4D8A-8B7D-AE89200C02AC}"/>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304DAB1-9F3B-4C1E-96A0-53F606F4E706}"/>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7908D834-14BA-4A22-BF50-B99BC827D53F}"/>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8F647A0-B726-472C-80D4-6134611847F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7022210-EAF8-4F37-9E0A-71C68E9486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FA82FA97-0EF7-4854-A39E-52E90A3B0D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D6C740A4-0157-40CD-B42A-3940EDE3F1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F245E0-645D-4A1D-88AD-A0A6C1B8EEAD}"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23D5067E-2AF5-4F4C-9112-ED1ACBDC94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6EBCF26-986D-437E-A1BC-D7A3D21A49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0300B677-9D27-410C-B81B-1DF6E6812F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055AE0-B351-4397-831D-9D578BA1936B}"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57C0B56-5014-43C3-9B6A-54F5EEDF81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E0939E04-F88A-48B5-9DB2-6404EE73F2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7A7D3BD-E4EF-49EC-9062-046DF3D1CC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73BE66-D8FE-4DC1-89D9-EAB4899F382E}"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EEACC52-C13D-4962-A178-F8B053C71B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D28F863B-A4DD-4F04-BA3C-499B08B00C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A8BA4D5D-8C69-45B1-9716-D51D2E16AE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CD6F09-C56E-4920-A43B-C0C7262CFB32}"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A31AB302-D5F9-435E-9FA9-21DB4E056B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9681B2D9-AC09-48E2-A3A8-8388738B5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79287553-A1C1-4040-B631-CBC27EC98A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6ADB0D-7683-458F-B543-FAD73B24DA4C}"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2CF245B8-D553-43CF-B295-B1096C42B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2A7174C-A4DB-4B4F-A35C-9642F1060C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A8188203-9A60-4938-89A4-120EF5D0F1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7B542C-B0A8-4B58-A1A8-19B4123523B1}"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EBA1A89A-8260-4AAA-824F-CAD8716780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F07B9252-126A-4A28-BB7A-E22D330F18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65FFFE6C-AE94-48F7-8399-3CFA654BCA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23AC33-C97B-4D50-8673-7C6770F85E50}"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9745C08B-FDCE-4086-869D-DEA57509EC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BFF31F0-66DA-43A8-BCFA-FB99F51D4B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E617FFCD-F362-4653-84A9-B0158C09FD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523C29-C1AF-4354-9E3A-A81C09215C19}"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4870BC7F-479B-4EBF-9917-E1F317F20A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415E156A-DE31-4A30-B296-195275106E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E463DD5F-C79F-4B9C-8F64-017F299EDE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26894B-4E1F-46C8-AA69-65DE097A338E}"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22B1B89-58EB-4042-966D-55BAFB14D5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A77023EF-3720-4A11-83F0-9CB15D0FC7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65CF203D-8F97-4690-AA69-496B54A410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FA4854-0FEE-4CE9-B6F8-B5578CF44907}"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C53E33F-E25C-4E93-B933-BE1090C2BA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7F196A9C-016E-4D02-AE06-CC6D0074D5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C2D4B20-4C4D-4C21-A30C-86F27C4307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40A80B-C133-48A9-8AC4-D329620C15EC}"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0F955CC-1FEF-414C-BA22-A22AF4F016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2AB429FC-276C-4B1D-9BD7-3DE22DFEBD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DC93C78F-300C-4178-A302-C184BF096EB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28CADE-4EDF-4471-A666-FAA54BAA85B5}"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1DF6DFC-B5C1-46B8-8E2A-4B8053F0D3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B7C668AB-91C2-4EBA-8D9A-F735C9DA0F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8A85FCB4-370E-4FEA-8BB0-9CD9C2A377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6CD9C5-049C-4F08-A8C9-90EDFF441E61}"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0294DD5A-EAF9-472F-8041-2717B52B72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AB949C79-A3F2-4331-9058-E1FA73A31D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F90D9A94-B8DB-4A91-9386-CBBFF39EF3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2B3B87-6D10-4198-B1D9-C1B40443B97F}"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396C16CA-AF1E-4BEB-9593-4B9FD6FA63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9BEC9D9-B649-48A7-9974-00EBB84489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9DFEA20A-CAB2-4D2F-BF02-2C505476D8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2DCEEF-AF01-441F-93D9-A5AADF145BEC}"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22D7C72-9CC3-4EBC-8D2E-5AAD389F43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5E1B674-E7DE-4AAE-988C-5C163B9406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5A5DEB65-63F9-43E2-80F8-1BA677225A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ADEAC6-B63A-4DC1-BEFC-9EE7AB266A52}"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4E76423-AED2-4673-9AA5-8CFA8BC81F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2C136C36-C9A9-4AA7-BF2D-DF414D1437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88001BD7-EB31-41BD-A407-209FD17D6E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814984-A04E-478B-BF40-31F0DF6CF992}"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C9EEDE3-35D3-4258-BB54-B3621F41BE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274996E-F62D-48DF-A7B2-91053DE39E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B4170BA-D49F-49AC-B6BA-0F64015AC2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F5951F-0EEC-4225-88D7-1A0BDE5965C7}"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E71E1BAF-7442-4166-935B-BA9CB4216A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E308A130-25EC-4EF2-8557-45AC685908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91359C68-8779-4997-89EF-400B0E8710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0889E6-C7F2-409A-883E-B9EA9A7CDA7A}"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5EB397D9-2EA3-4458-A843-8489280F41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BEB9972-FEB6-409B-B4CD-D89D9B75AC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A901910A-9BEE-4ECC-A0EE-26AF90418D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44628C-F5F7-484C-8705-6FD5733E91C8}"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F21E62F-D837-4D9A-8E41-70960599E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9EB8256C-E965-4B11-915E-EC53424D1A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E100BBB2-8DA5-4129-A53D-93826EFC3C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2101F4-D29F-461A-96DB-6D98BB39B50B}"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2FB2BACB-44DC-49F0-A598-50A02FE78A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689317E-D9B2-4892-A40D-D6069ED44B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1490EB57-ADED-4EED-946F-9185F6CAC9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78657D-20D8-499C-A6E3-87DE5E0FC187}"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28B7D1D4-E557-4543-9B2C-BFD2180101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A71B1187-29B8-49C1-B3A0-6C42EEBC6F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5511197E-2DF5-486F-A832-611F1C29BC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00D03D-0513-4779-9AF5-F847F6C0FE9A}"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EC95263E-8901-4324-A08C-58414B0F58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EFD7058F-EA3F-4A4C-A150-767DCC6D84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D9670DB7-116D-4856-B11B-22C3875805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BA068ED-F5E6-47B3-BAFB-05F7CCBA4645}"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BA002281-1468-4046-B4D3-175157EC60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F18F130A-AECC-4D11-A038-5ADA362533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761829FF-4533-4F29-9411-74D3AA0747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5316E7-796B-40F0-A3FF-D74CF4133950}"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D4DA84FD-AB8C-48CF-A83E-FDAFC1867C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0594D2BF-5C54-4DCC-A571-2E57797692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EACFF2DC-70D3-4798-BEDC-DD26CBC490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5770D5-A424-4E3F-820F-96BB298C19D2}"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C8C2493D-6E38-4808-804E-72C62F67D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78030F9-5389-4CB4-A0DC-E0C1F4E2EF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9AE324F9-53C3-408F-AF4D-A5862B72C9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C24E8B-1DE3-4E8A-9679-9F64EDEAE724}"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2474FAD9-D339-4F1D-8405-38CBB5EE93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9A13111-BEB7-4F99-A342-2FACDCD7E0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A0E99498-92D9-4DC3-95E1-0BE9F51FD0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1692C6-27FC-4A9C-886C-C812E354D1BE}"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76836DF5-D244-4C84-ADFB-55135E5D74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48AC4890-1975-44A5-9703-406BCF1810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90AEBC1D-0F08-4265-B7AD-09BE642067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946E60-0F52-4E96-831B-A2C20E1D636F}"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E7BDB0C8-9E5A-4286-BFA5-730C49D7C3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B495F918-C708-448E-86C1-055A8DA618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039D236A-4621-4597-A7F9-E3F54B2A64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F1096D-1EDC-4B47-A84A-37E5495189A4}"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E8467125-444F-4EE0-BFA5-AA71EAABAF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E40DA8C-5416-4DE1-8A85-7BAF45355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EA23B958-4D59-481F-8EDB-D760B43ECC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756F3F-BDAB-48AE-8BA8-B6D8C427E682}"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FCC8886-876A-4427-A028-53C9E54C6C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D0F3F4CE-6BD5-41CD-9AA7-14E90DCD73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89D37744-5E8F-42F1-A7D9-5362BA27D4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1EAC60-11DD-46F9-A55C-D8CAB1E972B0}"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594BBDD-3FF5-44B8-A693-297CFC32C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BC3277FC-1585-455C-A8E6-9D5C4362C2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9AA58155-A936-4587-899D-18BED35532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F376B9D-F7F0-4476-96F5-9E8E6DA40DC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91B091C-5BBA-4BE7-9431-13F657AAD4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8F21ACB9-7105-4FC1-8A45-F02F89015D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336BF528-9CBD-4581-856D-E40211286F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775ECE-A7F7-495C-A5EB-8F49838A517D}"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035EC6F-29D6-4249-B82B-1E6D751950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BC24F75-C82D-4BDE-A113-238CC46CBB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418007BC-E957-400C-971D-7D1C312E12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474D64-E960-4ED2-BD72-0E4B2C8923E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3486277-77F1-4A5E-9868-B64F7FF977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EE543423-B8A1-4CCA-B713-054045DD7C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1DE30C9A-8D26-4BE1-825C-65404E010B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795E03-3B13-4C52-8297-5334D4D8CD9A}"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78666E7-E384-4454-A4D1-285B66CB74B1}"/>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01A9B230-CC09-454E-BC30-5FAE98674B85}"/>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71E183AE-26EF-4A47-911D-FF3CA985BD7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BFA0D826-1770-4FD3-ACF8-E640E527D4AB}"/>
              </a:ext>
            </a:extLst>
          </p:cNvPr>
          <p:cNvSpPr>
            <a:spLocks noGrp="1"/>
          </p:cNvSpPr>
          <p:nvPr>
            <p:ph type="sldNum" sz="quarter" idx="12"/>
          </p:nvPr>
        </p:nvSpPr>
        <p:spPr>
          <a:xfrm>
            <a:off x="8229600" y="6473825"/>
            <a:ext cx="758825" cy="247650"/>
          </a:xfrm>
        </p:spPr>
        <p:txBody>
          <a:bodyPr/>
          <a:lstStyle>
            <a:lvl1pPr>
              <a:defRPr smtClean="0"/>
            </a:lvl1pPr>
          </a:lstStyle>
          <a:p>
            <a:pPr>
              <a:defRPr/>
            </a:pPr>
            <a:fld id="{82C48BF0-84AE-4859-966D-AF3D02F90FD9}" type="slidenum">
              <a:rPr lang="en-US" altLang="en-US"/>
              <a:pPr>
                <a:defRPr/>
              </a:pPr>
              <a:t>‹#›</a:t>
            </a:fld>
            <a:endParaRPr lang="en-US" altLang="en-US"/>
          </a:p>
        </p:txBody>
      </p:sp>
    </p:spTree>
    <p:extLst>
      <p:ext uri="{BB962C8B-B14F-4D97-AF65-F5344CB8AC3E}">
        <p14:creationId xmlns:p14="http://schemas.microsoft.com/office/powerpoint/2010/main" val="4105816814"/>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E0F3A434-CE10-4245-B562-9A3AA25BEC3C}"/>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8B192F2B-6F5C-44E8-A0CC-3A1CF0CBE6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664DF99C-82A1-4B9C-83AB-412486E2FB8B}"/>
              </a:ext>
            </a:extLst>
          </p:cNvPr>
          <p:cNvSpPr>
            <a:spLocks noGrp="1"/>
          </p:cNvSpPr>
          <p:nvPr>
            <p:ph type="sldNum" sz="quarter" idx="12"/>
          </p:nvPr>
        </p:nvSpPr>
        <p:spPr/>
        <p:txBody>
          <a:bodyPr/>
          <a:lstStyle>
            <a:lvl1pPr>
              <a:defRPr/>
            </a:lvl1pPr>
          </a:lstStyle>
          <a:p>
            <a:pPr>
              <a:defRPr/>
            </a:pPr>
            <a:fld id="{65C13404-F2E5-41A4-ABC2-245E4B93BA79}" type="slidenum">
              <a:rPr lang="en-US" altLang="en-US"/>
              <a:pPr>
                <a:defRPr/>
              </a:pPr>
              <a:t>‹#›</a:t>
            </a:fld>
            <a:endParaRPr lang="en-US" altLang="en-US"/>
          </a:p>
        </p:txBody>
      </p:sp>
    </p:spTree>
    <p:extLst>
      <p:ext uri="{BB962C8B-B14F-4D97-AF65-F5344CB8AC3E}">
        <p14:creationId xmlns:p14="http://schemas.microsoft.com/office/powerpoint/2010/main" val="242933361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15EB9-3B9C-446A-A41E-66C6D187A53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03AEA99-2A71-4C95-AAD3-D7AC0617F57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C824D45-187F-40B4-985C-D1705F9D0535}"/>
              </a:ext>
            </a:extLst>
          </p:cNvPr>
          <p:cNvSpPr>
            <a:spLocks noGrp="1"/>
          </p:cNvSpPr>
          <p:nvPr>
            <p:ph type="sldNum" sz="quarter" idx="12"/>
          </p:nvPr>
        </p:nvSpPr>
        <p:spPr/>
        <p:txBody>
          <a:bodyPr/>
          <a:lstStyle>
            <a:lvl1pPr>
              <a:defRPr smtClean="0"/>
            </a:lvl1pPr>
          </a:lstStyle>
          <a:p>
            <a:pPr>
              <a:defRPr/>
            </a:pPr>
            <a:fld id="{32505766-22DA-4D66-AACA-A878B9C7B084}" type="slidenum">
              <a:rPr lang="en-US" altLang="en-US"/>
              <a:pPr>
                <a:defRPr/>
              </a:pPr>
              <a:t>‹#›</a:t>
            </a:fld>
            <a:endParaRPr lang="en-US" altLang="en-US"/>
          </a:p>
        </p:txBody>
      </p:sp>
    </p:spTree>
    <p:extLst>
      <p:ext uri="{BB962C8B-B14F-4D97-AF65-F5344CB8AC3E}">
        <p14:creationId xmlns:p14="http://schemas.microsoft.com/office/powerpoint/2010/main" val="40748568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A8E44EB-90C8-4DA3-A10F-0D8847DC8A56}"/>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011A7DF5-DC93-412B-969C-10623EF044C0}"/>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F22A1D92-DB9A-4F8C-8F15-DC24707D3209}"/>
              </a:ext>
            </a:extLst>
          </p:cNvPr>
          <p:cNvSpPr>
            <a:spLocks noGrp="1"/>
          </p:cNvSpPr>
          <p:nvPr>
            <p:ph type="sldNum" sz="quarter" idx="12"/>
          </p:nvPr>
        </p:nvSpPr>
        <p:spPr>
          <a:xfrm>
            <a:off x="8229600" y="6473825"/>
            <a:ext cx="758825" cy="247650"/>
          </a:xfrm>
        </p:spPr>
        <p:txBody>
          <a:bodyPr/>
          <a:lstStyle>
            <a:lvl1pPr>
              <a:defRPr smtClean="0"/>
            </a:lvl1pPr>
          </a:lstStyle>
          <a:p>
            <a:pPr>
              <a:defRPr/>
            </a:pPr>
            <a:fld id="{687AA564-DB26-431E-AA61-717AB2DBE252}" type="slidenum">
              <a:rPr lang="en-US" altLang="en-US"/>
              <a:pPr>
                <a:defRPr/>
              </a:pPr>
              <a:t>‹#›</a:t>
            </a:fld>
            <a:endParaRPr lang="en-US" altLang="en-US"/>
          </a:p>
        </p:txBody>
      </p:sp>
    </p:spTree>
    <p:extLst>
      <p:ext uri="{BB962C8B-B14F-4D97-AF65-F5344CB8AC3E}">
        <p14:creationId xmlns:p14="http://schemas.microsoft.com/office/powerpoint/2010/main" val="330559781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07C8ECA-93AA-42C0-9222-E1ADEFE0137B}"/>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FA1284CA-EB79-4C1A-A7C5-5274D351082B}"/>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EB39895-2E27-4CCB-9D08-F3ABA1610F8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51DFC19B-DC35-4B73-AD76-391252BF15A3}"/>
              </a:ext>
            </a:extLst>
          </p:cNvPr>
          <p:cNvSpPr>
            <a:spLocks noGrp="1"/>
          </p:cNvSpPr>
          <p:nvPr>
            <p:ph type="sldNum" sz="quarter" idx="12"/>
          </p:nvPr>
        </p:nvSpPr>
        <p:spPr/>
        <p:txBody>
          <a:bodyPr/>
          <a:lstStyle>
            <a:lvl1pPr>
              <a:defRPr smtClean="0"/>
            </a:lvl1pPr>
          </a:lstStyle>
          <a:p>
            <a:pPr>
              <a:defRPr/>
            </a:pPr>
            <a:fld id="{22A4DC2C-62B3-42DA-988D-CF7361ECF393}" type="slidenum">
              <a:rPr lang="en-US" altLang="en-US"/>
              <a:pPr>
                <a:defRPr/>
              </a:pPr>
              <a:t>‹#›</a:t>
            </a:fld>
            <a:endParaRPr lang="en-US" altLang="en-US"/>
          </a:p>
        </p:txBody>
      </p:sp>
    </p:spTree>
    <p:extLst>
      <p:ext uri="{BB962C8B-B14F-4D97-AF65-F5344CB8AC3E}">
        <p14:creationId xmlns:p14="http://schemas.microsoft.com/office/powerpoint/2010/main" val="146978778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D03D676E-7961-4BB0-84A6-E7B811138F1A}"/>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48A1415A-3AC1-47FF-AEB6-18E171C7D20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748C1583-6F20-43A8-AEEE-42628391C667}"/>
              </a:ext>
            </a:extLst>
          </p:cNvPr>
          <p:cNvSpPr>
            <a:spLocks noGrp="1"/>
          </p:cNvSpPr>
          <p:nvPr>
            <p:ph type="sldNum" sz="quarter" idx="12"/>
          </p:nvPr>
        </p:nvSpPr>
        <p:spPr/>
        <p:txBody>
          <a:bodyPr/>
          <a:lstStyle>
            <a:lvl1pPr>
              <a:defRPr/>
            </a:lvl1pPr>
          </a:lstStyle>
          <a:p>
            <a:pPr>
              <a:defRPr/>
            </a:pPr>
            <a:fld id="{0E52A26C-EF35-4975-8AC8-F0EAFB729BFC}" type="slidenum">
              <a:rPr lang="en-US" altLang="en-US"/>
              <a:pPr>
                <a:defRPr/>
              </a:pPr>
              <a:t>‹#›</a:t>
            </a:fld>
            <a:endParaRPr lang="en-US" altLang="en-US"/>
          </a:p>
        </p:txBody>
      </p:sp>
    </p:spTree>
    <p:extLst>
      <p:ext uri="{BB962C8B-B14F-4D97-AF65-F5344CB8AC3E}">
        <p14:creationId xmlns:p14="http://schemas.microsoft.com/office/powerpoint/2010/main" val="46560958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016958B-668B-49AA-824D-4D29C4CD5DB2}"/>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7934E23C-8B58-45BB-A048-D08868EC9448}"/>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A9F78504-3574-4346-BB3B-369AC66A7874}"/>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BBE4B18-0138-4E49-95C2-C25EB21FD2C4}"/>
              </a:ext>
            </a:extLst>
          </p:cNvPr>
          <p:cNvSpPr>
            <a:spLocks noGrp="1"/>
          </p:cNvSpPr>
          <p:nvPr>
            <p:ph type="sldNum" sz="quarter" idx="12"/>
          </p:nvPr>
        </p:nvSpPr>
        <p:spPr>
          <a:xfrm>
            <a:off x="8229600" y="6477000"/>
            <a:ext cx="762000" cy="247650"/>
          </a:xfrm>
        </p:spPr>
        <p:txBody>
          <a:bodyPr/>
          <a:lstStyle>
            <a:lvl1pPr>
              <a:defRPr smtClean="0"/>
            </a:lvl1pPr>
          </a:lstStyle>
          <a:p>
            <a:pPr>
              <a:defRPr/>
            </a:pPr>
            <a:fld id="{343F38E0-1D02-40EE-98EF-713362D42373}" type="slidenum">
              <a:rPr lang="en-US" altLang="en-US"/>
              <a:pPr>
                <a:defRPr/>
              </a:pPr>
              <a:t>‹#›</a:t>
            </a:fld>
            <a:endParaRPr lang="en-US" altLang="en-US"/>
          </a:p>
        </p:txBody>
      </p:sp>
    </p:spTree>
    <p:extLst>
      <p:ext uri="{BB962C8B-B14F-4D97-AF65-F5344CB8AC3E}">
        <p14:creationId xmlns:p14="http://schemas.microsoft.com/office/powerpoint/2010/main" val="1534571390"/>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EAA8CC6C-0D20-4244-8B2C-96DB3472DCC9}"/>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4FC783CA-66ED-4DB7-A5E2-F475C8C9556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D468516C-014D-493B-8F1C-E06310AE6086}"/>
              </a:ext>
            </a:extLst>
          </p:cNvPr>
          <p:cNvSpPr>
            <a:spLocks noGrp="1"/>
          </p:cNvSpPr>
          <p:nvPr>
            <p:ph type="sldNum" sz="quarter" idx="12"/>
          </p:nvPr>
        </p:nvSpPr>
        <p:spPr/>
        <p:txBody>
          <a:bodyPr/>
          <a:lstStyle>
            <a:lvl1pPr>
              <a:defRPr/>
            </a:lvl1pPr>
          </a:lstStyle>
          <a:p>
            <a:pPr>
              <a:defRPr/>
            </a:pPr>
            <a:fld id="{01356527-05D0-4766-8CB3-D253ED1D73CC}" type="slidenum">
              <a:rPr lang="en-US" altLang="en-US"/>
              <a:pPr>
                <a:defRPr/>
              </a:pPr>
              <a:t>‹#›</a:t>
            </a:fld>
            <a:endParaRPr lang="en-US" altLang="en-US"/>
          </a:p>
        </p:txBody>
      </p:sp>
    </p:spTree>
    <p:extLst>
      <p:ext uri="{BB962C8B-B14F-4D97-AF65-F5344CB8AC3E}">
        <p14:creationId xmlns:p14="http://schemas.microsoft.com/office/powerpoint/2010/main" val="343879944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32C48447-B16F-4DB4-823A-FD4BEDBB7AC9}"/>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B2EF352C-3D78-4BC3-83D1-25029ADD1FC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65B73110-090E-4A1A-BABB-72FB102C13F5}"/>
              </a:ext>
            </a:extLst>
          </p:cNvPr>
          <p:cNvSpPr>
            <a:spLocks noGrp="1"/>
          </p:cNvSpPr>
          <p:nvPr>
            <p:ph type="sldNum" sz="quarter" idx="12"/>
          </p:nvPr>
        </p:nvSpPr>
        <p:spPr/>
        <p:txBody>
          <a:bodyPr/>
          <a:lstStyle>
            <a:lvl1pPr>
              <a:defRPr smtClean="0"/>
            </a:lvl1pPr>
          </a:lstStyle>
          <a:p>
            <a:pPr>
              <a:defRPr/>
            </a:pPr>
            <a:fld id="{C66D0D01-E7C2-4DF2-9880-FCDA43B06B38}" type="slidenum">
              <a:rPr lang="en-US" altLang="en-US"/>
              <a:pPr>
                <a:defRPr/>
              </a:pPr>
              <a:t>‹#›</a:t>
            </a:fld>
            <a:endParaRPr lang="en-US" altLang="en-US"/>
          </a:p>
        </p:txBody>
      </p:sp>
    </p:spTree>
    <p:extLst>
      <p:ext uri="{BB962C8B-B14F-4D97-AF65-F5344CB8AC3E}">
        <p14:creationId xmlns:p14="http://schemas.microsoft.com/office/powerpoint/2010/main" val="154042495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1BA22F20-979F-4672-A299-0848A4FA7A28}"/>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230ACF94-258A-4EC5-8A79-6D7694D0D685}"/>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654F54E9-7514-4BB9-85D5-3E87D431C94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7274217-5179-4CAD-BB64-D798EAE5FD31}"/>
              </a:ext>
            </a:extLst>
          </p:cNvPr>
          <p:cNvSpPr>
            <a:spLocks noGrp="1"/>
          </p:cNvSpPr>
          <p:nvPr>
            <p:ph type="sldNum" sz="quarter" idx="12"/>
          </p:nvPr>
        </p:nvSpPr>
        <p:spPr/>
        <p:txBody>
          <a:bodyPr/>
          <a:lstStyle>
            <a:lvl1pPr>
              <a:defRPr smtClean="0"/>
            </a:lvl1pPr>
          </a:lstStyle>
          <a:p>
            <a:pPr>
              <a:defRPr/>
            </a:pPr>
            <a:fld id="{3C006FB9-BE66-4524-BA54-EF9F1209CF01}" type="slidenum">
              <a:rPr lang="en-US" altLang="en-US"/>
              <a:pPr>
                <a:defRPr/>
              </a:pPr>
              <a:t>‹#›</a:t>
            </a:fld>
            <a:endParaRPr lang="en-US" altLang="en-US"/>
          </a:p>
        </p:txBody>
      </p:sp>
    </p:spTree>
    <p:extLst>
      <p:ext uri="{BB962C8B-B14F-4D97-AF65-F5344CB8AC3E}">
        <p14:creationId xmlns:p14="http://schemas.microsoft.com/office/powerpoint/2010/main" val="2052368038"/>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20E8CC05-097C-44F6-B093-427A238CA27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5874F4E-212F-4F33-93EF-9E6DF4A6131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B8DE4EAE-EF46-4368-90C8-8996E2FCCCFB}"/>
              </a:ext>
            </a:extLst>
          </p:cNvPr>
          <p:cNvSpPr>
            <a:spLocks noGrp="1"/>
          </p:cNvSpPr>
          <p:nvPr>
            <p:ph type="sldNum" sz="quarter" idx="12"/>
          </p:nvPr>
        </p:nvSpPr>
        <p:spPr/>
        <p:txBody>
          <a:bodyPr/>
          <a:lstStyle>
            <a:lvl1pPr>
              <a:defRPr smtClean="0"/>
            </a:lvl1pPr>
          </a:lstStyle>
          <a:p>
            <a:pPr>
              <a:defRPr/>
            </a:pPr>
            <a:fld id="{2C8BD223-2977-4159-AB50-B3DBFA365099}" type="slidenum">
              <a:rPr lang="en-US" altLang="en-US"/>
              <a:pPr>
                <a:defRPr/>
              </a:pPr>
              <a:t>‹#›</a:t>
            </a:fld>
            <a:endParaRPr lang="en-US" altLang="en-US"/>
          </a:p>
        </p:txBody>
      </p:sp>
    </p:spTree>
    <p:extLst>
      <p:ext uri="{BB962C8B-B14F-4D97-AF65-F5344CB8AC3E}">
        <p14:creationId xmlns:p14="http://schemas.microsoft.com/office/powerpoint/2010/main" val="161983348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7ED6E76-8736-4B0E-96F3-6C7DE260F57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B2199784-07BF-43DB-91F9-1AB898145579}"/>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480945E4-62BA-47F4-9DE9-1100400A7B1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263999AF-629C-4303-8C38-1AC1D10B54A6}"/>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E10D64FD-569A-4C54-A9E5-837F4D8C9AA0}"/>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B63585F0-E512-4977-8A4E-87E2B7ECFEFC}"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A7853309-FB90-4F80-88AD-3C93A504864F}"/>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223490A7-D183-4E69-AB28-FE3EDC19BCC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C10CA1E5-73EF-40B9-89CF-9AB3986870D6}"/>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108" r:id="rId1"/>
    <p:sldLayoutId id="2147486109" r:id="rId2"/>
    <p:sldLayoutId id="2147486110" r:id="rId3"/>
    <p:sldLayoutId id="2147486105" r:id="rId4"/>
    <p:sldLayoutId id="2147486111" r:id="rId5"/>
    <p:sldLayoutId id="2147486106" r:id="rId6"/>
    <p:sldLayoutId id="2147486112" r:id="rId7"/>
    <p:sldLayoutId id="2147486113" r:id="rId8"/>
    <p:sldLayoutId id="2147486114" r:id="rId9"/>
    <p:sldLayoutId id="2147486107" r:id="rId10"/>
    <p:sldLayoutId id="214748611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CDA5A09F-E697-4818-91B4-79EF5622DE10}"/>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the  lord  or </a:t>
            </a:r>
            <a:r>
              <a:rPr lang="en-US" sz="6600" b="1">
                <a:solidFill>
                  <a:srgbClr val="002060"/>
                </a:solidFill>
                <a:effectLst>
                  <a:outerShdw blurRad="38100" dist="38100" dir="2700000" algn="tl">
                    <a:srgbClr val="000000">
                      <a:alpha val="43137"/>
                    </a:srgbClr>
                  </a:outerShdw>
                </a:effectLst>
              </a:rPr>
              <a:t>the  world -</a:t>
            </a:r>
            <a:br>
              <a:rPr lang="en-US" sz="6600" b="1" dirty="0">
                <a:solidFill>
                  <a:srgbClr val="002060"/>
                </a:solidFill>
                <a:effectLst>
                  <a:outerShdw blurRad="38100" dist="38100" dir="2700000" algn="tl">
                    <a:srgbClr val="000000">
                      <a:alpha val="43137"/>
                    </a:srgbClr>
                  </a:outerShdw>
                </a:effectLst>
              </a:rPr>
            </a:br>
            <a:r>
              <a:rPr lang="en-US" sz="6600" b="1" dirty="0">
                <a:solidFill>
                  <a:srgbClr val="002060"/>
                </a:solidFill>
                <a:effectLst>
                  <a:outerShdw blurRad="38100" dist="38100" dir="2700000" algn="tl">
                    <a:srgbClr val="000000">
                      <a:alpha val="43137"/>
                    </a:srgbClr>
                  </a:outerShdw>
                </a:effectLst>
              </a:rPr>
              <a:t>Your  choice!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53C014-4D51-4F70-99D8-39660FA7A29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5AE60E-31DD-4F9D-9557-2D8DDA294F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walk into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Satan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controlled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life.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for you, you were dead in your transgressions and sins . . . - v1</a:t>
            </a:r>
            <a:endPar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307C7FE1-3CB9-4EB3-9481-3D4E61DF12B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B4FA3ED-C7FE-4A20-8CA2-C411019218A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D95B2D-3444-4C7F-9B59-6E146CA92E13}"/>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How do you respond?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You walk into 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Satan</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controlled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life.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 for you, you were dead in your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transgressions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sins . . . - v1</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Transgression</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to trip, take 		a false step, fall away.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παράπτωμα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271665C-12EC-4557-A936-258E7DFE96B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D7D25D-DDEC-45A8-969B-9BD775C726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0F0D6C-B349-4731-A7B4-A70D36F130D3}"/>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B.  How do you respond?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You walk into 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Satan</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controlled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life.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 for you, you were dead in your transgressions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sins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 - v1</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b.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Sin</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 missing of the mark, 		an archer missing the 			target.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ἁμαρτία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A89CB30-8543-4CCD-B58A-FAB4EFE32CC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D75488-6153-44BD-8151-20ADF74236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EDE2C3-DD0D-4A48-8454-F3E98240C05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let your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desires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control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1:14 - . . . each one is tempted when,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his own evil desire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is dragged away and enticed.</a:t>
            </a:r>
          </a:p>
        </p:txBody>
      </p:sp>
      <p:sp>
        <p:nvSpPr>
          <p:cNvPr id="4" name="Rectangle 3">
            <a:extLst>
              <a:ext uri="{FF2B5EF4-FFF2-40B4-BE49-F238E27FC236}">
                <a16:creationId xmlns:a16="http://schemas.microsoft.com/office/drawing/2014/main" id="{43DD2397-C26E-4AD6-80B9-58A4D2D8EEB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B9CC213-46A0-4B94-ADCF-8A3C116E10B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B8579C-14E4-4174-AA5E-967549517AC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are the results of the world controlled life?</a:t>
            </a:r>
          </a:p>
        </p:txBody>
      </p:sp>
      <p:sp>
        <p:nvSpPr>
          <p:cNvPr id="4" name="Rectangle 3">
            <a:extLst>
              <a:ext uri="{FF2B5EF4-FFF2-40B4-BE49-F238E27FC236}">
                <a16:creationId xmlns:a16="http://schemas.microsoft.com/office/drawing/2014/main" id="{C9C3ABC6-D7B4-4857-9CDD-35304495A5D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74555A-7AC4-4C92-8EAE-6C5A064890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6F5A45-AF9D-4168-B639-B8CBB47D2F6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are the results of the world controlled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all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3:10 - There is no one righteous, not even one . . .</a:t>
            </a:r>
          </a:p>
        </p:txBody>
      </p:sp>
      <p:sp>
        <p:nvSpPr>
          <p:cNvPr id="4" name="Rectangle 3">
            <a:extLst>
              <a:ext uri="{FF2B5EF4-FFF2-40B4-BE49-F238E27FC236}">
                <a16:creationId xmlns:a16="http://schemas.microsoft.com/office/drawing/2014/main" id="{0264EF57-437A-4F03-A085-5230D10CA11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E465E18-8F51-4C91-99E1-8DB64FF6A9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4DB84D-45F9-4976-9AA6-D990E8066E1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are the results of the world controlled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all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3:10 - There is no one righteous, not even one . .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3:23 - . . . for all have sinned and fall short of the glory of God . . .</a:t>
            </a:r>
          </a:p>
        </p:txBody>
      </p:sp>
      <p:sp>
        <p:nvSpPr>
          <p:cNvPr id="4" name="Rectangle 3">
            <a:extLst>
              <a:ext uri="{FF2B5EF4-FFF2-40B4-BE49-F238E27FC236}">
                <a16:creationId xmlns:a16="http://schemas.microsoft.com/office/drawing/2014/main" id="{34C0A593-07CF-4C7C-8303-EBFEC07C7BA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470E2C-36DD-4AC0-80BF-42C2282A444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614F3A-D39B-4B6C-A1EE-2A9AA40CECD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What are the results of the world controlled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We become objects of God’s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wrath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of us also lived among them at one time, gratifying the cravings of our sinful nature and following its desires and thoughts. Like the rest,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were by nature objects of wrath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a:t>
            </a:r>
          </a:p>
        </p:txBody>
      </p:sp>
      <p:sp>
        <p:nvSpPr>
          <p:cNvPr id="4" name="Rectangle 3">
            <a:extLst>
              <a:ext uri="{FF2B5EF4-FFF2-40B4-BE49-F238E27FC236}">
                <a16:creationId xmlns:a16="http://schemas.microsoft.com/office/drawing/2014/main" id="{57C1866E-D2C0-4352-AB54-95D20FA2813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B277E8-A64E-48CE-A7F8-4372A3821DA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4646C5-4F7F-4583-A029-39A184B5F805}"/>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You Can Choose the World &amp; Be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Spiritually Dead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v1-3</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You Can Choose Lord Jesus &amp; Be Made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Spiritually Alive</a:t>
            </a:r>
            <a:r>
              <a:rPr lang="en-US" sz="4400" b="1">
                <a:solidFill>
                  <a:schemeClr val="tx1"/>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v4-10</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7E7FDB5-4646-42EA-8373-9AA09A49A2F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4FFDA2-1191-407E-9E8D-991513009FC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opportunity does God provide?</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can be His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instead of Satan’s property!</a:t>
            </a:r>
          </a:p>
        </p:txBody>
      </p:sp>
      <p:sp>
        <p:nvSpPr>
          <p:cNvPr id="4" name="Rectangle 3">
            <a:extLst>
              <a:ext uri="{FF2B5EF4-FFF2-40B4-BE49-F238E27FC236}">
                <a16:creationId xmlns:a16="http://schemas.microsoft.com/office/drawing/2014/main" id="{1C9E4644-8A5F-4C5A-BBA2-C54B9B391FC2}"/>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5AD2200-5B54-44FA-9341-69CEB086733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FE38CD-3C85-4812-9825-61AA38F306F9}"/>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for you, you were dead in your transgressions and sins, in which you used to live when you followed the ways of this world and of the ruler of the kingdom of the air, the spirit who is now at work in those who are disobedient. All of us also lived among them at one time, gratifying the cravings of our sinful nature and following its desires and thoughts. Like the rest, we were by nature objects of wrath.</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FF46FB-84E3-4051-BD61-0629D74574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67CAB3-F6DB-4642-BA51-F223E58B4EE9}"/>
              </a:ext>
            </a:extLst>
          </p:cNvPr>
          <p:cNvSpPr>
            <a:spLocks noGrp="1" noChangeArrowheads="1"/>
          </p:cNvSpPr>
          <p:nvPr>
            <p:ph idx="1"/>
          </p:nvPr>
        </p:nvSpPr>
        <p:spPr>
          <a:xfrm>
            <a:off x="449263" y="1106488"/>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opportunity does </a:t>
            </a:r>
            <a:r>
              <a:rPr lang="en-US" sz="4400" b="1">
                <a:solidFill>
                  <a:srgbClr val="990033"/>
                </a:solidFill>
                <a:effectLst>
                  <a:outerShdw blurRad="38100" dist="38100" dir="2700000" algn="tl">
                    <a:srgbClr val="000000">
                      <a:alpha val="43137"/>
                    </a:srgbClr>
                  </a:outerShdw>
                </a:effectLst>
                <a:latin typeface="Arial Narrow" pitchFamily="34" charset="0"/>
              </a:rPr>
              <a:t>God provide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 have been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gift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God — not by works, so that no one can boast. - v8-9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gift of God?</a:t>
            </a:r>
          </a:p>
        </p:txBody>
      </p:sp>
      <p:sp>
        <p:nvSpPr>
          <p:cNvPr id="4" name="Rectangle 3">
            <a:extLst>
              <a:ext uri="{FF2B5EF4-FFF2-40B4-BE49-F238E27FC236}">
                <a16:creationId xmlns:a16="http://schemas.microsoft.com/office/drawing/2014/main" id="{9A0836A0-A110-48C2-A4E4-EA35F44B030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2D1F6F-D482-4690-85BD-8A5D714AF1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DE140B-8143-4E6E-9439-A45D2730EBF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it is by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grace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you have been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through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gift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of God — not by works, so that no one can boast. - v8-9</a:t>
            </a:r>
          </a:p>
          <a:p>
            <a:pPr marL="609600" indent="-609600" algn="just" eaLnBrk="1" fontAlgn="auto" hangingPunct="1">
              <a:spcAft>
                <a:spcPts val="0"/>
              </a:spcAft>
              <a:buFont typeface="Wingdings 2" panose="05020102010507070707" pitchFamily="18" charset="2"/>
              <a:buNone/>
              <a:defRPr/>
            </a:pPr>
            <a:r>
              <a:rPr lang="el-GR" b="1">
                <a:solidFill>
                  <a:schemeClr val="tx1"/>
                </a:solidFill>
                <a:effectLst>
                  <a:outerShdw blurRad="38100" dist="38100" dir="2700000" algn="tl">
                    <a:srgbClr val="000000">
                      <a:alpha val="43137"/>
                    </a:srgbClr>
                  </a:outerShdw>
                </a:effectLst>
                <a:latin typeface="Gentium" pitchFamily="2" charset="0"/>
              </a:rPr>
              <a:t>Τῃ</a:t>
            </a:r>
            <a:r>
              <a:rPr lang="el-GR" b="1" dirty="0">
                <a:solidFill>
                  <a:schemeClr val="tx1"/>
                </a:solidFill>
                <a:effectLst>
                  <a:outerShdw blurRad="38100" dist="38100" dir="2700000" algn="tl">
                    <a:srgbClr val="000000">
                      <a:alpha val="43137"/>
                    </a:srgbClr>
                  </a:outerShdw>
                </a:effectLst>
                <a:latin typeface="Gentium" pitchFamily="2" charset="0"/>
              </a:rPr>
              <a:t>̂ γὰρ </a:t>
            </a:r>
            <a:r>
              <a:rPr lang="el-GR" b="1" u="sng" dirty="0">
                <a:solidFill>
                  <a:schemeClr val="tx1"/>
                </a:solidFill>
                <a:effectLst>
                  <a:outerShdw blurRad="38100" dist="38100" dir="2700000" algn="tl">
                    <a:srgbClr val="000000">
                      <a:alpha val="43137"/>
                    </a:srgbClr>
                  </a:outerShdw>
                </a:effectLst>
                <a:latin typeface="Gentium" pitchFamily="2" charset="0"/>
              </a:rPr>
              <a:t>χάριτι</a:t>
            </a:r>
            <a:r>
              <a:rPr lang="el-GR" b="1" dirty="0">
                <a:solidFill>
                  <a:schemeClr val="tx1"/>
                </a:solidFill>
                <a:effectLst>
                  <a:outerShdw blurRad="38100" dist="38100" dir="2700000" algn="tl">
                    <a:srgbClr val="000000">
                      <a:alpha val="43137"/>
                    </a:srgbClr>
                  </a:outerShdw>
                </a:effectLst>
                <a:latin typeface="Gentium" pitchFamily="2" charset="0"/>
              </a:rPr>
              <a:t> ἐστε </a:t>
            </a:r>
            <a:r>
              <a:rPr lang="el-GR" b="1" u="sng" dirty="0">
                <a:solidFill>
                  <a:schemeClr val="tx1"/>
                </a:solidFill>
                <a:effectLst>
                  <a:outerShdw blurRad="38100" dist="38100" dir="2700000" algn="tl">
                    <a:srgbClr val="000000">
                      <a:alpha val="43137"/>
                    </a:srgbClr>
                  </a:outerShdw>
                </a:effectLst>
                <a:latin typeface="Gentium" pitchFamily="2" charset="0"/>
              </a:rPr>
              <a:t>σεσῳσμένοι</a:t>
            </a:r>
            <a:r>
              <a:rPr lang="el-GR" b="1" dirty="0">
                <a:solidFill>
                  <a:schemeClr val="tx1"/>
                </a:solidFill>
                <a:effectLst>
                  <a:outerShdw blurRad="38100" dist="38100" dir="2700000" algn="tl">
                    <a:srgbClr val="000000">
                      <a:alpha val="43137"/>
                    </a:srgbClr>
                  </a:outerShdw>
                </a:effectLst>
                <a:latin typeface="Gentium" pitchFamily="2" charset="0"/>
              </a:rPr>
              <a:t> διὰ </a:t>
            </a:r>
            <a:r>
              <a:rPr lang="el-GR" b="1" u="sng" dirty="0">
                <a:solidFill>
                  <a:schemeClr val="tx1"/>
                </a:solidFill>
                <a:effectLst>
                  <a:outerShdw blurRad="38100" dist="38100" dir="2700000" algn="tl">
                    <a:srgbClr val="000000">
                      <a:alpha val="43137"/>
                    </a:srgbClr>
                  </a:outerShdw>
                </a:effectLst>
                <a:latin typeface="Gentium" pitchFamily="2" charset="0"/>
              </a:rPr>
              <a:t>πίστεως</a:t>
            </a:r>
            <a:r>
              <a:rPr lang="el-GR" b="1" dirty="0">
                <a:solidFill>
                  <a:schemeClr val="tx1"/>
                </a:solidFill>
                <a:effectLst>
                  <a:outerShdw blurRad="38100" dist="38100" dir="2700000" algn="tl">
                    <a:srgbClr val="000000">
                      <a:alpha val="43137"/>
                    </a:srgbClr>
                  </a:outerShdw>
                </a:effectLst>
                <a:latin typeface="Gentium" pitchFamily="2" charset="0"/>
              </a:rPr>
              <a:t>· καὶ του̂το οὐκ ἐξ ὑμω̂ν, θεου̂ τὸ </a:t>
            </a:r>
            <a:r>
              <a:rPr lang="el-GR" b="1" u="sng" dirty="0">
                <a:solidFill>
                  <a:schemeClr val="tx1"/>
                </a:solidFill>
                <a:effectLst>
                  <a:outerShdw blurRad="38100" dist="38100" dir="2700000" algn="tl">
                    <a:srgbClr val="000000">
                      <a:alpha val="43137"/>
                    </a:srgbClr>
                  </a:outerShdw>
                </a:effectLst>
                <a:latin typeface="Gentium" pitchFamily="2" charset="0"/>
              </a:rPr>
              <a:t>δω̂ρον</a:t>
            </a:r>
            <a:r>
              <a:rPr lang="el-GR" b="1" dirty="0">
                <a:solidFill>
                  <a:schemeClr val="tx1"/>
                </a:solidFill>
                <a:effectLst>
                  <a:outerShdw blurRad="38100" dist="38100" dir="2700000" algn="tl">
                    <a:srgbClr val="000000">
                      <a:alpha val="43137"/>
                    </a:srgbClr>
                  </a:outerShdw>
                </a:effectLst>
                <a:latin typeface="Gentium" pitchFamily="2" charset="0"/>
              </a:rPr>
              <a:t>· οὐκ ἐξ ἔργων, ἵνα μή τις καυχήσηται</a:t>
            </a:r>
            <a:r>
              <a:rPr lang="en-US" b="1" dirty="0">
                <a:solidFill>
                  <a:schemeClr val="tx1"/>
                </a:solidFill>
                <a:effectLst>
                  <a:outerShdw blurRad="38100" dist="38100" dir="2700000" algn="tl">
                    <a:srgbClr val="000000">
                      <a:alpha val="43137"/>
                    </a:srgbClr>
                  </a:outerShdw>
                </a:effectLst>
                <a:latin typeface="Gentium" pitchFamily="2"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v8-9</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Case endings solve this problem.</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D29763D-FF03-4608-B7DE-8D12BB43D3F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866AF7E-33D8-459B-AA3F-60892D95572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7B1B06A-EFA5-403F-8CFE-CDF66F2534AA}"/>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it is by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grace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 have been saved, through faith — and this not from yourselves, it is the gift of God — not by works, so that no one can boast. - v8-9</a:t>
            </a:r>
          </a:p>
          <a:p>
            <a:pPr marL="609600" indent="-609600" algn="just" eaLnBrk="1" hangingPunct="1">
              <a:buFont typeface="Wingdings 2" panose="05020102010507070707" pitchFamily="18" charset="2"/>
              <a:buNone/>
            </a:pPr>
            <a:r>
              <a:rPr lang="el-GR" altLang="en-US" b="1">
                <a:solidFill>
                  <a:schemeClr val="tx1"/>
                </a:solidFill>
                <a:effectLst>
                  <a:outerShdw blurRad="38100" dist="38100" dir="2700000" algn="tl">
                    <a:srgbClr val="000000">
                      <a:alpha val="43137"/>
                    </a:srgbClr>
                  </a:outerShdw>
                </a:effectLst>
                <a:latin typeface="Gentium" pitchFamily="2" charset="0"/>
              </a:rPr>
              <a:t>Τῃ̂ γὰρ </a:t>
            </a:r>
            <a:r>
              <a:rPr lang="el-GR" altLang="en-US" b="1" u="sng">
                <a:solidFill>
                  <a:schemeClr val="tx1"/>
                </a:solidFill>
                <a:effectLst>
                  <a:outerShdw blurRad="38100" dist="38100" dir="2700000" algn="tl">
                    <a:srgbClr val="000000">
                      <a:alpha val="43137"/>
                    </a:srgbClr>
                  </a:outerShdw>
                </a:effectLst>
                <a:latin typeface="Gentium" pitchFamily="2" charset="0"/>
              </a:rPr>
              <a:t>χάριτι</a:t>
            </a:r>
            <a:r>
              <a:rPr lang="el-GR" altLang="en-US" b="1">
                <a:solidFill>
                  <a:schemeClr val="tx1"/>
                </a:solidFill>
                <a:effectLst>
                  <a:outerShdw blurRad="38100" dist="38100" dir="2700000" algn="tl">
                    <a:srgbClr val="000000">
                      <a:alpha val="43137"/>
                    </a:srgbClr>
                  </a:outerShdw>
                </a:effectLst>
                <a:latin typeface="Gentium" pitchFamily="2" charset="0"/>
              </a:rPr>
              <a:t> ἐστε σεσῳσμένοι διὰ πίστεως· καὶ του̂το οὐκ ἐξ ὑμω̂ν, θεου̂ τὸ δω̂ρον· οὐκ ἐξ ἔργων, ἵνα μή τις καυχήσηται</a:t>
            </a:r>
            <a:r>
              <a:rPr lang="en-US" altLang="en-US" b="1">
                <a:solidFill>
                  <a:schemeClr val="tx1"/>
                </a:solidFill>
                <a:effectLst>
                  <a:outerShdw blurRad="38100" dist="38100" dir="2700000" algn="tl">
                    <a:srgbClr val="000000">
                      <a:alpha val="43137"/>
                    </a:srgbClr>
                  </a:outerShdw>
                </a:effectLst>
                <a:latin typeface="Gentium" pitchFamily="2" charset="0"/>
              </a:rPr>
              <a:t>. </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v8-9</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Grace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(dative), the 	motiva-		tion behind the gift.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χάριτι</a:t>
            </a:r>
            <a:r>
              <a:rPr lang="en-US" altLang="en-US" sz="4400" b="1">
                <a:solidFill>
                  <a:srgbClr val="990033"/>
                </a:solidFill>
                <a:effectLst>
                  <a:outerShdw blurRad="38100" dist="38100" dir="2700000" algn="tl">
                    <a:srgbClr val="C0C0C0"/>
                  </a:outerShdw>
                </a:effectLst>
                <a:latin typeface="Arial Narrow" panose="020B0606020202030204" pitchFamily="34" charset="0"/>
              </a:rPr>
              <a:t>	</a:t>
            </a:r>
          </a:p>
        </p:txBody>
      </p:sp>
      <p:sp>
        <p:nvSpPr>
          <p:cNvPr id="4" name="Rectangle 3">
            <a:extLst>
              <a:ext uri="{FF2B5EF4-FFF2-40B4-BE49-F238E27FC236}">
                <a16:creationId xmlns:a16="http://schemas.microsoft.com/office/drawing/2014/main" id="{7AD749C6-AB5C-427C-B8D7-DE6590A31BE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08783B-238A-423C-8507-EB8BE1FB5D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A584E8B-1E6C-4F47-862C-233D183B9982}"/>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it is by grace you have been saved, through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faith</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and this not from yourselves, it is the gift of God — not by works, so that no one can boast. - v8-9</a:t>
            </a:r>
          </a:p>
          <a:p>
            <a:pPr marL="609600" indent="-609600" algn="just" eaLnBrk="1" hangingPunct="1">
              <a:buFont typeface="Wingdings 2" panose="05020102010507070707" pitchFamily="18" charset="2"/>
              <a:buNone/>
            </a:pPr>
            <a:r>
              <a:rPr lang="el-GR" altLang="en-US" b="1">
                <a:solidFill>
                  <a:schemeClr val="tx1"/>
                </a:solidFill>
                <a:effectLst>
                  <a:outerShdw blurRad="38100" dist="38100" dir="2700000" algn="tl">
                    <a:srgbClr val="000000">
                      <a:alpha val="43137"/>
                    </a:srgbClr>
                  </a:outerShdw>
                </a:effectLst>
                <a:latin typeface="Gentium" pitchFamily="2" charset="0"/>
              </a:rPr>
              <a:t>Τῃ̂ γὰρ χάριτι ἐστε σεσῳσμένοι διὰ </a:t>
            </a:r>
            <a:r>
              <a:rPr lang="el-GR" altLang="en-US" b="1" u="sng">
                <a:solidFill>
                  <a:schemeClr val="tx1"/>
                </a:solidFill>
                <a:effectLst>
                  <a:outerShdw blurRad="38100" dist="38100" dir="2700000" algn="tl">
                    <a:srgbClr val="000000">
                      <a:alpha val="43137"/>
                    </a:srgbClr>
                  </a:outerShdw>
                </a:effectLst>
                <a:latin typeface="Gentium" pitchFamily="2" charset="0"/>
              </a:rPr>
              <a:t>πίστεως</a:t>
            </a:r>
            <a:r>
              <a:rPr lang="el-GR" altLang="en-US" b="1">
                <a:solidFill>
                  <a:schemeClr val="tx1"/>
                </a:solidFill>
                <a:effectLst>
                  <a:outerShdw blurRad="38100" dist="38100" dir="2700000" algn="tl">
                    <a:srgbClr val="000000">
                      <a:alpha val="43137"/>
                    </a:srgbClr>
                  </a:outerShdw>
                </a:effectLst>
                <a:latin typeface="Gentium" pitchFamily="2" charset="0"/>
              </a:rPr>
              <a:t>· καὶ του̂το οὐκ ἐξ ὑμω̂ν, θεου̂ τὸ δω̂ρον· οὐκ ἐξ ἔργων, ἵνα μή τις καυχήσηται</a:t>
            </a:r>
            <a:r>
              <a:rPr lang="en-US" altLang="en-US" b="1">
                <a:solidFill>
                  <a:schemeClr val="tx1"/>
                </a:solidFill>
                <a:effectLst>
                  <a:outerShdw blurRad="38100" dist="38100" dir="2700000" algn="tl">
                    <a:srgbClr val="000000">
                      <a:alpha val="43137"/>
                    </a:srgbClr>
                  </a:outerShdw>
                </a:effectLst>
                <a:latin typeface="Gentium" pitchFamily="2" charset="0"/>
              </a:rPr>
              <a:t>. </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v8-9</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b.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Faith</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(genitive), the way of 		obtaining the gift.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πίστεω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ED0B09CC-F601-4FF4-BFC5-9EC095A7F40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47D6827-9D3C-4163-A50C-55981FEEBC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776E4B-9D52-40E2-B623-CDAB8A8A520A}"/>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it is by grace you have been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saved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through faith — and this not from yourselves, it is the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gift</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God — not by works, so that no one can boast. - v8-9</a:t>
            </a:r>
          </a:p>
          <a:p>
            <a:pPr marL="609600" indent="-609600" algn="just" eaLnBrk="1" hangingPunct="1">
              <a:buFont typeface="Wingdings 2" panose="05020102010507070707" pitchFamily="18" charset="2"/>
              <a:buNone/>
            </a:pPr>
            <a:r>
              <a:rPr lang="el-GR" altLang="en-US" b="1">
                <a:solidFill>
                  <a:schemeClr val="tx1"/>
                </a:solidFill>
                <a:effectLst>
                  <a:outerShdw blurRad="38100" dist="38100" dir="2700000" algn="tl">
                    <a:srgbClr val="000000">
                      <a:alpha val="43137"/>
                    </a:srgbClr>
                  </a:outerShdw>
                </a:effectLst>
                <a:latin typeface="Gentium" pitchFamily="2" charset="0"/>
              </a:rPr>
              <a:t>Τῃ̂ γὰρ χάριτι ἐστε σεσῳσμένοι διὰ </a:t>
            </a:r>
            <a:r>
              <a:rPr lang="el-GR" altLang="en-US" b="1" u="sng">
                <a:solidFill>
                  <a:schemeClr val="tx1"/>
                </a:solidFill>
                <a:effectLst>
                  <a:outerShdw blurRad="38100" dist="38100" dir="2700000" algn="tl">
                    <a:srgbClr val="000000">
                      <a:alpha val="43137"/>
                    </a:srgbClr>
                  </a:outerShdw>
                </a:effectLst>
                <a:latin typeface="Gentium" pitchFamily="2" charset="0"/>
              </a:rPr>
              <a:t>πίστεως</a:t>
            </a:r>
            <a:r>
              <a:rPr lang="el-GR" altLang="en-US" b="1">
                <a:solidFill>
                  <a:schemeClr val="tx1"/>
                </a:solidFill>
                <a:effectLst>
                  <a:outerShdw blurRad="38100" dist="38100" dir="2700000" algn="tl">
                    <a:srgbClr val="000000">
                      <a:alpha val="43137"/>
                    </a:srgbClr>
                  </a:outerShdw>
                </a:effectLst>
                <a:latin typeface="Gentium" pitchFamily="2" charset="0"/>
              </a:rPr>
              <a:t>· καὶ του̂το οὐκ ἐξ ὑμω̂ν, θεου̂ τὸ </a:t>
            </a:r>
            <a:r>
              <a:rPr lang="el-GR" altLang="en-US" b="1" u="sng">
                <a:solidFill>
                  <a:schemeClr val="tx1"/>
                </a:solidFill>
                <a:effectLst>
                  <a:outerShdw blurRad="38100" dist="38100" dir="2700000" algn="tl">
                    <a:srgbClr val="000000">
                      <a:alpha val="43137"/>
                    </a:srgbClr>
                  </a:outerShdw>
                </a:effectLst>
                <a:latin typeface="Gentium" pitchFamily="2" charset="0"/>
              </a:rPr>
              <a:t>δω̂ρον</a:t>
            </a:r>
            <a:r>
              <a:rPr lang="el-GR" altLang="en-US" b="1">
                <a:solidFill>
                  <a:schemeClr val="tx1"/>
                </a:solidFill>
                <a:effectLst>
                  <a:outerShdw blurRad="38100" dist="38100" dir="2700000" algn="tl">
                    <a:srgbClr val="000000">
                      <a:alpha val="43137"/>
                    </a:srgbClr>
                  </a:outerShdw>
                </a:effectLst>
                <a:latin typeface="Gentium" pitchFamily="2" charset="0"/>
              </a:rPr>
              <a:t>· οὐκ ἐξ ἔργων, ἵνα μή τις καυχήσηται</a:t>
            </a:r>
            <a:r>
              <a:rPr lang="en-US" altLang="en-US" b="1">
                <a:solidFill>
                  <a:schemeClr val="tx1"/>
                </a:solidFill>
                <a:effectLst>
                  <a:outerShdw blurRad="38100" dist="38100" dir="2700000" algn="tl">
                    <a:srgbClr val="000000">
                      <a:alpha val="43137"/>
                    </a:srgbClr>
                  </a:outerShdw>
                </a:effectLst>
                <a:latin typeface="Gentium" pitchFamily="2" charset="0"/>
              </a:rPr>
              <a:t>. </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v8-9</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c.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Gift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&amp;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Saved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(nominative).</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δω̂ρον</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σεσῳσμένοι</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A77EFCDC-92F2-49A0-8C2F-210183C9C401}"/>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8C67347-464B-4492-8C53-24991E128B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53E7C0-62D0-4550-B531-C89C8E7085B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opportunity does God Provide?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the reason for the gift?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in order that in the coming ages he might show the incomparable riches of his grace,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expressed in his kindness to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Christ Jesus. - v7</a:t>
            </a:r>
          </a:p>
        </p:txBody>
      </p:sp>
      <p:sp>
        <p:nvSpPr>
          <p:cNvPr id="4" name="Rectangle 3">
            <a:extLst>
              <a:ext uri="{FF2B5EF4-FFF2-40B4-BE49-F238E27FC236}">
                <a16:creationId xmlns:a16="http://schemas.microsoft.com/office/drawing/2014/main" id="{87D96760-473D-4C47-A70D-ECB2C4E102D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EA0533-A331-4261-A351-3254F0615AD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57BF7A-CFEE-4AAF-B16A-51F5ACB5CEE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729658D-B3A8-48F7-88D6-E59DE182D2D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8B27E7-431D-4510-A212-19A0C5D1801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96235C-8F47-4817-822D-9654BB29AFD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How not to respond.</a:t>
            </a:r>
          </a:p>
          <a:p>
            <a:pPr marL="609600" indent="-609600" algn="just" eaLnBrk="1" fontAlgn="auto" hangingPunct="1">
              <a:spcAft>
                <a:spcPts val="0"/>
              </a:spcAft>
              <a:buFont typeface="Wingdings 2" panose="05020102010507070707" pitchFamily="18" charset="2"/>
              <a:buNone/>
              <a:defRPr/>
            </a:pPr>
            <a:r>
              <a:rPr lang="en-US" sz="28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grace you have been saved, through faith — and this not from yourselves, it is the gift of God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by works, so that no one can boast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v8-9</a:t>
            </a:r>
          </a:p>
        </p:txBody>
      </p:sp>
      <p:sp>
        <p:nvSpPr>
          <p:cNvPr id="4" name="Rectangle 3">
            <a:extLst>
              <a:ext uri="{FF2B5EF4-FFF2-40B4-BE49-F238E27FC236}">
                <a16:creationId xmlns:a16="http://schemas.microsoft.com/office/drawing/2014/main" id="{39B670DA-7741-437F-BC15-2B2C45D447B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4759B61-AD19-44AA-9845-BB43E8261CA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E4F53D-86E7-4759-8062-4E363448694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How do you respond?</a:t>
            </a:r>
          </a:p>
          <a:p>
            <a:pPr marL="609600" indent="-609600" algn="just" eaLnBrk="1" fontAlgn="auto" hangingPunct="1">
              <a:spcAft>
                <a:spcPts val="0"/>
              </a:spcAft>
              <a:buFont typeface="Wingdings 2" panose="05020102010507070707" pitchFamily="18" charset="2"/>
              <a:buNone/>
              <a:defRPr/>
            </a:pPr>
            <a:r>
              <a:rPr lang="en-US" sz="28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grace you have been saved,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gift of God — not by works, so that no one can boast. - v8-9</a:t>
            </a:r>
          </a:p>
        </p:txBody>
      </p:sp>
      <p:sp>
        <p:nvSpPr>
          <p:cNvPr id="4" name="Rectangle 3">
            <a:extLst>
              <a:ext uri="{FF2B5EF4-FFF2-40B4-BE49-F238E27FC236}">
                <a16:creationId xmlns:a16="http://schemas.microsoft.com/office/drawing/2014/main" id="{7743FE97-8FE5-4822-844B-C534834E916A}"/>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F312E1D-2252-4DF7-8171-F69EFBC210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C91AD7-920F-47BA-BFB8-4C233BC6027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How do you respond?</a:t>
            </a:r>
          </a:p>
          <a:p>
            <a:pPr marL="609600" indent="-609600" algn="just" eaLnBrk="1" fontAlgn="auto" hangingPunct="1">
              <a:spcAft>
                <a:spcPts val="0"/>
              </a:spcAft>
              <a:buFont typeface="Wingdings 2" panose="05020102010507070707" pitchFamily="18" charset="2"/>
              <a:buNone/>
              <a:defRPr/>
            </a:pPr>
            <a:r>
              <a:rPr lang="en-US" sz="28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grace you have been saved,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gift of God — not by works, so that no one can boast. - v8-9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Faith is committing yourself 		to Jesus as Lord.</a:t>
            </a:r>
          </a:p>
        </p:txBody>
      </p:sp>
      <p:sp>
        <p:nvSpPr>
          <p:cNvPr id="4" name="Rectangle 3">
            <a:extLst>
              <a:ext uri="{FF2B5EF4-FFF2-40B4-BE49-F238E27FC236}">
                <a16:creationId xmlns:a16="http://schemas.microsoft.com/office/drawing/2014/main" id="{5A9C81F4-C534-4B11-87F0-4A04746B223B}"/>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69A90A-A9DD-49F6-BDC2-0136432349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DA3DAD-7240-45FC-A27C-E74BC9EE1035}"/>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2:4-7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because of his great love for us, God, who is rich in mercy, made us alive with Christ even when we were dead in transgressions —it is by grace you have been saved. And God raised us up with Christ and seated us with him in the heavenly realms in Christ Jesus, in order that in the coming ages he might show the incomparable riches of his grace, expressed in his kindness to us in Christ Jesus.</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EBBE25-EE48-4C9A-9950-0A561F405A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55E9E5-5582-460F-BE13-C41DECB0C1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How do you respond?</a:t>
            </a:r>
          </a:p>
          <a:p>
            <a:pPr marL="609600" indent="-609600" algn="just" eaLnBrk="1" fontAlgn="auto" hangingPunct="1">
              <a:spcAft>
                <a:spcPts val="0"/>
              </a:spcAft>
              <a:buFont typeface="Wingdings 2" panose="05020102010507070707" pitchFamily="18" charset="2"/>
              <a:buNone/>
              <a:defRPr/>
            </a:pPr>
            <a:r>
              <a:rPr lang="en-US" sz="28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grace you have been saved,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gift of God — not by works, so that no one can boast. - v8-9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Faith is trusting that Jesus 		will keep His promises.</a:t>
            </a:r>
          </a:p>
        </p:txBody>
      </p:sp>
      <p:sp>
        <p:nvSpPr>
          <p:cNvPr id="4" name="Rectangle 3">
            <a:extLst>
              <a:ext uri="{FF2B5EF4-FFF2-40B4-BE49-F238E27FC236}">
                <a16:creationId xmlns:a16="http://schemas.microsoft.com/office/drawing/2014/main" id="{0FAC04C7-666F-4EC6-82AC-E5B7376EED7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E53154-4DE1-435D-A4D8-A1A401878F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FD664F-CA9E-4410-BEDB-81EE065C944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respond?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How do you respond?</a:t>
            </a:r>
          </a:p>
          <a:p>
            <a:pPr marL="609600" indent="-609600" algn="just" eaLnBrk="1" fontAlgn="auto" hangingPunct="1">
              <a:spcAft>
                <a:spcPts val="0"/>
              </a:spcAft>
              <a:buFont typeface="Wingdings 2" panose="05020102010507070707" pitchFamily="18" charset="2"/>
              <a:buNone/>
              <a:defRPr/>
            </a:pPr>
            <a:r>
              <a:rPr lang="en-US" sz="28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grace you have been saved,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gift of God — not by works, so that no one can boast. - v8-9</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  Faith is commitment to a 			Holy Spirit controlled life.</a:t>
            </a:r>
          </a:p>
        </p:txBody>
      </p:sp>
      <p:sp>
        <p:nvSpPr>
          <p:cNvPr id="4" name="Rectangle 3">
            <a:extLst>
              <a:ext uri="{FF2B5EF4-FFF2-40B4-BE49-F238E27FC236}">
                <a16:creationId xmlns:a16="http://schemas.microsoft.com/office/drawing/2014/main" id="{D7FDFC3A-C9C4-432A-9AB1-53455B38C8C1}"/>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C21126-4122-4C3D-9F9A-BEEF5F14A1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CFE36A-B9AF-4E22-8F68-7A321BAC01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results of a Holy Spirit controlled life?</a:t>
            </a:r>
          </a:p>
          <a:p>
            <a:pPr marL="609600" indent="-609600" algn="just" eaLnBrk="1" fontAlgn="auto" hangingPunct="1">
              <a:spcAft>
                <a:spcPts val="0"/>
              </a:spcAft>
              <a:buFont typeface="Wingdings 2" panose="05020102010507070707" pitchFamily="18" charset="2"/>
              <a:buNone/>
              <a:defRPr/>
            </a:pPr>
            <a:r>
              <a:rPr lang="en-US" sz="44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we are God’s workmanship, created in Christ Jesus to do good works, which God prepared in advance for us to do. - v10</a:t>
            </a:r>
          </a:p>
        </p:txBody>
      </p:sp>
      <p:sp>
        <p:nvSpPr>
          <p:cNvPr id="4" name="Rectangle 3">
            <a:extLst>
              <a:ext uri="{FF2B5EF4-FFF2-40B4-BE49-F238E27FC236}">
                <a16:creationId xmlns:a16="http://schemas.microsoft.com/office/drawing/2014/main" id="{73F66303-793A-4E1A-983B-637701E7BC5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E76A84-AC9F-49E3-92F3-48E4E4402FA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B1E8E9-9EC6-4C50-9E7E-5F5C9B43F3E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results of a Holy Spirit controlled life?</a:t>
            </a:r>
          </a:p>
          <a:p>
            <a:pPr marL="609600" indent="-609600" algn="just" eaLnBrk="1" fontAlgn="auto" hangingPunct="1">
              <a:spcAft>
                <a:spcPts val="0"/>
              </a:spcAft>
              <a:buFont typeface="Wingdings 2" panose="05020102010507070707" pitchFamily="18" charset="2"/>
              <a:buNone/>
              <a:defRPr/>
            </a:pPr>
            <a:r>
              <a:rPr lang="en-US" sz="44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we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God’s workmanship</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created in Christ Jesus to do good works, which God prepared in advance for us to do. - v10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become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God’s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work</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manship</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E993CA8B-814C-4CE1-936C-027CFFCCFF0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215CFE-885E-4083-B495-859B6CA26F6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8012531-734E-4D9F-997C-D57716784F0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results of a Holy Spirit controlled life?</a:t>
            </a:r>
          </a:p>
          <a:p>
            <a:pPr marL="609600" indent="-609600" algn="just" eaLnBrk="1" fontAlgn="auto" hangingPunct="1">
              <a:spcAft>
                <a:spcPts val="0"/>
              </a:spcAft>
              <a:buFont typeface="Wingdings 2" panose="05020102010507070707" pitchFamily="18" charset="2"/>
              <a:buNone/>
              <a:defRPr/>
            </a:pPr>
            <a:r>
              <a:rPr lang="en-US" sz="44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we are God’s workmanship,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created in Christ Jesus to do good works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God prepared in advance for us to do. - v10</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begin living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works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life!</a:t>
            </a:r>
          </a:p>
        </p:txBody>
      </p:sp>
      <p:sp>
        <p:nvSpPr>
          <p:cNvPr id="4" name="Rectangle 3">
            <a:extLst>
              <a:ext uri="{FF2B5EF4-FFF2-40B4-BE49-F238E27FC236}">
                <a16:creationId xmlns:a16="http://schemas.microsoft.com/office/drawing/2014/main" id="{DBA83FD2-9D35-499D-A24F-5398303C3B0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F387E2-251B-481B-9A5A-EFBBC69011C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55C8FA-4C92-4F32-B169-7BE10BBFECE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results of a Holy Spirit controlled life?</a:t>
            </a:r>
          </a:p>
          <a:p>
            <a:pPr marL="609600" indent="-609600" algn="just" eaLnBrk="1" fontAlgn="auto" hangingPunct="1">
              <a:spcAft>
                <a:spcPts val="0"/>
              </a:spcAft>
              <a:buFont typeface="Wingdings 2" panose="05020102010507070707" pitchFamily="18" charset="2"/>
              <a:buNone/>
              <a:defRPr/>
            </a:pPr>
            <a:r>
              <a:rPr lang="en-US" sz="4400" baseline="30000" dirty="0"/>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we are God’s workmanship,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created in Christ Jesus to do good works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God prepared in advance for us to do. - v10</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3. You do good works because of 	God’s gift - not in order to get it!</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1179D781-99C3-4EB1-A39B-497D15DEF52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You Can Choose Lord Jesus &amp;</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Be Made Spiritually Alive.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8AC750-5F89-474F-957B-84E4D2A31F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B862DB-2861-454C-99CA-D587A3B1E333}"/>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Now is the day of salvation!</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6:2</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Don’t put it off!</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59F20D-1F90-4B6D-9268-B259D9C4DC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FC480A-420B-41B4-AABD-DD4F13D186B6}"/>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2:8-10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by grace you have been saved, through faith — and this not from yourselves, it is the gift of God — not by works, so that no one can boast. For we are God’s workmanship, created in Christ Jesus to do good works, which God prepared in advance for us to do.</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794383-02D0-483C-A295-EDAA1A825B7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C2E9B1-0616-4257-986B-8B8565F387A7}"/>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do you do with the Lord Jesus?</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 must make a choice!</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D750B2-2B3F-48EC-84C4-454DDBA138B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7392A1-FA2D-4EAD-BE47-DBCF6692266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You Can Choose the World &amp; Be </a:t>
            </a:r>
            <a:r>
              <a:rPr lang="en-US" sz="4400" b="1">
                <a:solidFill>
                  <a:srgbClr val="002060"/>
                </a:solidFill>
                <a:effectLst>
                  <a:outerShdw blurRad="38100" dist="38100" dir="2700000" algn="tl">
                    <a:srgbClr val="000000">
                      <a:alpha val="43137"/>
                    </a:srgbClr>
                  </a:outerShdw>
                </a:effectLst>
                <a:latin typeface="Arial Narrow" pitchFamily="34" charset="0"/>
              </a:rPr>
              <a:t>Spiritually Dead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v1-3</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360F24-8B55-40A5-8405-FFB9501B64B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AA030AA-0394-4674-B4B1-0AAC8833131E}"/>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Satan</a:t>
            </a:r>
            <a:r>
              <a:rPr lang="en-US" sz="4400" b="1" dirty="0">
                <a:solidFill>
                  <a:srgbClr val="990033"/>
                </a:solidFill>
                <a:effectLst>
                  <a:outerShdw blurRad="38100" dist="38100" dir="2700000" algn="tl">
                    <a:srgbClr val="000000">
                      <a:alpha val="43137"/>
                    </a:srgbClr>
                  </a:outerShdw>
                </a:effectLst>
                <a:latin typeface="Arial Narrow" pitchFamily="34" charset="0"/>
              </a:rPr>
              <a:t> provides the temptations of the world.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for you, you were dead in your transgressions and sins, in which you used to live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you followed the ways of this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ruler of the kingdom of the air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spirit who is now at work in those who are disobedient. - v1-2</a:t>
            </a:r>
          </a:p>
        </p:txBody>
      </p:sp>
      <p:sp>
        <p:nvSpPr>
          <p:cNvPr id="4" name="Rectangle 3">
            <a:extLst>
              <a:ext uri="{FF2B5EF4-FFF2-40B4-BE49-F238E27FC236}">
                <a16:creationId xmlns:a16="http://schemas.microsoft.com/office/drawing/2014/main" id="{33617A1C-A0A2-4587-A31F-4852B0A5982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dirty="0">
                <a:solidFill>
                  <a:srgbClr val="002060"/>
                </a:solidFill>
                <a:effectLst>
                  <a:outerShdw blurRad="38100" dist="38100" dir="2700000" algn="tl">
                    <a:srgbClr val="000000">
                      <a:alpha val="43137"/>
                    </a:srgbClr>
                  </a:outerShdw>
                </a:effectLst>
                <a:cs typeface="Arial" pitchFamily="34" charset="0"/>
              </a:rPr>
              <a:t> </a:t>
            </a:r>
            <a:r>
              <a:rPr lang="en-US" dirty="0">
                <a:solidFill>
                  <a:srgbClr val="002060"/>
                </a:solidFill>
                <a:effectLst>
                  <a:outerShdw blurRad="38100" dist="38100" dir="2700000" algn="tl">
                    <a:srgbClr val="000000">
                      <a:alpha val="43137"/>
                    </a:srgbClr>
                  </a:outerShdw>
                </a:effectLst>
              </a:rPr>
              <a:t>You Can Choose the World &amp; Be Spiritually Dead</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343FF8-E99A-49EF-BC09-548F13DC6B1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B9B493-0E59-4A73-A657-33C2E67AB691}"/>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Satan</a:t>
            </a:r>
            <a:r>
              <a:rPr lang="en-US" sz="4400" b="1" dirty="0">
                <a:solidFill>
                  <a:srgbClr val="990033"/>
                </a:solidFill>
                <a:effectLst>
                  <a:outerShdw blurRad="38100" dist="38100" dir="2700000" algn="tl">
                    <a:srgbClr val="000000">
                      <a:alpha val="43137"/>
                    </a:srgbClr>
                  </a:outerShdw>
                </a:effectLst>
                <a:latin typeface="Arial Narrow" pitchFamily="34" charset="0"/>
              </a:rPr>
              <a:t> provides the temptations of the world.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for you, you were dead in your transgressions and sins, in which you used to live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you followed the ways of this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ruler of the kingdom of the air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spirit who is now at work in those who are disobedient. - v1-2</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12:2 (Phillips) - Don’t let the world around you squeeze you into its own mold, but let God remold your minds from within.</a:t>
            </a:r>
          </a:p>
        </p:txBody>
      </p:sp>
      <p:sp>
        <p:nvSpPr>
          <p:cNvPr id="4" name="Rectangle 3">
            <a:extLst>
              <a:ext uri="{FF2B5EF4-FFF2-40B4-BE49-F238E27FC236}">
                <a16:creationId xmlns:a16="http://schemas.microsoft.com/office/drawing/2014/main" id="{4403BDDC-6EB2-4FEE-90D0-FE13E959E1E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dirty="0">
                <a:solidFill>
                  <a:srgbClr val="002060"/>
                </a:solidFill>
                <a:effectLst>
                  <a:outerShdw blurRad="38100" dist="38100" dir="2700000" algn="tl">
                    <a:srgbClr val="000000">
                      <a:alpha val="43137"/>
                    </a:srgbClr>
                  </a:outerShdw>
                </a:effectLst>
                <a:cs typeface="Arial" pitchFamily="34" charset="0"/>
              </a:rPr>
              <a:t> </a:t>
            </a:r>
            <a:r>
              <a:rPr lang="en-US" dirty="0">
                <a:solidFill>
                  <a:srgbClr val="002060"/>
                </a:solidFill>
                <a:effectLst>
                  <a:outerShdw blurRad="38100" dist="38100" dir="2700000" algn="tl">
                    <a:srgbClr val="000000">
                      <a:alpha val="43137"/>
                    </a:srgbClr>
                  </a:outerShdw>
                </a:effectLst>
              </a:rPr>
              <a:t>You Can Choose the World &amp; Be Spiritually Dead</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06FD9AA-F7D5-4B8A-B912-3AA7C2A26F9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188E40-A58A-4802-BE67-42D61DFCB25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respond?  </a:t>
            </a:r>
          </a:p>
        </p:txBody>
      </p:sp>
      <p:sp>
        <p:nvSpPr>
          <p:cNvPr id="4" name="Rectangle 3">
            <a:extLst>
              <a:ext uri="{FF2B5EF4-FFF2-40B4-BE49-F238E27FC236}">
                <a16:creationId xmlns:a16="http://schemas.microsoft.com/office/drawing/2014/main" id="{FA49D1B3-65CC-44CD-A783-09E2343078B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 Can Choose the World &amp; Be Spiritually Dead.</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29566</TotalTime>
  <Words>2303</Words>
  <Application>Microsoft Office PowerPoint</Application>
  <PresentationFormat>On-screen Show (4:3)</PresentationFormat>
  <Paragraphs>225</Paragraphs>
  <Slides>36</Slides>
  <Notes>36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Arial Narrow</vt:lpstr>
      <vt:lpstr>Calibri</vt:lpstr>
      <vt:lpstr>Franklin Gothic Medium</vt:lpstr>
      <vt:lpstr>Gentium</vt:lpstr>
      <vt:lpstr>Lucida Sans Unicode</vt:lpstr>
      <vt:lpstr>Segoe UI Symbol</vt:lpstr>
      <vt:lpstr>Times New Roman</vt:lpstr>
      <vt:lpstr>Wingdings 2</vt:lpstr>
      <vt:lpstr>Trek</vt:lpstr>
      <vt:lpstr>the  lord  or the  world - Your  choice!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1614</cp:revision>
  <dcterms:created xsi:type="dcterms:W3CDTF">2005-04-23T22:37:40Z</dcterms:created>
  <dcterms:modified xsi:type="dcterms:W3CDTF">2024-06-27T22:59:36Z</dcterms:modified>
</cp:coreProperties>
</file>