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0"/>
  </p:notesMasterIdLst>
  <p:handoutMasterIdLst>
    <p:handoutMasterId r:id="rId61"/>
  </p:handoutMasterIdLst>
  <p:sldIdLst>
    <p:sldId id="398" r:id="rId2"/>
    <p:sldId id="781" r:id="rId3"/>
    <p:sldId id="1083" r:id="rId4"/>
    <p:sldId id="678" r:id="rId5"/>
    <p:sldId id="925" r:id="rId6"/>
    <p:sldId id="1107" r:id="rId7"/>
    <p:sldId id="1108" r:id="rId8"/>
    <p:sldId id="1109" r:id="rId9"/>
    <p:sldId id="1110" r:id="rId10"/>
    <p:sldId id="1111" r:id="rId11"/>
    <p:sldId id="1112" r:id="rId12"/>
    <p:sldId id="1113" r:id="rId13"/>
    <p:sldId id="1114" r:id="rId14"/>
    <p:sldId id="1115" r:id="rId15"/>
    <p:sldId id="1116" r:id="rId16"/>
    <p:sldId id="1117" r:id="rId17"/>
    <p:sldId id="1118" r:id="rId18"/>
    <p:sldId id="651" r:id="rId19"/>
    <p:sldId id="1119" r:id="rId20"/>
    <p:sldId id="1120" r:id="rId21"/>
    <p:sldId id="1121" r:id="rId22"/>
    <p:sldId id="1122" r:id="rId23"/>
    <p:sldId id="1123" r:id="rId24"/>
    <p:sldId id="1124" r:id="rId25"/>
    <p:sldId id="1125" r:id="rId26"/>
    <p:sldId id="1126" r:id="rId27"/>
    <p:sldId id="1127" r:id="rId28"/>
    <p:sldId id="1128" r:id="rId29"/>
    <p:sldId id="1129" r:id="rId30"/>
    <p:sldId id="1130" r:id="rId31"/>
    <p:sldId id="1131" r:id="rId32"/>
    <p:sldId id="1132" r:id="rId33"/>
    <p:sldId id="1133" r:id="rId34"/>
    <p:sldId id="1134" r:id="rId35"/>
    <p:sldId id="1135" r:id="rId36"/>
    <p:sldId id="1136" r:id="rId37"/>
    <p:sldId id="1137" r:id="rId38"/>
    <p:sldId id="1138" r:id="rId39"/>
    <p:sldId id="1139" r:id="rId40"/>
    <p:sldId id="1140" r:id="rId41"/>
    <p:sldId id="1141" r:id="rId42"/>
    <p:sldId id="1142" r:id="rId43"/>
    <p:sldId id="1143" r:id="rId44"/>
    <p:sldId id="1144" r:id="rId45"/>
    <p:sldId id="1145" r:id="rId46"/>
    <p:sldId id="1146" r:id="rId47"/>
    <p:sldId id="1147" r:id="rId48"/>
    <p:sldId id="1148" r:id="rId49"/>
    <p:sldId id="1149" r:id="rId50"/>
    <p:sldId id="1150" r:id="rId51"/>
    <p:sldId id="1158" r:id="rId52"/>
    <p:sldId id="1151" r:id="rId53"/>
    <p:sldId id="1152" r:id="rId54"/>
    <p:sldId id="1153" r:id="rId55"/>
    <p:sldId id="1154" r:id="rId56"/>
    <p:sldId id="1155" r:id="rId57"/>
    <p:sldId id="1156" r:id="rId58"/>
    <p:sldId id="1025" r:id="rId59"/>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6B7838E3-CCBF-4972-82CE-5F46ED28C92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16D35320-4153-472C-A1FA-FA16A7FD5C07}"/>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C41106E5-5987-4345-8056-776D44DFACE4}"/>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8626DF85-64A0-4DBB-91DC-D249C3142B77}"/>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72048358-C91F-4D57-BB2C-3EFDC7130FA8}"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8FFD94-3E72-48F8-9889-428334A1077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C5E46B79-3A44-4659-9F38-2022810076B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3B5CCCC4-D674-4F04-A1FD-96DF49F8B64F}" type="datetimeFigureOut">
              <a:rPr lang="en-US"/>
              <a:pPr>
                <a:defRPr/>
              </a:pPr>
              <a:t>6/27/2024</a:t>
            </a:fld>
            <a:endParaRPr lang="en-US" dirty="0"/>
          </a:p>
        </p:txBody>
      </p:sp>
      <p:sp>
        <p:nvSpPr>
          <p:cNvPr id="4" name="Slide Image Placeholder 3">
            <a:extLst>
              <a:ext uri="{FF2B5EF4-FFF2-40B4-BE49-F238E27FC236}">
                <a16:creationId xmlns:a16="http://schemas.microsoft.com/office/drawing/2014/main" id="{23402B90-EE01-4048-A4D6-C1FE7FFEEC4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BC06B3E5-20A8-470B-89BC-465CAD96A44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069313E-FC23-485E-AA9C-FCB0D8F9165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32F933BF-9539-4C18-8D23-319C9EFE8A7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6E2BC26-F861-48F6-92FE-09D28E96BBA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F57E879D-3797-4D9F-AE5B-F1180032FE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3B923DC1-59F0-4752-B701-B73C79C6E8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55861D13-DB58-49E2-A7A2-6A66170A11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FF9ACD-3389-4D5F-9C7E-86352507464F}"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3E43655-A1E0-42ED-8DAE-33FCA8E686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4602C870-EAC1-44A1-8EB8-317FA3BF7B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DE95D94A-5F44-4379-9B81-BC6F283EB5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498EF7-1FCB-429B-A8FA-DDEE3948796E}"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91CAE49-21E3-4113-8082-6E6F15E6CC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1212B83-CB68-4582-BAF1-F88A2448A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F59BB512-BEFB-4C95-975B-72B2CF6824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90FBF7-B911-4174-A353-DDF6DAFEDFCE}"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5A6BE26-EB35-41A3-88EE-C1C4077EE2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0EED225-1903-4F50-817E-331B029D2A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082573B7-1414-4A26-A71B-A425626577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9FADA1-2B05-41CC-B625-2CB0B4EEC60D}"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4E63850-80E0-48BB-8B7F-F3F306CD75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F273DFA3-EDCB-4174-B432-4D388CDC03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B262326B-28E1-4205-8D93-C1C21B1030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4B26E1-E579-4552-9FFA-EE3EEDC33DC2}"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87CC93E-C6EE-4C3F-A324-A067517DC1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50BF3414-38D7-449E-80CC-DB5FF9FFA2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C2A5D949-6E9C-4A90-B0B6-527C90A65E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DD506B-BB0B-4262-9988-C4580B769AA9}"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EC851F35-3DAC-4E16-8F66-076067141B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78603CC-B141-4177-9790-3A91312BF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D46215D8-1567-4AD0-A16A-7BD4BDB531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5F1534-B698-4769-9F34-CC6EE913A5EC}"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3F7D3FC3-E762-4913-BD40-F9D0B3C9ED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7EFDCA2B-DE8F-49C9-8117-1036332FC3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0B4DB3A2-8A98-4CF8-9429-AD1EAD1516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5E2DFC-9988-4382-8E85-43CF5D2C64B9}"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8F4C900-9260-4284-A24B-BC104810C1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D9AD38E-B81B-4903-AB84-546B419B9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9C5B2FE4-791A-4D01-9B17-423F2B59F8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B53B4B-F09F-4AC6-8AEB-410BD125AF0B}"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9D085607-6E31-4002-ACA7-137F81E19F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D4CECF4-F4C3-4780-9A1C-3A31C6874D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0028807B-A07D-4908-BFE7-34DBED4150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DF32C6-2AA4-44AE-B0ED-B3C29ACD7663}"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0850803-48C5-46AD-AEDE-B558CCE80C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2A3972DC-AF7A-4871-A863-80BD9AB20D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F5A4D6D2-087C-48B7-AAC9-601A327002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A5D626-9F92-457B-BD57-C4CF511282C0}"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7D7244D1-798B-4496-AB18-427CB7EF6C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5AEFFA89-E07E-4F5D-B098-BC2CB835C7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D516008A-9EB0-4123-9B17-2357BD483F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812CDE-3DFB-4BD9-89A5-6FAAFB585C53}"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70B62EE-4B7D-4149-A069-276956B0EA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6E881E5-E6F2-4D73-B714-25042C83FD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D9A52A39-ED5B-4BC8-B892-06F7AB34B0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BAA41C-5FE8-44D1-8ED9-D77F10797B90}"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FD90C493-B458-4134-B4DF-15D4656650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2D250272-3A3E-457F-8B81-442FB4CD8D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8EABFF3E-1F11-4E0D-9CC8-8BC9971AAE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DE5419-07C1-47EA-B0EF-FC0EC407E5DF}"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EB34622B-219E-4C63-B55A-0D6F5BDB9F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08BE669-0338-4515-9E45-CAC7133E6D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4C0F9F31-CA82-4C54-B53F-B1C306B574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A9AA99E-9CF3-4BE8-A2B4-BAF0DC1409C2}"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5FEE267C-D65A-4C7B-8BF1-52B7F0FACD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95497C2-951F-49AB-96F2-C1A8FB0BE1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5287E438-8203-4FE1-8E3D-039D774A9E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084F7C-A87D-4A1B-8564-DAD007DF5893}"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1AFCDC70-D2EC-41D7-AE92-943C6406E8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ECF33089-9D67-4CC3-9A6A-593FD940EB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A7E1971E-E1EB-4212-B9A6-ECE095C550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864E5F-EAA9-48E6-9FE3-757BA1BD1AD5}"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C44A7176-8E81-4EAF-A7AF-391329DD50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1D0516B-8E81-48F6-8AEC-59BA9B749F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8FF31CF4-6B26-4C17-AAD0-E1C1DF2950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29EA8D-A0C0-4561-8FF0-C2324F7BA10C}"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925E75D8-C37E-4914-992F-F86733ACE6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ED31C6EC-739A-46AA-9C05-7FD8C13A23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6FF10E7F-48DD-4F49-805C-CE2E29CDC9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CDC05B-EDAE-4CE2-9AF1-FCF7ECA1DA3E}"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7D12E8A5-DB76-4211-8CA9-B4EF45A54A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4468FEA-94BC-40C2-A354-6F9843B70F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D72706FB-A94F-47B5-97C5-D28BDF04D4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7CE359-24B6-478B-B7F6-35BA26016576}"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4FB70C8B-061F-4A31-B9EC-B2B03566DA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3E6D2375-C2D9-4361-A0D6-98B7810463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F89B247C-D7DE-4BDD-9DE4-3A04B17BCE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E4BF55-DC18-4E2E-B4CF-9DD3D539B7B3}"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62BE063B-5AC7-40DA-83AA-6C88DBD94B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C2B6AABE-E6BA-4D80-AB4F-9A262C513D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5E521B50-352A-4545-A967-B0D8969905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5ADF24-0859-4423-8930-67AE8E068277}"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99E32AB8-9CFB-4C13-B14A-6CC9ADDABD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B4D5A561-1FBF-4F0D-8E94-E5BF9FD1B2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61C581A-3228-4194-BE75-E8EAA5C566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B63BE0-AD42-469B-B03A-059A1C523B7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E4350E08-6E01-4663-9520-00D17B8BA6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229A9711-DC5F-4063-9957-8C30ADC743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50578F20-0730-42C7-82F8-4BE47138CA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7878AAA-4F58-4D21-A066-532670C7604F}"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77D53090-8E42-4398-86DC-A38DEF1EFD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B27A1EFE-E2DE-4F3A-A301-37ADFD0187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A625512D-FBC5-4774-8ADE-B00F2D9423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3DE33F-3C6E-4B41-B116-2AAAF6D8C982}"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BC2753B5-2DDC-4368-A45C-A3646F5AED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2FC72FDC-C52E-41DB-83E0-88550306B6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6CE3AE14-A1DB-4B81-8D05-A7BF93D9F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922812-6475-4E13-8F1B-A0A30FF007BB}"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22B9983-4556-4637-B140-AC58193C5E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E9EDC4E-28D2-42A3-AF63-2B1D8CC129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A4D65528-7BDB-4128-A94F-FDC36C9690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3AC5FE-D02B-477D-8206-0C572318703A}"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2D2D454B-F909-4753-B43A-F1ADBFC294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8E55B338-9CBC-4AA9-9BE0-4DA081B8DA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198CFA02-6D1A-4A9A-8F74-FFCA3D8277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BEB37E-FD71-4616-84EC-C43D83C15AD7}"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CD5A1B3-C8DD-475B-9B8C-FEA26F4FB4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A8CAA855-56D4-4BCF-8A11-E4E61583C7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5CB50265-C587-4594-8DE2-4D26911DA9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A1D1359-2DA7-4597-8B5C-18827246121E}"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7891735F-8605-42D0-B423-38EDE8294B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3D600177-E2EB-4CFA-9D1B-9ECCE9BD32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5AE226DD-76D8-4A61-9CED-213FABF381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F654C9-A832-43C8-BEE5-7D755A3773BC}"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EFC36228-065A-4D09-8DCB-84F35F9364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1F807F0F-5A13-470A-B7F8-504909D6A0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97E88C5A-FF22-4374-8C9A-91226E1006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CBABA3-BA27-4D27-9A93-9F59F217E38A}"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E786797-93F8-469C-88E9-4FBFD40D39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76BBB0EB-798D-44B5-927B-2635913A56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4F9672CD-8627-424D-BC53-5F5F44E306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72144F-4F34-4CDB-95C7-E13B14C7DD00}"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3D279279-F52E-46C7-AAE3-9AD50AFF7C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1E45250F-C8B6-4C62-88FD-2A7DA6EA8A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FCBE7A4C-D853-43C1-8513-60C13BC1EB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1104CE-C2AA-4CDA-AA71-E50D28B83353}"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6A760D2-383E-45A9-A02B-7EE1716894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492B3CA-FA48-42CA-AEEF-1F4D270CB5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330A2692-FE32-49EB-B413-25EAA515A9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6E4AB7-DE28-4B73-B158-34FEB4CABA79}"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3E493A15-9048-4583-B7B0-B6640C9AEF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B1B9664F-6CE9-40FD-9A48-75BC03D02F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584C12FA-D6DB-4FBC-A182-52AC6D64BA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A01956-B1F1-43D3-B074-EE6F9B35C22E}"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CDB2160F-AF0B-4B7A-9C4D-5B5B4B46B5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F7959DF2-DBE6-4744-8AB4-B38888D771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6B3F59F7-2D0D-423B-B776-C6C8C80FED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28C753-EE7A-4184-AFAA-4C6CB7AFFF47}"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7A7D029E-241C-4BEF-8FD7-0406EF7245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FECFFA6D-9F6D-4FEA-93F6-C6101ED504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105DF779-52EA-40A4-8264-D4DC17FABB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F0C800-4B65-4B91-9F3D-F941F458C799}"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5D9ACC3E-9C9B-480D-B7C2-D060CFAC49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BB9C9599-0208-4C17-98FC-891E2704DE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667BB618-8276-4618-85D1-B3E2BA58DC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C2A2BC-7CAC-4DC6-9090-8DD3A57734B2}"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C0E8D65B-4A69-4964-B038-2091719E2A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CDA9D0CE-BE51-4276-86DE-3D1D66A604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F7589A2F-C856-468E-BFE2-D8FA222E29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77CEA8-85F0-4C4E-A5BA-45236703B475}"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75567E78-FF4F-4474-BAFD-590D457EF4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9CAE1E26-057F-4AE9-BC72-A43B3E9354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A3699FC9-2CD7-4CA8-A22C-8F325AA008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86C57D-A4A6-4584-8D15-A303C730B798}"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C6F6E88C-3F36-4132-86D8-B4F21FEB85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A2C52A9D-7186-4DCA-B61E-B4A325669D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2613D895-2AFD-483D-A5C4-EA29024B6F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C71877-0444-4890-B90E-0C9AFEB7F46F}"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2B0CA76-CFBD-438D-87EB-895860E53E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019F96CA-8C9A-40BE-A333-ADDC2DF406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6E86D04B-4323-4D36-A92A-1562761357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131E71-3EC5-4B7D-8124-D2DCFB494C50}"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8A40F066-D9F4-4C09-8E2E-5596125AF7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8851ABD5-2345-4945-B37C-59D00DE4A1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74E33DA4-DBB9-49A9-BEA0-DDEDBF5F25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6394E2-62B0-451E-801B-565BC18D4908}"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30D00D85-8E00-4C58-9E91-A6EED171F5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0F6E7B1E-B67A-4A04-8783-0FEEFBF98F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EBA2BDEA-52BA-4651-B3EE-AA0E67DABE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9E87117-EB12-4A3C-9AD5-024972408C05}"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3DB0849-01AE-41D6-A9F6-F95C979FA8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B06F3F52-75C0-4275-92DF-190D7348C2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55476EBC-74CF-4AF4-A2AA-E175D3461B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66F494-0814-459B-953D-E0D643141983}"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DBA9C462-D4A5-471F-B7A4-14AD800775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B4FB56D2-3E58-4764-9EE4-08FBB5574E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3668" name="Slide Number Placeholder 3">
            <a:extLst>
              <a:ext uri="{FF2B5EF4-FFF2-40B4-BE49-F238E27FC236}">
                <a16:creationId xmlns:a16="http://schemas.microsoft.com/office/drawing/2014/main" id="{7AD656E4-989A-416D-9207-5396192ED4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2E2CCD-F8EA-4524-B3D2-23137C63A234}" type="slidenum">
              <a:rPr lang="en-US" altLang="en-US">
                <a:solidFill>
                  <a:srgbClr val="990033"/>
                </a:solidFill>
                <a:latin typeface="Arial Narrow" panose="020B0606020202030204" pitchFamily="34" charset="0"/>
              </a:rPr>
              <a:pPr>
                <a:spcBef>
                  <a:spcPct val="0"/>
                </a:spcBef>
              </a:pPr>
              <a:t>50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10920A49-4DC4-4A8E-B405-269327C06C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3189F440-DE56-4EAF-871E-0F3EDDC334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5716" name="Slide Number Placeholder 3">
            <a:extLst>
              <a:ext uri="{FF2B5EF4-FFF2-40B4-BE49-F238E27FC236}">
                <a16:creationId xmlns:a16="http://schemas.microsoft.com/office/drawing/2014/main" id="{81D399B8-8CB6-4813-95BF-067E3B0407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6856AA-3DBE-4BD9-A37A-B73ADF9222D4}" type="slidenum">
              <a:rPr lang="en-US" altLang="en-US">
                <a:solidFill>
                  <a:srgbClr val="990033"/>
                </a:solidFill>
                <a:latin typeface="Arial Narrow" panose="020B0606020202030204" pitchFamily="34" charset="0"/>
              </a:rPr>
              <a:pPr>
                <a:spcBef>
                  <a:spcPct val="0"/>
                </a:spcBef>
              </a:pPr>
              <a:t>51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F06ED530-9624-4D44-BC19-0286F4451E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C10561B9-1AA2-4A6E-8E3F-33AAD0C96F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7764" name="Slide Number Placeholder 3">
            <a:extLst>
              <a:ext uri="{FF2B5EF4-FFF2-40B4-BE49-F238E27FC236}">
                <a16:creationId xmlns:a16="http://schemas.microsoft.com/office/drawing/2014/main" id="{69699348-DFB4-42BE-B994-C798108E99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E8CFEC-DA47-468C-A660-36F0BD963914}" type="slidenum">
              <a:rPr lang="en-US" altLang="en-US">
                <a:solidFill>
                  <a:srgbClr val="990033"/>
                </a:solidFill>
                <a:latin typeface="Arial Narrow" panose="020B0606020202030204" pitchFamily="34" charset="0"/>
              </a:rPr>
              <a:pPr>
                <a:spcBef>
                  <a:spcPct val="0"/>
                </a:spcBef>
              </a:pPr>
              <a:t>52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993B55B3-FD6A-4094-B961-D77B55C347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D2D9AF04-E703-48FA-AA00-E80B170F22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9812" name="Slide Number Placeholder 3">
            <a:extLst>
              <a:ext uri="{FF2B5EF4-FFF2-40B4-BE49-F238E27FC236}">
                <a16:creationId xmlns:a16="http://schemas.microsoft.com/office/drawing/2014/main" id="{676D2219-3DA9-4781-A799-598838460A7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8EA554-9070-4B79-87AF-D1BC910D446C}" type="slidenum">
              <a:rPr lang="en-US" altLang="en-US">
                <a:solidFill>
                  <a:srgbClr val="990033"/>
                </a:solidFill>
                <a:latin typeface="Arial Narrow" panose="020B0606020202030204" pitchFamily="34" charset="0"/>
              </a:rPr>
              <a:pPr>
                <a:spcBef>
                  <a:spcPct val="0"/>
                </a:spcBef>
              </a:pPr>
              <a:t>53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96B1D6A9-B7B8-4E13-8EF6-39DC0E8489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9E4969A1-AD47-425F-A96F-F952568D4F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a:extLst>
              <a:ext uri="{FF2B5EF4-FFF2-40B4-BE49-F238E27FC236}">
                <a16:creationId xmlns:a16="http://schemas.microsoft.com/office/drawing/2014/main" id="{49DD8562-A8A8-400D-A7A4-DA2FC86A3B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DE1D92-586A-4F8C-8ED8-9CC010F48035}" type="slidenum">
              <a:rPr lang="en-US" altLang="en-US">
                <a:solidFill>
                  <a:srgbClr val="990033"/>
                </a:solidFill>
                <a:latin typeface="Arial Narrow" panose="020B0606020202030204" pitchFamily="34" charset="0"/>
              </a:rPr>
              <a:pPr>
                <a:spcBef>
                  <a:spcPct val="0"/>
                </a:spcBef>
              </a:pPr>
              <a:t>54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6DB3F540-2D5D-4AA7-B15D-245D9D8CDE8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5FE33D35-714A-43E1-9B72-D49E0CD9F7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a:extLst>
              <a:ext uri="{FF2B5EF4-FFF2-40B4-BE49-F238E27FC236}">
                <a16:creationId xmlns:a16="http://schemas.microsoft.com/office/drawing/2014/main" id="{BF26E000-D6CA-4FCF-B971-59527EE145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4A4ADF-5560-4208-A30E-067E7DA794DF}" type="slidenum">
              <a:rPr lang="en-US" altLang="en-US">
                <a:solidFill>
                  <a:srgbClr val="990033"/>
                </a:solidFill>
                <a:latin typeface="Arial Narrow" panose="020B0606020202030204" pitchFamily="34" charset="0"/>
              </a:rPr>
              <a:pPr>
                <a:spcBef>
                  <a:spcPct val="0"/>
                </a:spcBef>
              </a:pPr>
              <a:t>55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659CC634-6CFF-49BA-951F-7030D1AB20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922D731F-D2F8-4DBC-886E-DA2EDBA805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5956" name="Slide Number Placeholder 3">
            <a:extLst>
              <a:ext uri="{FF2B5EF4-FFF2-40B4-BE49-F238E27FC236}">
                <a16:creationId xmlns:a16="http://schemas.microsoft.com/office/drawing/2014/main" id="{DA61A2E9-460C-4C93-B112-19C5FCEB96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ECE69E-FF2B-4D65-871E-8171B4F757B9}" type="slidenum">
              <a:rPr lang="en-US" altLang="en-US">
                <a:solidFill>
                  <a:srgbClr val="990033"/>
                </a:solidFill>
                <a:latin typeface="Arial Narrow" panose="020B0606020202030204" pitchFamily="34" charset="0"/>
              </a:rPr>
              <a:pPr>
                <a:spcBef>
                  <a:spcPct val="0"/>
                </a:spcBef>
              </a:pPr>
              <a:t>56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E567EE6B-E922-4C9E-8544-CB29AC1106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79E84398-C149-4FE7-A954-E02FF40B0D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8004" name="Slide Number Placeholder 3">
            <a:extLst>
              <a:ext uri="{FF2B5EF4-FFF2-40B4-BE49-F238E27FC236}">
                <a16:creationId xmlns:a16="http://schemas.microsoft.com/office/drawing/2014/main" id="{DA45FE17-2B1E-4C23-86AD-642EF1EE1C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F84A30-6DF0-43EE-A299-DC7BBDB8A014}" type="slidenum">
              <a:rPr lang="en-US" altLang="en-US">
                <a:solidFill>
                  <a:srgbClr val="990033"/>
                </a:solidFill>
                <a:latin typeface="Arial Narrow" panose="020B0606020202030204" pitchFamily="34" charset="0"/>
              </a:rPr>
              <a:pPr>
                <a:spcBef>
                  <a:spcPct val="0"/>
                </a:spcBef>
              </a:pPr>
              <a:t>57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6873F725-1249-4B48-931A-34A0A52A09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51444BBA-B34B-4C55-B8BC-778DE006AE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0052" name="Slide Number Placeholder 3">
            <a:extLst>
              <a:ext uri="{FF2B5EF4-FFF2-40B4-BE49-F238E27FC236}">
                <a16:creationId xmlns:a16="http://schemas.microsoft.com/office/drawing/2014/main" id="{C5A50DC3-3C3F-4A59-95B9-0A46CB57AC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887F05-0214-4CB3-A70F-12E24A0FB978}" type="slidenum">
              <a:rPr lang="en-US" altLang="en-US">
                <a:solidFill>
                  <a:srgbClr val="990033"/>
                </a:solidFill>
                <a:latin typeface="Arial Narrow" panose="020B0606020202030204" pitchFamily="34" charset="0"/>
              </a:rPr>
              <a:pPr>
                <a:spcBef>
                  <a:spcPct val="0"/>
                </a:spcBef>
              </a:pPr>
              <a:t>58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E1EEEEC-63BC-4E1F-A4F3-8D10D18235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CABD898-5243-49D7-A54E-4E1463D44C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C866107A-314B-4225-982A-C8209AA889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75D24E-7C28-4462-A08F-5005ABB92BC9}"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7EBCC752-0278-4CD7-9C07-48BFB8B0C1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9F476E18-CC9D-4C7E-A52F-068302F4C3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EC69CF7E-BC5D-4A75-A39D-F79FC40942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71ADD9-3DAC-4328-B0EA-4AED2F4A1FA3}"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68CFE41E-DCC3-4748-AEB3-A49C9DA467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960CEE11-832D-4AEA-90A8-C149EF0B611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6463CCE3-31DF-4198-B2F8-BE5A25C43D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951EDC-713C-4F50-88A1-86EE94EB367D}"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557D35D-44F8-4172-BD44-D28BADEAD7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CB370328-0616-42F8-9CA6-BAB4838747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857DB172-76A4-4FB1-8DDA-DA21A7B8E5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617FCE-18D5-4D39-8273-ECE5075A406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4A2CF77-D72C-4D12-A2BB-0BEF0D779F69}"/>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0E366B2B-B3BD-4B73-9E7F-7BC5E7FDFD31}"/>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EB0302F3-7F81-4969-95B2-4A1BCE97ABE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815B2DD3-D41C-4804-AE5C-9A7E9ED907CE}"/>
              </a:ext>
            </a:extLst>
          </p:cNvPr>
          <p:cNvSpPr>
            <a:spLocks noGrp="1"/>
          </p:cNvSpPr>
          <p:nvPr>
            <p:ph type="sldNum" sz="quarter" idx="12"/>
          </p:nvPr>
        </p:nvSpPr>
        <p:spPr>
          <a:xfrm>
            <a:off x="8229600" y="6473825"/>
            <a:ext cx="758825" cy="247650"/>
          </a:xfrm>
        </p:spPr>
        <p:txBody>
          <a:bodyPr/>
          <a:lstStyle>
            <a:lvl1pPr>
              <a:defRPr smtClean="0"/>
            </a:lvl1pPr>
          </a:lstStyle>
          <a:p>
            <a:pPr>
              <a:defRPr/>
            </a:pPr>
            <a:fld id="{D9F98B08-12D9-41A6-B59E-8C8073EE1D54}" type="slidenum">
              <a:rPr lang="en-US" altLang="en-US"/>
              <a:pPr>
                <a:defRPr/>
              </a:pPr>
              <a:t>‹#›</a:t>
            </a:fld>
            <a:endParaRPr lang="en-US" altLang="en-US"/>
          </a:p>
        </p:txBody>
      </p:sp>
    </p:spTree>
    <p:extLst>
      <p:ext uri="{BB962C8B-B14F-4D97-AF65-F5344CB8AC3E}">
        <p14:creationId xmlns:p14="http://schemas.microsoft.com/office/powerpoint/2010/main" val="318142950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63BDCCE5-2708-4F01-9D8A-0C79C22B19D6}"/>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2487A570-FF0F-4CEA-A4B8-BD681CD5A9C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994F8E96-D5D3-4211-B108-C17A828D3595}"/>
              </a:ext>
            </a:extLst>
          </p:cNvPr>
          <p:cNvSpPr>
            <a:spLocks noGrp="1"/>
          </p:cNvSpPr>
          <p:nvPr>
            <p:ph type="sldNum" sz="quarter" idx="12"/>
          </p:nvPr>
        </p:nvSpPr>
        <p:spPr/>
        <p:txBody>
          <a:bodyPr/>
          <a:lstStyle>
            <a:lvl1pPr>
              <a:defRPr/>
            </a:lvl1pPr>
          </a:lstStyle>
          <a:p>
            <a:pPr>
              <a:defRPr/>
            </a:pPr>
            <a:fld id="{830EA5A4-3068-495A-9822-4D2A89B87396}" type="slidenum">
              <a:rPr lang="en-US" altLang="en-US"/>
              <a:pPr>
                <a:defRPr/>
              </a:pPr>
              <a:t>‹#›</a:t>
            </a:fld>
            <a:endParaRPr lang="en-US" altLang="en-US"/>
          </a:p>
        </p:txBody>
      </p:sp>
    </p:spTree>
    <p:extLst>
      <p:ext uri="{BB962C8B-B14F-4D97-AF65-F5344CB8AC3E}">
        <p14:creationId xmlns:p14="http://schemas.microsoft.com/office/powerpoint/2010/main" val="506647742"/>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8B381-86EB-4A61-AD82-B6D73E31FE7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0C50ADE-831B-4F71-9BDB-D71D851B4B1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84C3753-8633-4D49-8EEE-3E1BBD9A983F}"/>
              </a:ext>
            </a:extLst>
          </p:cNvPr>
          <p:cNvSpPr>
            <a:spLocks noGrp="1"/>
          </p:cNvSpPr>
          <p:nvPr>
            <p:ph type="sldNum" sz="quarter" idx="12"/>
          </p:nvPr>
        </p:nvSpPr>
        <p:spPr/>
        <p:txBody>
          <a:bodyPr/>
          <a:lstStyle>
            <a:lvl1pPr>
              <a:defRPr smtClean="0"/>
            </a:lvl1pPr>
          </a:lstStyle>
          <a:p>
            <a:pPr>
              <a:defRPr/>
            </a:pPr>
            <a:fld id="{13B9F82A-44C6-450A-BA43-F11C3E90D366}" type="slidenum">
              <a:rPr lang="en-US" altLang="en-US"/>
              <a:pPr>
                <a:defRPr/>
              </a:pPr>
              <a:t>‹#›</a:t>
            </a:fld>
            <a:endParaRPr lang="en-US" altLang="en-US"/>
          </a:p>
        </p:txBody>
      </p:sp>
    </p:spTree>
    <p:extLst>
      <p:ext uri="{BB962C8B-B14F-4D97-AF65-F5344CB8AC3E}">
        <p14:creationId xmlns:p14="http://schemas.microsoft.com/office/powerpoint/2010/main" val="3855870890"/>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96AED86C-1F8F-4B20-BDAB-2015D13A2954}"/>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3358FD69-0935-4EA1-BC8B-6A9A2C931CDA}"/>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2628A0BC-6438-40ED-8DA9-D9D4E6BD65BF}"/>
              </a:ext>
            </a:extLst>
          </p:cNvPr>
          <p:cNvSpPr>
            <a:spLocks noGrp="1"/>
          </p:cNvSpPr>
          <p:nvPr>
            <p:ph type="sldNum" sz="quarter" idx="12"/>
          </p:nvPr>
        </p:nvSpPr>
        <p:spPr>
          <a:xfrm>
            <a:off x="8229600" y="6473825"/>
            <a:ext cx="758825" cy="247650"/>
          </a:xfrm>
        </p:spPr>
        <p:txBody>
          <a:bodyPr/>
          <a:lstStyle>
            <a:lvl1pPr>
              <a:defRPr smtClean="0"/>
            </a:lvl1pPr>
          </a:lstStyle>
          <a:p>
            <a:pPr>
              <a:defRPr/>
            </a:pPr>
            <a:fld id="{F1902E36-8928-478F-8667-AC0AE712B4E1}" type="slidenum">
              <a:rPr lang="en-US" altLang="en-US"/>
              <a:pPr>
                <a:defRPr/>
              </a:pPr>
              <a:t>‹#›</a:t>
            </a:fld>
            <a:endParaRPr lang="en-US" altLang="en-US"/>
          </a:p>
        </p:txBody>
      </p:sp>
    </p:spTree>
    <p:extLst>
      <p:ext uri="{BB962C8B-B14F-4D97-AF65-F5344CB8AC3E}">
        <p14:creationId xmlns:p14="http://schemas.microsoft.com/office/powerpoint/2010/main" val="30314416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30619FC-11F6-45CA-9B95-EEABB6C1CDD9}"/>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4E939A32-88A0-43DE-8104-38493D28CF71}"/>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C381E537-E3D3-41E2-8885-0C0B905277B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D953C5A7-73B4-45D8-89CF-254DD7376F69}"/>
              </a:ext>
            </a:extLst>
          </p:cNvPr>
          <p:cNvSpPr>
            <a:spLocks noGrp="1"/>
          </p:cNvSpPr>
          <p:nvPr>
            <p:ph type="sldNum" sz="quarter" idx="12"/>
          </p:nvPr>
        </p:nvSpPr>
        <p:spPr/>
        <p:txBody>
          <a:bodyPr/>
          <a:lstStyle>
            <a:lvl1pPr>
              <a:defRPr smtClean="0"/>
            </a:lvl1pPr>
          </a:lstStyle>
          <a:p>
            <a:pPr>
              <a:defRPr/>
            </a:pPr>
            <a:fld id="{3FA2A73C-7624-4501-8BE6-B333E71D3DFD}" type="slidenum">
              <a:rPr lang="en-US" altLang="en-US"/>
              <a:pPr>
                <a:defRPr/>
              </a:pPr>
              <a:t>‹#›</a:t>
            </a:fld>
            <a:endParaRPr lang="en-US" altLang="en-US"/>
          </a:p>
        </p:txBody>
      </p:sp>
    </p:spTree>
    <p:extLst>
      <p:ext uri="{BB962C8B-B14F-4D97-AF65-F5344CB8AC3E}">
        <p14:creationId xmlns:p14="http://schemas.microsoft.com/office/powerpoint/2010/main" val="416229120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EE74E4FD-84BD-44B2-8A35-D344CF7331D6}"/>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DEC4B355-CAC3-4C93-AF41-A463340940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89593BEE-B9CE-4ABE-88B0-3C196AD619F9}"/>
              </a:ext>
            </a:extLst>
          </p:cNvPr>
          <p:cNvSpPr>
            <a:spLocks noGrp="1"/>
          </p:cNvSpPr>
          <p:nvPr>
            <p:ph type="sldNum" sz="quarter" idx="12"/>
          </p:nvPr>
        </p:nvSpPr>
        <p:spPr/>
        <p:txBody>
          <a:bodyPr/>
          <a:lstStyle>
            <a:lvl1pPr>
              <a:defRPr/>
            </a:lvl1pPr>
          </a:lstStyle>
          <a:p>
            <a:pPr>
              <a:defRPr/>
            </a:pPr>
            <a:fld id="{91AAEEA2-C177-4D54-B3E2-2A502A791E91}" type="slidenum">
              <a:rPr lang="en-US" altLang="en-US"/>
              <a:pPr>
                <a:defRPr/>
              </a:pPr>
              <a:t>‹#›</a:t>
            </a:fld>
            <a:endParaRPr lang="en-US" altLang="en-US"/>
          </a:p>
        </p:txBody>
      </p:sp>
    </p:spTree>
    <p:extLst>
      <p:ext uri="{BB962C8B-B14F-4D97-AF65-F5344CB8AC3E}">
        <p14:creationId xmlns:p14="http://schemas.microsoft.com/office/powerpoint/2010/main" val="208775073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0457FBA-052F-4CFE-8BA1-E1539E26975E}"/>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76204EC5-ABDE-427F-A9B5-3BA79F51E2C9}"/>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2958FC14-2436-40A3-B17C-CDB1E03B790D}"/>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2CD34FC1-8C77-46EB-882B-1A1D0F1A32BD}"/>
              </a:ext>
            </a:extLst>
          </p:cNvPr>
          <p:cNvSpPr>
            <a:spLocks noGrp="1"/>
          </p:cNvSpPr>
          <p:nvPr>
            <p:ph type="sldNum" sz="quarter" idx="12"/>
          </p:nvPr>
        </p:nvSpPr>
        <p:spPr>
          <a:xfrm>
            <a:off x="8229600" y="6477000"/>
            <a:ext cx="762000" cy="247650"/>
          </a:xfrm>
        </p:spPr>
        <p:txBody>
          <a:bodyPr/>
          <a:lstStyle>
            <a:lvl1pPr>
              <a:defRPr smtClean="0"/>
            </a:lvl1pPr>
          </a:lstStyle>
          <a:p>
            <a:pPr>
              <a:defRPr/>
            </a:pPr>
            <a:fld id="{1BBD64B0-1D2E-451A-8144-44D94DD959ED}" type="slidenum">
              <a:rPr lang="en-US" altLang="en-US"/>
              <a:pPr>
                <a:defRPr/>
              </a:pPr>
              <a:t>‹#›</a:t>
            </a:fld>
            <a:endParaRPr lang="en-US" altLang="en-US"/>
          </a:p>
        </p:txBody>
      </p:sp>
    </p:spTree>
    <p:extLst>
      <p:ext uri="{BB962C8B-B14F-4D97-AF65-F5344CB8AC3E}">
        <p14:creationId xmlns:p14="http://schemas.microsoft.com/office/powerpoint/2010/main" val="102599612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DE0BA88D-255B-4591-9653-D2CDD10F2D75}"/>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CF218AC8-B02F-4840-AF9B-6B551BE342B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894F44D-962A-4301-ACDE-EEC6113C27D1}"/>
              </a:ext>
            </a:extLst>
          </p:cNvPr>
          <p:cNvSpPr>
            <a:spLocks noGrp="1"/>
          </p:cNvSpPr>
          <p:nvPr>
            <p:ph type="sldNum" sz="quarter" idx="12"/>
          </p:nvPr>
        </p:nvSpPr>
        <p:spPr/>
        <p:txBody>
          <a:bodyPr/>
          <a:lstStyle>
            <a:lvl1pPr>
              <a:defRPr/>
            </a:lvl1pPr>
          </a:lstStyle>
          <a:p>
            <a:pPr>
              <a:defRPr/>
            </a:pPr>
            <a:fld id="{E0A8FF84-164A-4559-8F18-2FE3D51C2728}" type="slidenum">
              <a:rPr lang="en-US" altLang="en-US"/>
              <a:pPr>
                <a:defRPr/>
              </a:pPr>
              <a:t>‹#›</a:t>
            </a:fld>
            <a:endParaRPr lang="en-US" altLang="en-US"/>
          </a:p>
        </p:txBody>
      </p:sp>
    </p:spTree>
    <p:extLst>
      <p:ext uri="{BB962C8B-B14F-4D97-AF65-F5344CB8AC3E}">
        <p14:creationId xmlns:p14="http://schemas.microsoft.com/office/powerpoint/2010/main" val="82387966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941094B0-080D-464B-9795-1AAF2D765DD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6A062A77-0E7B-4A13-AD80-E72075CB21A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7E620F10-99E6-49B6-AADC-55863203CAB2}"/>
              </a:ext>
            </a:extLst>
          </p:cNvPr>
          <p:cNvSpPr>
            <a:spLocks noGrp="1"/>
          </p:cNvSpPr>
          <p:nvPr>
            <p:ph type="sldNum" sz="quarter" idx="12"/>
          </p:nvPr>
        </p:nvSpPr>
        <p:spPr/>
        <p:txBody>
          <a:bodyPr/>
          <a:lstStyle>
            <a:lvl1pPr>
              <a:defRPr smtClean="0"/>
            </a:lvl1pPr>
          </a:lstStyle>
          <a:p>
            <a:pPr>
              <a:defRPr/>
            </a:pPr>
            <a:fld id="{F6E6E71A-A82F-4C2E-9317-B1C266907F41}" type="slidenum">
              <a:rPr lang="en-US" altLang="en-US"/>
              <a:pPr>
                <a:defRPr/>
              </a:pPr>
              <a:t>‹#›</a:t>
            </a:fld>
            <a:endParaRPr lang="en-US" altLang="en-US"/>
          </a:p>
        </p:txBody>
      </p:sp>
    </p:spTree>
    <p:extLst>
      <p:ext uri="{BB962C8B-B14F-4D97-AF65-F5344CB8AC3E}">
        <p14:creationId xmlns:p14="http://schemas.microsoft.com/office/powerpoint/2010/main" val="311543791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E802C792-3BA5-4614-97D2-FD739E60AE1B}"/>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909CF790-2916-4005-AED6-BB0FBC02BFEB}"/>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47BC0656-3B25-4062-B9F2-F9EBF8E4427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B9247E93-EF3E-4A56-B4A0-730B9CF5DC39}"/>
              </a:ext>
            </a:extLst>
          </p:cNvPr>
          <p:cNvSpPr>
            <a:spLocks noGrp="1"/>
          </p:cNvSpPr>
          <p:nvPr>
            <p:ph type="sldNum" sz="quarter" idx="12"/>
          </p:nvPr>
        </p:nvSpPr>
        <p:spPr/>
        <p:txBody>
          <a:bodyPr/>
          <a:lstStyle>
            <a:lvl1pPr>
              <a:defRPr smtClean="0"/>
            </a:lvl1pPr>
          </a:lstStyle>
          <a:p>
            <a:pPr>
              <a:defRPr/>
            </a:pPr>
            <a:fld id="{B2FD8936-33EE-49CE-83EB-449756F67D95}" type="slidenum">
              <a:rPr lang="en-US" altLang="en-US"/>
              <a:pPr>
                <a:defRPr/>
              </a:pPr>
              <a:t>‹#›</a:t>
            </a:fld>
            <a:endParaRPr lang="en-US" altLang="en-US"/>
          </a:p>
        </p:txBody>
      </p:sp>
    </p:spTree>
    <p:extLst>
      <p:ext uri="{BB962C8B-B14F-4D97-AF65-F5344CB8AC3E}">
        <p14:creationId xmlns:p14="http://schemas.microsoft.com/office/powerpoint/2010/main" val="166692035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D307CF22-2B0F-4A4E-8F75-998AC097C70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3C87746-22C9-42DE-88B0-146669C35E6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052A4FA0-011D-481C-AB42-93B9F58E7725}"/>
              </a:ext>
            </a:extLst>
          </p:cNvPr>
          <p:cNvSpPr>
            <a:spLocks noGrp="1"/>
          </p:cNvSpPr>
          <p:nvPr>
            <p:ph type="sldNum" sz="quarter" idx="12"/>
          </p:nvPr>
        </p:nvSpPr>
        <p:spPr/>
        <p:txBody>
          <a:bodyPr/>
          <a:lstStyle>
            <a:lvl1pPr>
              <a:defRPr smtClean="0"/>
            </a:lvl1pPr>
          </a:lstStyle>
          <a:p>
            <a:pPr>
              <a:defRPr/>
            </a:pPr>
            <a:fld id="{CE8702D3-8545-40F4-8323-B83B775FA36C}" type="slidenum">
              <a:rPr lang="en-US" altLang="en-US"/>
              <a:pPr>
                <a:defRPr/>
              </a:pPr>
              <a:t>‹#›</a:t>
            </a:fld>
            <a:endParaRPr lang="en-US" altLang="en-US"/>
          </a:p>
        </p:txBody>
      </p:sp>
    </p:spTree>
    <p:extLst>
      <p:ext uri="{BB962C8B-B14F-4D97-AF65-F5344CB8AC3E}">
        <p14:creationId xmlns:p14="http://schemas.microsoft.com/office/powerpoint/2010/main" val="403213335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F94EE012-2533-4D17-8A48-97C867D2809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8E7C50AC-FFE5-447C-8447-768628344323}"/>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5C374F58-5D08-4509-8FAA-86BBAF79F119}"/>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F94771C6-DD5C-4025-8B33-345879923EB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08DFFB50-3B71-4A33-ABD3-470FBE1D2F7C}"/>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E46773EC-7EB7-43B0-B1CF-AD385BAD985A}"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B61ADA61-A54D-4302-8E28-8E460A6E3E40}"/>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ED890B1B-53E9-46A7-B0A9-ED106A0040AC}"/>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7611DB8F-ADCF-4338-BCDE-04D741B2B325}"/>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607" r:id="rId1"/>
    <p:sldLayoutId id="2147484608" r:id="rId2"/>
    <p:sldLayoutId id="2147484609" r:id="rId3"/>
    <p:sldLayoutId id="2147484604" r:id="rId4"/>
    <p:sldLayoutId id="2147484610" r:id="rId5"/>
    <p:sldLayoutId id="2147484605" r:id="rId6"/>
    <p:sldLayoutId id="2147484611" r:id="rId7"/>
    <p:sldLayoutId id="2147484612" r:id="rId8"/>
    <p:sldLayoutId id="2147484613" r:id="rId9"/>
    <p:sldLayoutId id="2147484606" r:id="rId10"/>
    <p:sldLayoutId id="214748461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76395745-CCBF-4EF8-81E6-F6B07D512176}"/>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does salvation mean?</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9F38EFE-DD03-47E1-8620-7BB105CAFA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CADFDC-A065-4326-BD4F-983111C353D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used the word to mean </a:t>
            </a:r>
            <a:r>
              <a:rPr lang="en-US" sz="4400" b="1" u="sng" dirty="0">
                <a:solidFill>
                  <a:srgbClr val="990033"/>
                </a:solidFill>
                <a:effectLst>
                  <a:outerShdw blurRad="38100" dist="38100" dir="2700000" algn="tl">
                    <a:srgbClr val="000000">
                      <a:alpha val="43137"/>
                    </a:srgbClr>
                  </a:outerShdw>
                </a:effectLst>
                <a:latin typeface="Arial Narrow" pitchFamily="34" charset="0"/>
              </a:rPr>
              <a:t>physical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healing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10:52 - Your faith has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made you whole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saved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D57DEB7-513A-4D37-B2AA-47283BE5642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2A67B8-56C1-4F5C-9B82-53549DA255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ACC065C-40FB-45D4-BF5D-0069C9B321A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used the word to mean </a:t>
            </a:r>
            <a:r>
              <a:rPr lang="en-US" sz="4400" b="1" u="sng" dirty="0">
                <a:solidFill>
                  <a:srgbClr val="990033"/>
                </a:solidFill>
                <a:effectLst>
                  <a:outerShdw blurRad="38100" dist="38100" dir="2700000" algn="tl">
                    <a:srgbClr val="000000">
                      <a:alpha val="43137"/>
                    </a:srgbClr>
                  </a:outerShdw>
                </a:effectLst>
                <a:latin typeface="Arial Narrow" pitchFamily="34" charset="0"/>
              </a:rPr>
              <a:t>physical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healing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17:19 - Rise and go; your faith has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made you well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saved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1872144-AC3A-4EC4-8140-6D8FB8A73B1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9CC392-A6B2-41A6-8F49-2221CE13D33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0BBBBA-7A04-45D8-973C-6371AE28F1B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used the word to mean </a:t>
            </a:r>
            <a:r>
              <a:rPr lang="en-US" sz="4400" b="1" u="sng" dirty="0">
                <a:solidFill>
                  <a:srgbClr val="990033"/>
                </a:solidFill>
                <a:effectLst>
                  <a:outerShdw blurRad="38100" dist="38100" dir="2700000" algn="tl">
                    <a:srgbClr val="000000">
                      <a:alpha val="43137"/>
                    </a:srgbClr>
                  </a:outerShdw>
                </a:effectLst>
                <a:latin typeface="Arial Narrow" pitchFamily="34" charset="0"/>
              </a:rPr>
              <a:t>physical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healing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Jesus used the word to mean escape from physical </a:t>
            </a:r>
            <a:r>
              <a:rPr lang="en-US" sz="4400" b="1" u="sng" dirty="0">
                <a:solidFill>
                  <a:srgbClr val="990033"/>
                </a:solidFill>
                <a:effectLst>
                  <a:outerShdw blurRad="38100" dist="38100" dir="2700000" algn="tl">
                    <a:srgbClr val="000000">
                      <a:alpha val="43137"/>
                    </a:srgbClr>
                  </a:outerShdw>
                </a:effectLst>
                <a:latin typeface="Arial Narrow" pitchFamily="34" charset="0"/>
              </a:rPr>
              <a:t>danger</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6A34F468-7DF4-4388-8257-573A35688C0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0329A0-F0E9-4618-B44B-18A552537EA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72FC89-0060-444D-9DCE-BAFDBC01848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Jesus used the word to mean escape from physical </a:t>
            </a:r>
            <a:r>
              <a:rPr lang="en-US" sz="4400" b="1" u="sng" dirty="0">
                <a:solidFill>
                  <a:srgbClr val="990033"/>
                </a:solidFill>
                <a:effectLst>
                  <a:outerShdw blurRad="38100" dist="38100" dir="2700000" algn="tl">
                    <a:srgbClr val="000000">
                      <a:alpha val="43137"/>
                    </a:srgbClr>
                  </a:outerShdw>
                </a:effectLst>
                <a:latin typeface="Arial Narrow" pitchFamily="34" charset="0"/>
              </a:rPr>
              <a:t>danger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8:25 -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We’re going to drown!</a:t>
            </a:r>
          </a:p>
        </p:txBody>
      </p:sp>
      <p:sp>
        <p:nvSpPr>
          <p:cNvPr id="4" name="Rectangle 3">
            <a:extLst>
              <a:ext uri="{FF2B5EF4-FFF2-40B4-BE49-F238E27FC236}">
                <a16:creationId xmlns:a16="http://schemas.microsoft.com/office/drawing/2014/main" id="{1A4770E9-84D4-4938-A92F-06C81AFDEB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046A817-7BD4-436F-81DD-A1A61CE621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7D3992-4168-457B-A33C-94A87389E89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Jesus used the word to mean escape from physical </a:t>
            </a:r>
            <a:r>
              <a:rPr lang="en-US" sz="4400" b="1" u="sng" dirty="0">
                <a:solidFill>
                  <a:srgbClr val="990033"/>
                </a:solidFill>
                <a:effectLst>
                  <a:outerShdw blurRad="38100" dist="38100" dir="2700000" algn="tl">
                    <a:srgbClr val="000000">
                      <a:alpha val="43137"/>
                    </a:srgbClr>
                  </a:outerShdw>
                </a:effectLst>
                <a:latin typeface="Arial Narrow" pitchFamily="34" charset="0"/>
              </a:rPr>
              <a:t>danger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14:30 - Lord,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3073EDA9-82FE-4309-B69F-326BB817B4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A2E0C3-95A7-4B80-8E36-CE0C012C782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5D1675E-C6F0-4BB5-AC61-0233B271738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Jesus used the word to mean escape from physical </a:t>
            </a:r>
            <a:r>
              <a:rPr lang="en-US" sz="4400" b="1" u="sng" dirty="0">
                <a:solidFill>
                  <a:srgbClr val="990033"/>
                </a:solidFill>
                <a:effectLst>
                  <a:outerShdw blurRad="38100" dist="38100" dir="2700000" algn="tl">
                    <a:srgbClr val="000000">
                      <a:alpha val="43137"/>
                    </a:srgbClr>
                  </a:outerShdw>
                </a:effectLst>
                <a:latin typeface="Arial Narrow" pitchFamily="34" charset="0"/>
              </a:rPr>
              <a:t>danger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27:42-43 - 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others,” they said, “but he can’t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himself! He’s the King of Israel! Let him come down now from the cross, and we will believe in him. He trusts in God. Let God rescue him now if he wants him, for he said, ‘I am the Son of God’.</a:t>
            </a:r>
          </a:p>
        </p:txBody>
      </p:sp>
      <p:sp>
        <p:nvSpPr>
          <p:cNvPr id="4" name="Rectangle 3">
            <a:extLst>
              <a:ext uri="{FF2B5EF4-FFF2-40B4-BE49-F238E27FC236}">
                <a16:creationId xmlns:a16="http://schemas.microsoft.com/office/drawing/2014/main" id="{0633807D-9CD9-4108-8087-16D0189615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107D32C-A70D-4320-A86D-B7F9E25A535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2EF9F0-AEA9-4158-B893-A8A8E4412E4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There is only a short step from: </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salvation from disease &amp; danger</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to</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salvation from </a:t>
            </a:r>
            <a:r>
              <a:rPr lang="en-US" sz="4400" b="1" u="sng" dirty="0">
                <a:solidFill>
                  <a:srgbClr val="990033"/>
                </a:solidFill>
                <a:effectLst>
                  <a:outerShdw blurRad="38100" dist="38100" dir="2700000" algn="tl">
                    <a:srgbClr val="000000">
                      <a:alpha val="43137"/>
                    </a:srgbClr>
                  </a:outerShdw>
                </a:effectLst>
                <a:latin typeface="Arial Narrow" pitchFamily="34" charset="0"/>
              </a:rPr>
              <a:t>death</a:t>
            </a:r>
            <a:r>
              <a:rPr lang="en-US" sz="4400" b="1" dirty="0">
                <a:solidFill>
                  <a:srgbClr val="990033"/>
                </a:solidFill>
                <a:effectLst>
                  <a:outerShdw blurRad="38100" dist="38100" dir="2700000" algn="tl">
                    <a:srgbClr val="000000">
                      <a:alpha val="43137"/>
                    </a:srgbClr>
                  </a:outerShdw>
                </a:effectLst>
                <a:latin typeface="Arial Narrow" pitchFamily="34" charset="0"/>
              </a:rPr>
              <a:t> to </a:t>
            </a:r>
            <a:r>
              <a:rPr lang="en-US" sz="4400" b="1" u="sng" dirty="0">
                <a:solidFill>
                  <a:srgbClr val="990033"/>
                </a:solidFill>
                <a:effectLst>
                  <a:outerShdw blurRad="38100" dist="38100" dir="2700000" algn="tl">
                    <a:srgbClr val="000000">
                      <a:alpha val="43137"/>
                    </a:srgbClr>
                  </a:outerShdw>
                </a:effectLst>
                <a:latin typeface="Arial Narrow" pitchFamily="34" charset="0"/>
              </a:rPr>
              <a:t>eternal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life</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7D750BC-6E21-4201-AD8B-C7714838FB4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75463C9-2702-47DA-BBCC-DC71DC948BD4}"/>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3657C1-4FA9-4C59-ACEB-AAE3C9B4FB86}"/>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is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What Does Salvation Do for You?</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68AACC1-1CD3-4817-8BAC-3F1B9BB3C58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30B2F5-E1DC-40D0-A244-D09D6D7AEE34}"/>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to</a:t>
            </a:r>
            <a:r>
              <a:rPr lang="en-US" sz="4400" b="1" dirty="0">
                <a:solidFill>
                  <a:srgbClr val="990033"/>
                </a:solidFill>
                <a:effectLst>
                  <a:outerShdw blurRad="38100" dist="38100" dir="2700000" algn="tl">
                    <a:srgbClr val="000000">
                      <a:alpha val="43137"/>
                    </a:srgbClr>
                  </a:outerShdw>
                </a:effectLst>
                <a:latin typeface="Arial Narrow" pitchFamily="34" charset="0"/>
              </a:rPr>
              <a:t> something</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 something!  </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2695C16-4E9E-446C-BC21-B399325B884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E4AF632-46FD-48B0-8921-D5B7F855EF2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154F22-D636-4DCF-80D2-7226AFCD8339}"/>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Being lost.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19:10 - For the Son of Man came to seek and to save what was lost.”</a:t>
            </a:r>
          </a:p>
        </p:txBody>
      </p:sp>
      <p:sp>
        <p:nvSpPr>
          <p:cNvPr id="4" name="Rectangle 3">
            <a:extLst>
              <a:ext uri="{FF2B5EF4-FFF2-40B4-BE49-F238E27FC236}">
                <a16:creationId xmlns:a16="http://schemas.microsoft.com/office/drawing/2014/main" id="{63A835A0-E83B-4F7E-9F65-6815F6BD80BC}"/>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28046BB-1A44-4CE4-A360-8C22849C7B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6EC8888-8004-4507-8CA9-85B2322E5991}"/>
              </a:ext>
            </a:extLst>
          </p:cNvPr>
          <p:cNvSpPr>
            <a:spLocks noGrp="1" noChangeArrowheads="1"/>
          </p:cNvSpPr>
          <p:nvPr>
            <p:ph idx="1"/>
          </p:nvPr>
        </p:nvSpPr>
        <p:spPr>
          <a:xfrm>
            <a:off x="457200" y="1066800"/>
            <a:ext cx="8229600" cy="57912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Ephesians 2:1-6</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As for you, you were dead in your transgressions and sins, in which you used to live when you followed the ways of this world and of the ruler of the kingdom of the air, the spirit who is now at work in those who are disobedient. All of us also lived among them at one time, gratifying the cravings of our sinful nature and following its desires and thoughts. Like the rest, we were by nature objects of wrath. But because of his great love for us, God, who is rich in mercy, made us alive with Christ even when we were dead in transgressions — it is by grace you have been saved.</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0B254A-7CB0-4C41-B34A-5053402B5F9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EAC192-8B8A-4041-9584-6A54885C6766}"/>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Perishing &amp; hell.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3:16-17 - For God so loved the world that he gave his one and only Son, that whoever believes in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shall not perish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have eternal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God did not send his Son into the world to condemn the world, but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him.</a:t>
            </a:r>
          </a:p>
        </p:txBody>
      </p:sp>
      <p:sp>
        <p:nvSpPr>
          <p:cNvPr id="4" name="Rectangle 3">
            <a:extLst>
              <a:ext uri="{FF2B5EF4-FFF2-40B4-BE49-F238E27FC236}">
                <a16:creationId xmlns:a16="http://schemas.microsoft.com/office/drawing/2014/main" id="{0A4E285D-B693-4140-8C59-19567786D1FD}"/>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FF73BE6-74E4-4969-BF7E-C5C8C3AD101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AE6E63-9633-41AB-8E50-187BB43FE65C}"/>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Sins.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1:21 - She will give birth to a son, and you are to give him the name Jesus,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will save his people from their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B32A1B94-A7D0-4C86-B696-995D30DA7CD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9B7A28-08A7-4C07-9B92-0F7ED65DB1B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6F8A69-C903-44E6-BEC9-DF0B2571BE38}"/>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This body of death.</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7:24-25 - What a wretched man I am! Who will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rescue me from this body of death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Thanks be to God — through Jesus Christ our Lord!</a:t>
            </a:r>
          </a:p>
        </p:txBody>
      </p:sp>
      <p:sp>
        <p:nvSpPr>
          <p:cNvPr id="4" name="Rectangle 3">
            <a:extLst>
              <a:ext uri="{FF2B5EF4-FFF2-40B4-BE49-F238E27FC236}">
                <a16:creationId xmlns:a16="http://schemas.microsoft.com/office/drawing/2014/main" id="{76EF6DD7-B726-46D0-A06C-D80968F0C7D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A6325B-31FF-460C-8D59-CEBE53E19D8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9A77A4-9F13-4E47-87A3-5A55930C9707}"/>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5. The curse of the law.</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3:13 - Christ redeemed 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from the curse of the law</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by becoming a curse for us, for it is written: “Cursed is everyone who is hung on a tree”. </a:t>
            </a:r>
          </a:p>
        </p:txBody>
      </p:sp>
      <p:sp>
        <p:nvSpPr>
          <p:cNvPr id="4" name="Rectangle 3">
            <a:extLst>
              <a:ext uri="{FF2B5EF4-FFF2-40B4-BE49-F238E27FC236}">
                <a16:creationId xmlns:a16="http://schemas.microsoft.com/office/drawing/2014/main" id="{D0A295FA-591A-4767-B53F-1F56D804F9EA}"/>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A79820D-2BE4-4998-83D9-0DF533F6BE7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354924-B104-4E9E-A3DA-09135643CB97}"/>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to</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Repentance.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Repent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be baptized, every one of you, in the name of Jesus Christ for the forgiveness of your sins.</a:t>
            </a:r>
          </a:p>
        </p:txBody>
      </p:sp>
      <p:sp>
        <p:nvSpPr>
          <p:cNvPr id="4" name="Rectangle 3">
            <a:extLst>
              <a:ext uri="{FF2B5EF4-FFF2-40B4-BE49-F238E27FC236}">
                <a16:creationId xmlns:a16="http://schemas.microsoft.com/office/drawing/2014/main" id="{17860CE6-D2E6-4C9C-87E0-4D7A8444617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D3D6B0-159C-41F6-9680-7D566950933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829227-DEF5-47D4-BE02-6EA3A370874C}"/>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to</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Satisfy spiritual hungering &amp; 	thirsting.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6:35 - I am the bread of life. He who comes to me will never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 hungry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he who believes in me will never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thirsty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CF4461B-7232-437C-B687-C33433216C0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14D8F8C-E6D0-4B5B-9F8A-FA9BEE44B89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BB902F-CF6A-4D6A-96F4-16A2DEA552E3}"/>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to</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A new beginning as a new 	creation.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5:17 - Therefore, if anyone is in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is a new creation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old has gone, the new has come!</a:t>
            </a:r>
          </a:p>
        </p:txBody>
      </p:sp>
      <p:sp>
        <p:nvSpPr>
          <p:cNvPr id="4" name="Rectangle 3">
            <a:extLst>
              <a:ext uri="{FF2B5EF4-FFF2-40B4-BE49-F238E27FC236}">
                <a16:creationId xmlns:a16="http://schemas.microsoft.com/office/drawing/2014/main" id="{A57A9BDB-23A4-4D16-A3CA-3352BFD5D95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44D9315-D56C-418F-9C22-33BBE641BA6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844374F-BE12-4C58-AF5B-05B7A7A8D9A2}"/>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Rest.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4:9-10 - There remains, then, a Sabbath-rest for the people of God; for anyone who enters God’s rest also rests from his own work, just as God did from his.</a:t>
            </a:r>
          </a:p>
        </p:txBody>
      </p:sp>
      <p:sp>
        <p:nvSpPr>
          <p:cNvPr id="4" name="Rectangle 3">
            <a:extLst>
              <a:ext uri="{FF2B5EF4-FFF2-40B4-BE49-F238E27FC236}">
                <a16:creationId xmlns:a16="http://schemas.microsoft.com/office/drawing/2014/main" id="{E882952E-45EC-42CE-AB90-C5ADC2DA318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BD4460-3880-4BC8-8F1E-D646725B451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FBDF12-F851-4608-B4D5-F521F6C3AD01}"/>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Eternal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5:39-40 - You diligently study the Scriptures because you think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them you possess eternal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These are the Scriptures that testify about me,</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yet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refuse to come to me to have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E787149-358F-44D7-9EB6-A7832BBC4ED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3CEF9F-4418-4050-AE9B-2A488175ADC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89150B-F2CA-44ED-810F-FA0ADAFA3A74}"/>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Bearing fruit.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15:5 - I am the vine; you are the branches. If a man remains in me and I in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will bear much fruit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apart from me you can do nothing.</a:t>
            </a:r>
          </a:p>
        </p:txBody>
      </p:sp>
      <p:sp>
        <p:nvSpPr>
          <p:cNvPr id="4" name="Rectangle 3">
            <a:extLst>
              <a:ext uri="{FF2B5EF4-FFF2-40B4-BE49-F238E27FC236}">
                <a16:creationId xmlns:a16="http://schemas.microsoft.com/office/drawing/2014/main" id="{DA04A833-77C6-449B-BE9B-C47084122C2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D0D910-98E8-4A49-8692-608A15B0A58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3033B5A-58F1-4171-BBCF-88953823BF15}"/>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2:7-10</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God raised us up with Christ and seated us with him in the heavenly realms in Christ Jesus, in order that in the coming ages he might show the incomparable riches of his grace, expressed in his kindness to us in Christ Jesus. For it is by grace you have been saved, through faith — and this not from yourselves, it is the gift of God — not by works, so that no one can boast. For we are God’s workmanship, created in Christ Jesus to do good works, which God prepared in advance for us to do.</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ECFF3A-ECE1-4976-8398-77CC85E3D17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A23E82-1CB2-4CDC-9372-7F60249308A7}"/>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Peace.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5:1 - Therefore, since we have been justified through faith,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have peace with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our Lord Jesus Christ . . .</a:t>
            </a:r>
          </a:p>
        </p:txBody>
      </p:sp>
      <p:sp>
        <p:nvSpPr>
          <p:cNvPr id="4" name="Rectangle 3">
            <a:extLst>
              <a:ext uri="{FF2B5EF4-FFF2-40B4-BE49-F238E27FC236}">
                <a16:creationId xmlns:a16="http://schemas.microsoft.com/office/drawing/2014/main" id="{BE2AA0A5-7250-40E9-8F21-FCE9E1A9300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B98B16-E6D1-416C-9823-477371DE0FA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BC8B44-592D-4ADB-8475-3F7EADA7B4E3}"/>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5. Reconciliation to God.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1:19-20 - </a:t>
            </a:r>
            <a:r>
              <a:rPr lang="en-US" sz="2800" baseline="30000" dirty="0">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God was pleased to have all his fullness dwell in him,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through him to reconcile to himself all things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whether things on earth or things in heaven, by making peace through his blood, shed on the cross.</a:t>
            </a:r>
          </a:p>
        </p:txBody>
      </p:sp>
      <p:sp>
        <p:nvSpPr>
          <p:cNvPr id="4" name="Rectangle 3">
            <a:extLst>
              <a:ext uri="{FF2B5EF4-FFF2-40B4-BE49-F238E27FC236}">
                <a16:creationId xmlns:a16="http://schemas.microsoft.com/office/drawing/2014/main" id="{F7531FF0-D51B-4FD6-BBB9-E8686220562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660CAC-80AE-4569-86A8-0C475517A72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4B8086-2D30-44C3-A9EE-AB7F1A4574F7}"/>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6. A holy calling.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Timothy 1:8-9 - So do not be ashamed to testify about our Lord, or ashamed of me his prisoner. But join with me in suffering for the gospel, by the power of God,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 has saved us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called us to a holy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because of anything we have done but because of his own purpose and grace.</a:t>
            </a:r>
          </a:p>
        </p:txBody>
      </p:sp>
      <p:sp>
        <p:nvSpPr>
          <p:cNvPr id="4" name="Rectangle 3">
            <a:extLst>
              <a:ext uri="{FF2B5EF4-FFF2-40B4-BE49-F238E27FC236}">
                <a16:creationId xmlns:a16="http://schemas.microsoft.com/office/drawing/2014/main" id="{39F53A44-9699-45D6-8A54-B9D7651F9573}"/>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D241E0-AB82-4BCB-9B34-8A804BF928E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5A2684-2CA6-484C-82D6-CB6467C47BD6}"/>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are saved </a:t>
            </a:r>
            <a:r>
              <a:rPr lang="en-US" sz="4400" b="1" dirty="0">
                <a:solidFill>
                  <a:srgbClr val="006600"/>
                </a:solidFill>
                <a:effectLst>
                  <a:outerShdw blurRad="38100" dist="38100" dir="2700000" algn="tl">
                    <a:srgbClr val="000000">
                      <a:alpha val="43137"/>
                    </a:srgbClr>
                  </a:outerShdw>
                </a:effectLst>
                <a:latin typeface="Arial Narrow" pitchFamily="34" charset="0"/>
              </a:rPr>
              <a:t>for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7. Becoming heirs of eternal life.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3:7 - . . . having been justified by his grace,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might become heirs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having the hope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of eternal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9219257-7A8D-408B-B4A5-59F16DA900D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What Does Salvation Do for You?</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F04E2D-9B87-46D9-A01A-E8384EA67F26}"/>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A92A31-7336-476E-A06B-C7DA609B093B}"/>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is Salvation?</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What Does Salvation Do for You?</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How Do I Get Salvation?</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98F7C8-D06B-4D25-9EEB-79ED6224CF6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B4937C-3994-40D3-8DC6-2C8DCD639EF7}"/>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Merit System.  </a:t>
            </a:r>
          </a:p>
        </p:txBody>
      </p:sp>
      <p:sp>
        <p:nvSpPr>
          <p:cNvPr id="4" name="Rectangle 3">
            <a:extLst>
              <a:ext uri="{FF2B5EF4-FFF2-40B4-BE49-F238E27FC236}">
                <a16:creationId xmlns:a16="http://schemas.microsoft.com/office/drawing/2014/main" id="{F1A22B3E-BFD6-4B04-91EA-17CE25D84CD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A8B6CA-AB55-4D9C-BBA3-8004A8DE0E8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910F79-8B01-477F-8031-902093EBBA96}"/>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Merit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We earn salvation by keeping 	</a:t>
            </a:r>
            <a:r>
              <a:rPr lang="en-US" sz="4400" b="1" u="sng" dirty="0">
                <a:solidFill>
                  <a:srgbClr val="990033"/>
                </a:solidFill>
                <a:effectLst>
                  <a:outerShdw blurRad="38100" dist="38100" dir="2700000" algn="tl">
                    <a:srgbClr val="000000">
                      <a:alpha val="43137"/>
                    </a:srgbClr>
                  </a:outerShdw>
                </a:effectLst>
                <a:latin typeface="Arial Narrow" pitchFamily="34" charset="0"/>
              </a:rPr>
              <a:t>laws</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914660A6-3397-4547-AB8D-81EBD53665CC}"/>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E20304-83F9-459A-8DCC-4CC822DF758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61BC589-C9B6-4314-A4AE-D609B1815949}"/>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Merit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We earn salvation by keeping 	</a:t>
            </a:r>
            <a:r>
              <a:rPr lang="en-US" sz="4400" b="1" u="sng" dirty="0">
                <a:solidFill>
                  <a:srgbClr val="990033"/>
                </a:solidFill>
                <a:effectLst>
                  <a:outerShdw blurRad="38100" dist="38100" dir="2700000" algn="tl">
                    <a:srgbClr val="000000">
                      <a:alpha val="43137"/>
                    </a:srgbClr>
                  </a:outerShdw>
                </a:effectLst>
                <a:latin typeface="Arial Narrow" pitchFamily="34" charset="0"/>
              </a:rPr>
              <a:t>laws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rPr>
              <a:t> deeds &gt; </a:t>
            </a:r>
            <a:r>
              <a:rPr lang="en-US" sz="4400" b="1" u="sng" dirty="0">
                <a:solidFill>
                  <a:srgbClr val="990033"/>
                </a:solidFill>
                <a:effectLst>
                  <a:outerShdw blurRad="38100" dist="38100" dir="2700000" algn="tl">
                    <a:srgbClr val="000000">
                      <a:alpha val="43137"/>
                    </a:srgbClr>
                  </a:outerShdw>
                </a:effectLst>
                <a:latin typeface="Arial Narrow" pitchFamily="34" charset="0"/>
              </a:rPr>
              <a:t>bad</a:t>
            </a:r>
            <a:r>
              <a:rPr lang="en-US" sz="4400" b="1" dirty="0">
                <a:solidFill>
                  <a:srgbClr val="990033"/>
                </a:solidFill>
                <a:effectLst>
                  <a:outerShdw blurRad="38100" dist="38100" dir="2700000" algn="tl">
                    <a:srgbClr val="000000">
                      <a:alpha val="43137"/>
                    </a:srgbClr>
                  </a:outerShdw>
                </a:effectLst>
                <a:latin typeface="Arial Narrow" pitchFamily="34" charset="0"/>
              </a:rPr>
              <a:t> deeds = 	Salvation.</a:t>
            </a:r>
          </a:p>
        </p:txBody>
      </p:sp>
      <p:sp>
        <p:nvSpPr>
          <p:cNvPr id="4" name="Rectangle 3">
            <a:extLst>
              <a:ext uri="{FF2B5EF4-FFF2-40B4-BE49-F238E27FC236}">
                <a16:creationId xmlns:a16="http://schemas.microsoft.com/office/drawing/2014/main" id="{EB8F0903-79C4-4622-BB9A-DD6AC4ADA08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999184-E4E4-4805-97B9-A7C735B4316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A02246-2062-4BF1-A521-355A741BDE63}"/>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Merit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We earn salvation by keeping 	</a:t>
            </a:r>
            <a:r>
              <a:rPr lang="en-US" sz="4400" b="1" u="sng" dirty="0">
                <a:solidFill>
                  <a:srgbClr val="990033"/>
                </a:solidFill>
                <a:effectLst>
                  <a:outerShdw blurRad="38100" dist="38100" dir="2700000" algn="tl">
                    <a:srgbClr val="000000">
                      <a:alpha val="43137"/>
                    </a:srgbClr>
                  </a:outerShdw>
                </a:effectLst>
                <a:latin typeface="Arial Narrow" pitchFamily="34" charset="0"/>
              </a:rPr>
              <a:t>laws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rPr>
              <a:t> deeds &gt; </a:t>
            </a:r>
            <a:r>
              <a:rPr lang="en-US" sz="4400" b="1" u="sng" dirty="0">
                <a:solidFill>
                  <a:srgbClr val="990033"/>
                </a:solidFill>
                <a:effectLst>
                  <a:outerShdw blurRad="38100" dist="38100" dir="2700000" algn="tl">
                    <a:srgbClr val="000000">
                      <a:alpha val="43137"/>
                    </a:srgbClr>
                  </a:outerShdw>
                </a:effectLst>
                <a:latin typeface="Arial Narrow" pitchFamily="34" charset="0"/>
              </a:rPr>
              <a:t>bad</a:t>
            </a:r>
            <a:r>
              <a:rPr lang="en-US" sz="4400" b="1" dirty="0">
                <a:solidFill>
                  <a:srgbClr val="990033"/>
                </a:solidFill>
                <a:effectLst>
                  <a:outerShdw blurRad="38100" dist="38100" dir="2700000" algn="tl">
                    <a:srgbClr val="000000">
                      <a:alpha val="43137"/>
                    </a:srgbClr>
                  </a:outerShdw>
                </a:effectLst>
                <a:latin typeface="Arial Narrow" pitchFamily="34" charset="0"/>
              </a:rPr>
              <a:t> deeds = 	Salvation.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What’s wrong with this 	system?</a:t>
            </a:r>
          </a:p>
        </p:txBody>
      </p:sp>
      <p:sp>
        <p:nvSpPr>
          <p:cNvPr id="4" name="Rectangle 3">
            <a:extLst>
              <a:ext uri="{FF2B5EF4-FFF2-40B4-BE49-F238E27FC236}">
                <a16:creationId xmlns:a16="http://schemas.microsoft.com/office/drawing/2014/main" id="{1D18B5C7-A1FC-4EED-90DC-D7FEF79A2D7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B0077DF-DE9B-4ECB-900C-B3A9602476A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AB8A69A-F8CB-409E-9692-90E3EEF77DFA}"/>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Merit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Miracle System.</a:t>
            </a:r>
          </a:p>
        </p:txBody>
      </p:sp>
      <p:sp>
        <p:nvSpPr>
          <p:cNvPr id="4" name="Rectangle 3">
            <a:extLst>
              <a:ext uri="{FF2B5EF4-FFF2-40B4-BE49-F238E27FC236}">
                <a16:creationId xmlns:a16="http://schemas.microsoft.com/office/drawing/2014/main" id="{84410BC6-5B96-486A-95BD-CA68C124AB3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546A9D-ADF4-4F21-B5DD-B4BA0DC5319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0413A5-C935-42CC-81C4-2B5036174798}"/>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is Salvation?</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76DD14C-B9A8-46DC-AF70-2170F5C3B69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6F42BD-ACB7-4A05-81C2-FDB0CA2F82C4}"/>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1. Over reaction to the </a:t>
            </a:r>
            <a:r>
              <a:rPr lang="en-US" sz="4000" b="1" u="sng" dirty="0">
                <a:solidFill>
                  <a:srgbClr val="990033"/>
                </a:solidFill>
                <a:effectLst>
                  <a:outerShdw blurRad="38100" dist="38100" dir="2700000" algn="tl">
                    <a:srgbClr val="000000">
                      <a:alpha val="43137"/>
                    </a:srgbClr>
                  </a:outerShdw>
                </a:effectLst>
                <a:latin typeface="Arial Narrow" pitchFamily="34" charset="0"/>
              </a:rPr>
              <a:t>Merit</a:t>
            </a: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u="sng" dirty="0">
                <a:solidFill>
                  <a:srgbClr val="990033"/>
                </a:solidFill>
                <a:effectLst>
                  <a:outerShdw blurRad="38100" dist="38100" dir="2700000" algn="tl">
                    <a:srgbClr val="000000">
                      <a:alpha val="43137"/>
                    </a:srgbClr>
                  </a:outerShdw>
                </a:effectLst>
                <a:latin typeface="Arial Narrow" pitchFamily="34" charset="0"/>
              </a:rPr>
              <a:t>System</a:t>
            </a:r>
            <a:r>
              <a:rPr lang="en-US" sz="40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C8237CCC-EDB7-4582-AC59-CDE92A9724F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F27805A-DA70-44D4-885E-F05EE7E8F65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BBD5EEB-6DFA-4227-9C3A-1B386F2B1342}"/>
              </a:ext>
            </a:extLst>
          </p:cNvPr>
          <p:cNvSpPr>
            <a:spLocks noGrp="1" noChangeArrowheads="1"/>
          </p:cNvSpPr>
          <p:nvPr>
            <p:ph idx="1"/>
          </p:nvPr>
        </p:nvSpPr>
        <p:spPr>
          <a:xfrm>
            <a:off x="457200" y="11430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If you’re not saved by the merit 	system, what saves you?</a:t>
            </a:r>
          </a:p>
        </p:txBody>
      </p:sp>
      <p:sp>
        <p:nvSpPr>
          <p:cNvPr id="4" name="Rectangle 3">
            <a:extLst>
              <a:ext uri="{FF2B5EF4-FFF2-40B4-BE49-F238E27FC236}">
                <a16:creationId xmlns:a16="http://schemas.microsoft.com/office/drawing/2014/main" id="{9A1DE646-C53D-444C-A771-34B57B44ECD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3F2A31C-232A-4987-9EFD-46D2AAA1B7E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9CC64C-FA4F-48DE-8E3E-D4DE8969F5E5}"/>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If you’re not saved by the merit 	system, what saves you?  </a:t>
            </a:r>
            <a:r>
              <a:rPr lang="en-US" sz="4000" b="1" dirty="0">
                <a:solidFill>
                  <a:srgbClr val="006600"/>
                </a:solidFill>
                <a:effectLst>
                  <a:outerShdw blurRad="38100" dist="38100" dir="2700000" algn="tl">
                    <a:srgbClr val="000000">
                      <a:alpha val="43137"/>
                    </a:srgbClr>
                  </a:outerShdw>
                </a:effectLst>
                <a:latin typeface="Arial Narrow" pitchFamily="34" charset="0"/>
              </a:rPr>
              <a:t>Faith</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saved, through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gift of God — not by works, so that no one can boast.</a:t>
            </a:r>
          </a:p>
        </p:txBody>
      </p:sp>
      <p:sp>
        <p:nvSpPr>
          <p:cNvPr id="4" name="Rectangle 3">
            <a:extLst>
              <a:ext uri="{FF2B5EF4-FFF2-40B4-BE49-F238E27FC236}">
                <a16:creationId xmlns:a16="http://schemas.microsoft.com/office/drawing/2014/main" id="{F4044967-A605-40EF-8B70-8AEEFAFCB54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4E0691-3122-4231-B1B6-36FD4FE9009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A68A54-38F2-46EB-A879-88DF8500B11E}"/>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If you’re not saved by the merit 	system, what saves you?  </a:t>
            </a:r>
            <a:r>
              <a:rPr lang="en-US" sz="4000" b="1" dirty="0">
                <a:solidFill>
                  <a:srgbClr val="006600"/>
                </a:solidFill>
                <a:effectLst>
                  <a:outerShdw blurRad="38100" dist="38100" dir="2700000" algn="tl">
                    <a:srgbClr val="000000">
                      <a:alpha val="43137"/>
                    </a:srgbClr>
                  </a:outerShdw>
                </a:effectLst>
                <a:latin typeface="Arial Narrow" pitchFamily="34" charset="0"/>
              </a:rPr>
              <a:t>Faith</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saved, through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it is the gift of God — not by works, so that no one can boast.</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But - if it is produced by you,</a:t>
            </a:r>
            <a:br>
              <a:rPr lang="en-US" sz="4000" b="1" dirty="0">
                <a:solidFill>
                  <a:srgbClr val="990033"/>
                </a:solidFill>
                <a:effectLst>
                  <a:outerShdw blurRad="38100" dist="38100" dir="2700000" algn="tl">
                    <a:srgbClr val="000000">
                      <a:alpha val="43137"/>
                    </a:srgbClr>
                  </a:outerShdw>
                </a:effectLst>
                <a:latin typeface="Arial Narrow" pitchFamily="34" charset="0"/>
              </a:rPr>
            </a:br>
            <a:r>
              <a:rPr lang="en-US" sz="4000" b="1" dirty="0">
                <a:solidFill>
                  <a:srgbClr val="990033"/>
                </a:solidFill>
                <a:effectLst>
                  <a:outerShdw blurRad="38100" dist="38100" dir="2700000" algn="tl">
                    <a:srgbClr val="000000">
                      <a:alpha val="43137"/>
                    </a:srgbClr>
                  </a:outerShdw>
                </a:effectLst>
                <a:latin typeface="Arial Narrow" pitchFamily="34" charset="0"/>
              </a:rPr>
              <a:t>isn’t that a merit?</a:t>
            </a:r>
          </a:p>
        </p:txBody>
      </p:sp>
      <p:sp>
        <p:nvSpPr>
          <p:cNvPr id="4" name="Rectangle 3">
            <a:extLst>
              <a:ext uri="{FF2B5EF4-FFF2-40B4-BE49-F238E27FC236}">
                <a16:creationId xmlns:a16="http://schemas.microsoft.com/office/drawing/2014/main" id="{2EF43720-6F45-4D4F-A21E-B1F421DF45B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B8D3A96-0A5D-4AE9-B8F6-D35A1B97BE5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64BE49-9DE9-4AF1-AF6C-49FFA43F3BCE}"/>
              </a:ext>
            </a:extLst>
          </p:cNvPr>
          <p:cNvSpPr>
            <a:spLocks noGrp="1" noChangeArrowheads="1"/>
          </p:cNvSpPr>
          <p:nvPr>
            <p:ph idx="1"/>
          </p:nvPr>
        </p:nvSpPr>
        <p:spPr>
          <a:xfrm>
            <a:off x="457200" y="1066800"/>
            <a:ext cx="82296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If you’re not saved by the merit 	system, what saves you?  </a:t>
            </a:r>
            <a:r>
              <a:rPr lang="en-US" sz="4000" b="1" dirty="0">
                <a:solidFill>
                  <a:srgbClr val="006600"/>
                </a:solidFill>
                <a:effectLst>
                  <a:outerShdw blurRad="38100" dist="38100" dir="2700000" algn="tl">
                    <a:srgbClr val="000000">
                      <a:alpha val="43137"/>
                    </a:srgbClr>
                  </a:outerShdw>
                </a:effectLst>
                <a:latin typeface="Arial Narrow" pitchFamily="34" charset="0"/>
              </a:rPr>
              <a:t>Faith</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saved, through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gift of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by works, so that no one can boast.</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No - because you can’t get faith unless God </a:t>
            </a:r>
            <a:r>
              <a:rPr lang="en-US" sz="4000" b="1" u="sng" dirty="0">
                <a:solidFill>
                  <a:srgbClr val="990033"/>
                </a:solidFill>
                <a:effectLst>
                  <a:outerShdw blurRad="38100" dist="38100" dir="2700000" algn="tl">
                    <a:srgbClr val="000000">
                      <a:alpha val="43137"/>
                    </a:srgbClr>
                  </a:outerShdw>
                </a:effectLst>
                <a:latin typeface="Arial Narrow" pitchFamily="34" charset="0"/>
              </a:rPr>
              <a:t>supernaturally</a:t>
            </a:r>
            <a:r>
              <a:rPr lang="en-US" sz="4000" b="1" dirty="0">
                <a:solidFill>
                  <a:srgbClr val="990033"/>
                </a:solidFill>
                <a:effectLst>
                  <a:outerShdw blurRad="38100" dist="38100" dir="2700000" algn="tl">
                    <a:srgbClr val="000000">
                      <a:alpha val="43137"/>
                    </a:srgbClr>
                  </a:outerShdw>
                </a:effectLst>
                <a:latin typeface="Arial Narrow" pitchFamily="34" charset="0"/>
              </a:rPr>
              <a:t> gives it to you!</a:t>
            </a:r>
          </a:p>
        </p:txBody>
      </p:sp>
      <p:sp>
        <p:nvSpPr>
          <p:cNvPr id="4" name="Rectangle 3">
            <a:extLst>
              <a:ext uri="{FF2B5EF4-FFF2-40B4-BE49-F238E27FC236}">
                <a16:creationId xmlns:a16="http://schemas.microsoft.com/office/drawing/2014/main" id="{0BB5CD27-4752-4F91-ADE7-D753C6F773B3}"/>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0D4556-7884-4E77-A087-5D31143DEEA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981CCB8-F634-4892-889E-55444E8B4521}"/>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If you’re not saved by the merit 	system, what saves you?  </a:t>
            </a:r>
            <a:r>
              <a:rPr lang="en-US" sz="4000" b="1" dirty="0">
                <a:solidFill>
                  <a:srgbClr val="006600"/>
                </a:solidFill>
                <a:effectLst>
                  <a:outerShdw blurRad="38100" dist="38100" dir="2700000" algn="tl">
                    <a:srgbClr val="000000">
                      <a:alpha val="43137"/>
                    </a:srgbClr>
                  </a:outerShdw>
                </a:effectLst>
                <a:latin typeface="Arial Narrow" pitchFamily="34" charset="0"/>
              </a:rPr>
              <a:t>Faith</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saved, through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gift of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by works, so that no one can boast.</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Then - how do I know if I have it?</a:t>
            </a:r>
          </a:p>
        </p:txBody>
      </p:sp>
      <p:sp>
        <p:nvSpPr>
          <p:cNvPr id="4" name="Rectangle 3">
            <a:extLst>
              <a:ext uri="{FF2B5EF4-FFF2-40B4-BE49-F238E27FC236}">
                <a16:creationId xmlns:a16="http://schemas.microsoft.com/office/drawing/2014/main" id="{1C6FD3CD-931B-4D01-8753-B5E3D5EF1C2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E5FFCA2-8DDC-4F6D-AF0F-E14ED4E054D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CE1D43-0EE6-4B77-AE95-13F50172D13C}"/>
              </a:ext>
            </a:extLst>
          </p:cNvPr>
          <p:cNvSpPr>
            <a:spLocks noGrp="1" noChangeArrowheads="1"/>
          </p:cNvSpPr>
          <p:nvPr>
            <p:ph idx="1"/>
          </p:nvPr>
        </p:nvSpPr>
        <p:spPr>
          <a:xfrm>
            <a:off x="457200" y="1066800"/>
            <a:ext cx="82296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2. If you’re not saved by the merit 	system, what saves you?  </a:t>
            </a:r>
            <a:r>
              <a:rPr lang="en-US" sz="4000" b="1" dirty="0">
                <a:solidFill>
                  <a:srgbClr val="006600"/>
                </a:solidFill>
                <a:effectLst>
                  <a:outerShdw blurRad="38100" dist="38100" dir="2700000" algn="tl">
                    <a:srgbClr val="000000">
                      <a:alpha val="43137"/>
                    </a:srgbClr>
                  </a:outerShdw>
                </a:effectLst>
                <a:latin typeface="Arial Narrow" pitchFamily="34" charset="0"/>
              </a:rPr>
              <a:t>Faith</a:t>
            </a:r>
            <a:r>
              <a:rPr lang="en-US" sz="40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saved, through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gift of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by works, so that no one can boast.</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Then - how do I know if I have it?</a:t>
            </a:r>
            <a:br>
              <a:rPr lang="en-US" sz="4000" b="1" dirty="0">
                <a:solidFill>
                  <a:srgbClr val="990033"/>
                </a:solidFill>
                <a:effectLst>
                  <a:outerShdw blurRad="38100" dist="38100" dir="2700000" algn="tl">
                    <a:srgbClr val="000000">
                      <a:alpha val="43137"/>
                    </a:srgbClr>
                  </a:outerShdw>
                </a:effectLst>
                <a:latin typeface="Arial Narrow" pitchFamily="34" charset="0"/>
              </a:rPr>
            </a:br>
            <a:r>
              <a:rPr lang="en-US" sz="4000" b="1" dirty="0">
                <a:solidFill>
                  <a:srgbClr val="990033"/>
                </a:solidFill>
                <a:effectLst>
                  <a:outerShdw blurRad="38100" dist="38100" dir="2700000" algn="tl">
                    <a:srgbClr val="000000">
                      <a:alpha val="43137"/>
                    </a:srgbClr>
                  </a:outerShdw>
                </a:effectLst>
                <a:latin typeface="Arial Narrow" pitchFamily="34" charset="0"/>
              </a:rPr>
              <a:t>God will give you a supernatural conversion experience!</a:t>
            </a:r>
          </a:p>
        </p:txBody>
      </p:sp>
      <p:sp>
        <p:nvSpPr>
          <p:cNvPr id="4" name="Rectangle 3">
            <a:extLst>
              <a:ext uri="{FF2B5EF4-FFF2-40B4-BE49-F238E27FC236}">
                <a16:creationId xmlns:a16="http://schemas.microsoft.com/office/drawing/2014/main" id="{82996E7E-C306-41E1-B4E1-D8CFE05F027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72A903-FC35-406C-B02B-5D14B4121F6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EF730B-9F31-4AB8-8F78-E7893DF20F18}"/>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6. What’s wrong with this 	system?</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saved, through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faith</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and this not from yourselves,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it is the gift of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by works, so that no one can boast.</a:t>
            </a:r>
          </a:p>
        </p:txBody>
      </p:sp>
      <p:sp>
        <p:nvSpPr>
          <p:cNvPr id="4" name="Rectangle 3">
            <a:extLst>
              <a:ext uri="{FF2B5EF4-FFF2-40B4-BE49-F238E27FC236}">
                <a16:creationId xmlns:a16="http://schemas.microsoft.com/office/drawing/2014/main" id="{D134AC3F-568C-4DE2-8B71-387FC7FFB28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55B3E0-D040-4FD3-BEEC-539B2D8C734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91C1D2-946A-410B-80FC-61096686BFB8}"/>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6. What’s wrong with this 	system?</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2:8-9 - For it is by grace you have been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faith — and this not from yourselves, it is the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gift</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of God — not by works, so that no one can boast.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	</a:t>
            </a:r>
            <a:r>
              <a:rPr lang="en-US" sz="4000" b="1" dirty="0">
                <a:solidFill>
                  <a:schemeClr val="tx1"/>
                </a:solidFill>
                <a:effectLst>
                  <a:outerShdw blurRad="38100" dist="38100" dir="2700000" algn="tl">
                    <a:srgbClr val="000000">
                      <a:alpha val="43137"/>
                    </a:srgbClr>
                  </a:outerShdw>
                </a:effectLst>
                <a:latin typeface="Arial Narrow" pitchFamily="34" charset="0"/>
              </a:rPr>
              <a:t>	</a:t>
            </a:r>
            <a:r>
              <a:rPr lang="en-US" sz="4000" b="1" dirty="0">
                <a:solidFill>
                  <a:srgbClr val="990033"/>
                </a:solidFill>
                <a:effectLst>
                  <a:outerShdw blurRad="38100" dist="38100" dir="2700000" algn="tl">
                    <a:srgbClr val="000000">
                      <a:alpha val="43137"/>
                    </a:srgbClr>
                  </a:outerShdw>
                </a:effectLst>
                <a:latin typeface="Arial Narrow" pitchFamily="34" charset="0"/>
              </a:rPr>
              <a:t>a. “Gift” refers to “</a:t>
            </a:r>
            <a:r>
              <a:rPr lang="en-US" sz="4000" b="1" u="sng" dirty="0">
                <a:solidFill>
                  <a:srgbClr val="990033"/>
                </a:solidFill>
                <a:effectLst>
                  <a:outerShdw blurRad="38100" dist="38100" dir="2700000" algn="tl">
                    <a:srgbClr val="000000">
                      <a:alpha val="43137"/>
                    </a:srgbClr>
                  </a:outerShdw>
                </a:effectLst>
                <a:latin typeface="Arial Narrow" pitchFamily="34" charset="0"/>
              </a:rPr>
              <a:t>saved</a:t>
            </a:r>
            <a:r>
              <a:rPr lang="en-US" sz="4000" b="1" dirty="0">
                <a:solidFill>
                  <a:srgbClr val="990033"/>
                </a:solidFill>
                <a:effectLst>
                  <a:outerShdw blurRad="38100" dist="38100" dir="2700000" algn="tl">
                    <a:srgbClr val="000000">
                      <a:alpha val="43137"/>
                    </a:srgbClr>
                  </a:outerShdw>
                </a:effectLst>
                <a:latin typeface="Arial Narrow" pitchFamily="34" charset="0"/>
              </a:rPr>
              <a:t>”, not 		“</a:t>
            </a:r>
            <a:r>
              <a:rPr lang="en-US" sz="4000" b="1" u="sng" dirty="0">
                <a:solidFill>
                  <a:srgbClr val="990033"/>
                </a:solidFill>
                <a:effectLst>
                  <a:outerShdw blurRad="38100" dist="38100" dir="2700000" algn="tl">
                    <a:srgbClr val="000000">
                      <a:alpha val="43137"/>
                    </a:srgbClr>
                  </a:outerShdw>
                </a:effectLst>
                <a:latin typeface="Arial Narrow" pitchFamily="34" charset="0"/>
              </a:rPr>
              <a:t>faith</a:t>
            </a:r>
            <a:r>
              <a:rPr lang="en-US" sz="40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778837EA-86CC-4E69-9F52-12632326075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19B7C7-446E-428B-BF26-0A9D0EFF8D5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D19A62-D25C-4EC3-8A86-77DEB019D39F}"/>
              </a:ext>
            </a:extLst>
          </p:cNvPr>
          <p:cNvSpPr>
            <a:spLocks noGrp="1" noChangeArrowheads="1"/>
          </p:cNvSpPr>
          <p:nvPr>
            <p:ph idx="1"/>
          </p:nvPr>
        </p:nvSpPr>
        <p:spPr>
          <a:xfrm>
            <a:off x="457200" y="1066800"/>
            <a:ext cx="82296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6. What’s wrong with this 	system?</a:t>
            </a:r>
          </a:p>
          <a:p>
            <a:pPr marL="609600" indent="-609600" algn="ctr"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a:t>
            </a:r>
            <a:r>
              <a:rPr lang="en-US" sz="4000" b="1" dirty="0">
                <a:solidFill>
                  <a:srgbClr val="006600"/>
                </a:solidFill>
                <a:effectLst>
                  <a:outerShdw blurRad="38100" dist="38100" dir="2700000" algn="tl">
                    <a:srgbClr val="000000">
                      <a:alpha val="43137"/>
                    </a:srgbClr>
                  </a:outerShdw>
                </a:effectLst>
                <a:latin typeface="Arial Narrow" pitchFamily="34" charset="0"/>
              </a:rPr>
              <a:t>If God gives faith, why doesn’t He give it to everyone?</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II Peter 3:9 - The Lord is not slow in keeping his promise, as some understand slowness. He is patient with you,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wanting anyone to perish, but everyone to come to repentance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B1CFB42-EEB6-465B-A5E6-2D6F059BEE7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B68930D-0A44-4315-B847-1AFD3D3E420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6DA5807-3D5E-4C45-8E30-B236DA21A2F9}"/>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Save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rescue, deliver, keep from harm, preserve.</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σῴζω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C96184B0-44C8-4C9C-8073-41036397EC6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E67D72-5F1C-49E8-A223-ED165AE9428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BCAEB75-983A-4C71-9285-F095FE5C2288}"/>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B. The Miracle System.</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rPr>
              <a:t>	6. What’s wrong with this 	system?</a:t>
            </a:r>
          </a:p>
          <a:p>
            <a:pPr marL="609600" indent="-609600" algn="ctr" eaLnBrk="1" fontAlgn="auto" hangingPunct="1">
              <a:spcAft>
                <a:spcPts val="0"/>
              </a:spcAft>
              <a:buFont typeface="Wingdings 2" panose="05020102010507070707" pitchFamily="18" charset="2"/>
              <a:buNone/>
              <a:defRPr/>
            </a:pPr>
            <a:r>
              <a:rPr lang="en-US" sz="4000" b="1" dirty="0">
                <a:solidFill>
                  <a:srgbClr val="006600"/>
                </a:solidFill>
                <a:effectLst>
                  <a:outerShdw blurRad="38100" dist="38100" dir="2700000" algn="tl">
                    <a:srgbClr val="000000">
                      <a:alpha val="43137"/>
                    </a:srgbClr>
                  </a:outerShdw>
                </a:effectLst>
                <a:latin typeface="Arial Narrow" pitchFamily="34" charset="0"/>
              </a:rPr>
              <a:t>Nobody is saved by faith alone - or anything else alone!</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2:24 - You see that a person is justified by what he does and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by faith alone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B2241E4-4783-443D-9B77-15AE3F721E3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AC6AE3-C0B5-4869-9C98-7B088F36928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FC1595-34E0-4305-8E4D-7F04A9A9356C}"/>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1:16 - I am not ashamed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gospel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it is the power of God for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salvation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everyone who believes . . . </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Corinthians 15:2 - By this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gospel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 are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5:10 - . . . shall we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his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Ephesians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2:5 - . . . it is by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grace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 have been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772D286-418F-4965-8021-DE54E42A0A7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34ABCB-727C-495F-A215-85BA8D37DFD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9B9D533-F2C8-4ECC-89CE-DCC20A447B38}"/>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16:16 - Whoever believes and is baptized will be saved . . .</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5:9 - he became the source of eternal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salvation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all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obey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8:24 - For in this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hope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we were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
        <p:nvSpPr>
          <p:cNvPr id="4" name="Rectangle 3">
            <a:extLst>
              <a:ext uri="{FF2B5EF4-FFF2-40B4-BE49-F238E27FC236}">
                <a16:creationId xmlns:a16="http://schemas.microsoft.com/office/drawing/2014/main" id="{C4B3E2F6-9649-40D4-9003-2E567D094A0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69D4D3-9077-4AB6-8302-132A6F888BE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0D5EE2C-ABA7-47AC-B268-4612AA67E12D}"/>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Mercy System.</a:t>
            </a:r>
          </a:p>
        </p:txBody>
      </p:sp>
      <p:sp>
        <p:nvSpPr>
          <p:cNvPr id="4" name="Rectangle 3">
            <a:extLst>
              <a:ext uri="{FF2B5EF4-FFF2-40B4-BE49-F238E27FC236}">
                <a16:creationId xmlns:a16="http://schemas.microsoft.com/office/drawing/2014/main" id="{DA50DC51-F0BD-4416-A9B4-768665F0344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C4EB60-6496-4A65-B1E3-DADC7B65050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87EE6FA-730D-40DF-9EA7-B8EC855DAD2E}"/>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Mercy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part.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3:16-17 - For God 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loved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gave his one and only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whoever believes in him shall not perish but have eternal life. For God did not send his Son into the world to condemn the world,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save the world through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8FAB2E0-77B9-4C9A-A7CB-0C4BC7D3348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1B9072-8C26-43A7-A2D4-E39D41BD90E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804608-E532-4DCA-9A32-421F4C70D3D0}"/>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Mercy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part.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3:16-17 - For God 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loved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gave his one and only Son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whoever believes in him shall not perish but have eternal life. For God did not send his Son into the world to condemn the world,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save the world through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16:25 -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whoever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wants to save his life will lose it,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whoever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loses his life for me will find it.</a:t>
            </a:r>
          </a:p>
        </p:txBody>
      </p:sp>
      <p:sp>
        <p:nvSpPr>
          <p:cNvPr id="4" name="Rectangle 3">
            <a:extLst>
              <a:ext uri="{FF2B5EF4-FFF2-40B4-BE49-F238E27FC236}">
                <a16:creationId xmlns:a16="http://schemas.microsoft.com/office/drawing/2014/main" id="{3A1878A7-9785-4478-BAB2-BD2C3DC6944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E08C3C-AF90-46FA-AD6E-4B890F1F6CC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08D4DCA-D96E-4401-869E-E0133022B022}"/>
              </a:ext>
            </a:extLst>
          </p:cNvPr>
          <p:cNvSpPr>
            <a:spLocks noGrp="1" noChangeArrowheads="1"/>
          </p:cNvSpPr>
          <p:nvPr>
            <p:ph idx="1"/>
          </p:nvPr>
        </p:nvSpPr>
        <p:spPr>
          <a:xfrm>
            <a:off x="4572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Mercy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Your part.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2:12-13 - Therefore, my dear friends,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as you have always obeyed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not only in my presence, but now much more in my absence — continue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work out your salvation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fear and trembling, for it is God who works in you to will and to act according to his good purpose.</a:t>
            </a:r>
          </a:p>
        </p:txBody>
      </p:sp>
      <p:sp>
        <p:nvSpPr>
          <p:cNvPr id="4" name="Rectangle 3">
            <a:extLst>
              <a:ext uri="{FF2B5EF4-FFF2-40B4-BE49-F238E27FC236}">
                <a16:creationId xmlns:a16="http://schemas.microsoft.com/office/drawing/2014/main" id="{9C5A5091-B4C7-44FC-8224-9B568B7D615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BED3DF-66C2-4373-95AD-4482BA67626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AD8CA7-3638-4B50-93F6-876FBA0811D9}"/>
              </a:ext>
            </a:extLst>
          </p:cNvPr>
          <p:cNvSpPr>
            <a:spLocks noGrp="1" noChangeArrowheads="1"/>
          </p:cNvSpPr>
          <p:nvPr>
            <p:ph idx="1"/>
          </p:nvPr>
        </p:nvSpPr>
        <p:spPr>
          <a:xfrm>
            <a:off x="457200" y="1143000"/>
            <a:ext cx="8229600" cy="57150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Mercy System.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How do you benefit from what 	Jesus did on the cross?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By </a:t>
            </a:r>
            <a:r>
              <a:rPr lang="en-US" sz="4400" b="1">
                <a:solidFill>
                  <a:srgbClr val="990033"/>
                </a:solidFill>
                <a:effectLst>
                  <a:outerShdw blurRad="38100" dist="38100" dir="2700000" algn="tl">
                    <a:srgbClr val="000000">
                      <a:alpha val="43137"/>
                    </a:srgbClr>
                  </a:outerShdw>
                </a:effectLst>
                <a:latin typeface="Arial Narrow" pitchFamily="34" charset="0"/>
              </a:rPr>
              <a:t>making life changing decisions!</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Believing</a:t>
            </a:r>
            <a:r>
              <a:rPr lang="en-US" sz="4400" b="1" dirty="0">
                <a:solidFill>
                  <a:srgbClr val="990033"/>
                </a:solidFill>
                <a:effectLst>
                  <a:outerShdw blurRad="38100" dist="38100" dir="2700000" algn="tl">
                    <a:srgbClr val="000000">
                      <a:alpha val="43137"/>
                    </a:srgbClr>
                  </a:outerShdw>
                </a:effectLst>
                <a:latin typeface="Arial Narrow" pitchFamily="34" charset="0"/>
              </a:rPr>
              <a:t> - </a:t>
            </a:r>
            <a:r>
              <a:rPr lang="en-US" sz="4400" b="1" dirty="0">
                <a:solidFill>
                  <a:srgbClr val="006600"/>
                </a:solidFill>
                <a:effectLst>
                  <a:outerShdw blurRad="38100" dist="38100" dir="2700000" algn="tl">
                    <a:srgbClr val="000000">
                      <a:alpha val="43137"/>
                    </a:srgbClr>
                  </a:outerShdw>
                </a:effectLst>
                <a:latin typeface="Arial Narrow" pitchFamily="34" charset="0"/>
              </a:rPr>
              <a:t>repenting</a:t>
            </a:r>
            <a:r>
              <a:rPr lang="en-US" sz="4400" b="1" dirty="0">
                <a:solidFill>
                  <a:srgbClr val="990033"/>
                </a:solidFill>
                <a:effectLst>
                  <a:outerShdw blurRad="38100" dist="38100" dir="2700000" algn="tl">
                    <a:srgbClr val="000000">
                      <a:alpha val="43137"/>
                    </a:srgbClr>
                  </a:outerShdw>
                </a:effectLst>
                <a:latin typeface="Arial Narrow" pitchFamily="34" charset="0"/>
              </a:rPr>
              <a:t> - </a:t>
            </a:r>
            <a:r>
              <a:rPr lang="en-US" sz="4400" b="1" dirty="0">
                <a:solidFill>
                  <a:srgbClr val="006600"/>
                </a:solidFill>
                <a:effectLst>
                  <a:outerShdw blurRad="38100" dist="38100" dir="2700000" algn="tl">
                    <a:srgbClr val="000000">
                      <a:alpha val="43137"/>
                    </a:srgbClr>
                  </a:outerShdw>
                </a:effectLst>
                <a:latin typeface="Arial Narrow" pitchFamily="34" charset="0"/>
              </a:rPr>
              <a:t>the good confession</a:t>
            </a:r>
            <a:r>
              <a:rPr lang="en-US" sz="4400" b="1" dirty="0">
                <a:solidFill>
                  <a:srgbClr val="990033"/>
                </a:solidFill>
                <a:effectLst>
                  <a:outerShdw blurRad="38100" dist="38100" dir="2700000" algn="tl">
                    <a:srgbClr val="000000">
                      <a:alpha val="43137"/>
                    </a:srgbClr>
                  </a:outerShdw>
                </a:effectLst>
                <a:latin typeface="Arial Narrow" pitchFamily="34" charset="0"/>
              </a:rPr>
              <a:t> - </a:t>
            </a:r>
            <a:r>
              <a:rPr lang="en-US" sz="4400" b="1" dirty="0">
                <a:solidFill>
                  <a:srgbClr val="006600"/>
                </a:solidFill>
                <a:effectLst>
                  <a:outerShdw blurRad="38100" dist="38100" dir="2700000" algn="tl">
                    <a:srgbClr val="000000">
                      <a:alpha val="43137"/>
                    </a:srgbClr>
                  </a:outerShdw>
                </a:effectLst>
                <a:latin typeface="Arial Narrow" pitchFamily="34" charset="0"/>
              </a:rPr>
              <a:t>baptism</a:t>
            </a:r>
            <a:r>
              <a:rPr lang="en-US" sz="4400" b="1" dirty="0">
                <a:solidFill>
                  <a:srgbClr val="990033"/>
                </a:solidFill>
                <a:effectLst>
                  <a:outerShdw blurRad="38100" dist="38100" dir="2700000" algn="tl">
                    <a:srgbClr val="000000">
                      <a:alpha val="43137"/>
                    </a:srgbClr>
                  </a:outerShdw>
                </a:effectLst>
                <a:latin typeface="Arial Narrow" pitchFamily="34" charset="0"/>
              </a:rPr>
              <a:t> - </a:t>
            </a:r>
            <a:r>
              <a:rPr lang="en-US" sz="4400" b="1" dirty="0">
                <a:solidFill>
                  <a:srgbClr val="006600"/>
                </a:solidFill>
                <a:effectLst>
                  <a:outerShdw blurRad="38100" dist="38100" dir="2700000" algn="tl">
                    <a:srgbClr val="000000">
                      <a:alpha val="43137"/>
                    </a:srgbClr>
                  </a:outerShdw>
                </a:effectLst>
                <a:latin typeface="Arial Narrow" pitchFamily="34" charset="0"/>
              </a:rPr>
              <a:t>allowing the Holy Spirit to begin transforming your life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F24755BA-B704-4E78-9DFD-116C660A28A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Do I Get Salvation? </a:t>
            </a:r>
            <a:endParaRPr lang="en-US" dirty="0"/>
          </a:p>
        </p:txBody>
      </p:sp>
    </p:spTree>
  </p:cSld>
  <p:clrMapOvr>
    <a:masterClrMapping/>
  </p:clrMapOvr>
  <p:transition>
    <p:dissolv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4A65DE-F8E6-410A-80E2-7517AA6BB96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D22C7D-CFA2-4A9C-B11B-E5A7DE417DDD}"/>
              </a:ext>
            </a:extLst>
          </p:cNvPr>
          <p:cNvSpPr>
            <a:spLocks noGrp="1" noChangeArrowheads="1"/>
          </p:cNvSpPr>
          <p:nvPr>
            <p:ph idx="1"/>
          </p:nvPr>
        </p:nvSpPr>
        <p:spPr>
          <a:xfrm>
            <a:off x="457200" y="1143000"/>
            <a:ext cx="8153400" cy="5257800"/>
          </a:xfrm>
        </p:spPr>
        <p:txBody>
          <a:bodyPr>
            <a:no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God may make changes to His biblically revealed plan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but we are commissioned to proclaim the one way He has revealed.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Let’s go proclaim it!</a:t>
            </a:r>
          </a:p>
        </p:txBody>
      </p:sp>
      <p:sp>
        <p:nvSpPr>
          <p:cNvPr id="129028" name="Rectangle 3">
            <a:extLst>
              <a:ext uri="{FF2B5EF4-FFF2-40B4-BE49-F238E27FC236}">
                <a16:creationId xmlns:a16="http://schemas.microsoft.com/office/drawing/2014/main" id="{79656DE7-521B-4473-836D-A77DDAD132D7}"/>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B4769CB-A434-45D6-A13E-2BB273400B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19C37C-489D-47BD-8387-43E755F85CD0}"/>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Save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rescue, deliver, keep from harm, preserve.</a:t>
            </a:r>
            <a:endParaRPr lang="en-US" altLang="en-US" sz="28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Jesus used the word to mean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physical</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healing</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σῴζω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48913DE-C500-4DCE-8AA1-BC146AB715F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A82F850-BA63-4AEF-991C-B57753D611C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CA6B64-FAE5-4902-A6E4-28A20ADE8AD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used the word to mean </a:t>
            </a:r>
            <a:r>
              <a:rPr lang="en-US" sz="4400" b="1" u="sng" dirty="0">
                <a:solidFill>
                  <a:srgbClr val="990033"/>
                </a:solidFill>
                <a:effectLst>
                  <a:outerShdw blurRad="38100" dist="38100" dir="2700000" algn="tl">
                    <a:srgbClr val="000000">
                      <a:alpha val="43137"/>
                    </a:srgbClr>
                  </a:outerShdw>
                </a:effectLst>
                <a:latin typeface="Arial Narrow" pitchFamily="34" charset="0"/>
              </a:rPr>
              <a:t>physical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healing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9:20-22 - Just then a woman who had been subject to bleeding for twelve years came up behind him and touched the edge of his cloak. She said to herself, “If I only touch his cloak, I will be healed.”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turned and saw her. “Take heart, daughter,” he said, “your faith has healed you.” And the woman was healed from that moment.</a:t>
            </a:r>
          </a:p>
        </p:txBody>
      </p:sp>
      <p:sp>
        <p:nvSpPr>
          <p:cNvPr id="4" name="Rectangle 3">
            <a:extLst>
              <a:ext uri="{FF2B5EF4-FFF2-40B4-BE49-F238E27FC236}">
                <a16:creationId xmlns:a16="http://schemas.microsoft.com/office/drawing/2014/main" id="{0CC11F47-F045-4935-AFE6-665A5FE9019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4ACD4C-6ED1-4E83-AF57-AAE6BFBF78E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C4DEA40-DA53-40E4-9B51-6139EA89BE4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used the word to mean </a:t>
            </a:r>
            <a:r>
              <a:rPr lang="en-US" sz="4400" b="1" u="sng" dirty="0">
                <a:solidFill>
                  <a:srgbClr val="990033"/>
                </a:solidFill>
                <a:effectLst>
                  <a:outerShdw blurRad="38100" dist="38100" dir="2700000" algn="tl">
                    <a:srgbClr val="000000">
                      <a:alpha val="43137"/>
                    </a:srgbClr>
                  </a:outerShdw>
                </a:effectLst>
                <a:latin typeface="Arial Narrow" pitchFamily="34" charset="0"/>
              </a:rPr>
              <a:t>physical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healing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9:20-22 - Just then a woman who had been subject to bleeding for twelve years came up behind him and touched the edge of his cloak. She said to herself,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I only touch his cloak, I will be healed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turned and saw her. “Take heart, daughter,” he said, “your faith has healed you.” And the woman was healed from that moment.</a:t>
            </a:r>
          </a:p>
        </p:txBody>
      </p:sp>
      <p:sp>
        <p:nvSpPr>
          <p:cNvPr id="4" name="Rectangle 3">
            <a:extLst>
              <a:ext uri="{FF2B5EF4-FFF2-40B4-BE49-F238E27FC236}">
                <a16:creationId xmlns:a16="http://schemas.microsoft.com/office/drawing/2014/main" id="{C4643388-A2AA-4170-8CF1-E75A47B8FDB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B88E10-4EFD-4FEB-98C8-40D5CFBA2DE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E5DB0C-420F-4A4A-9FC0-B6CFE3302BE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used the word to mean </a:t>
            </a:r>
            <a:r>
              <a:rPr lang="en-US" sz="4400" b="1" u="sng" dirty="0">
                <a:solidFill>
                  <a:srgbClr val="990033"/>
                </a:solidFill>
                <a:effectLst>
                  <a:outerShdw blurRad="38100" dist="38100" dir="2700000" algn="tl">
                    <a:srgbClr val="000000">
                      <a:alpha val="43137"/>
                    </a:srgbClr>
                  </a:outerShdw>
                </a:effectLst>
                <a:latin typeface="Arial Narrow" pitchFamily="34" charset="0"/>
              </a:rPr>
              <a:t>physical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healing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9:20-22 - Just then a woman who had been subject to bleeding for twelve years came up behind him and touched the edge of his cloak. She said to herself, “If I only touch his cloak, I will be healed (</a:t>
            </a: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turned and saw 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Take heart, daughter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faith has healed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rgbClr val="006600"/>
                </a:solidFill>
                <a:effectLst>
                  <a:outerShdw blurRad="38100" dist="38100" dir="2700000" algn="tl">
                    <a:srgbClr val="000000">
                      <a:alpha val="43137"/>
                    </a:srgbClr>
                  </a:outerShdw>
                </a:effectLst>
                <a:latin typeface="Arial" pitchFamily="34" charset="0"/>
                <a:cs typeface="Arial" pitchFamily="34" charset="0"/>
              </a:rPr>
              <a:t>saved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woman was healed from that moment.</a:t>
            </a:r>
          </a:p>
        </p:txBody>
      </p:sp>
      <p:sp>
        <p:nvSpPr>
          <p:cNvPr id="4" name="Rectangle 3">
            <a:extLst>
              <a:ext uri="{FF2B5EF4-FFF2-40B4-BE49-F238E27FC236}">
                <a16:creationId xmlns:a16="http://schemas.microsoft.com/office/drawing/2014/main" id="{050C6B4F-50F9-4278-B636-8FCC1D27726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is Salvation?</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19575</TotalTime>
  <Words>3295</Words>
  <Application>Microsoft Office PowerPoint</Application>
  <PresentationFormat>On-screen Show (4:3)</PresentationFormat>
  <Paragraphs>338</Paragraphs>
  <Slides>58</Slides>
  <Notes>58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58</vt:i4>
      </vt:variant>
    </vt:vector>
  </HeadingPairs>
  <TitlesOfParts>
    <vt:vector size="67" baseType="lpstr">
      <vt:lpstr>Arial</vt:lpstr>
      <vt:lpstr>Arial Narrow</vt:lpstr>
      <vt:lpstr>Calibri</vt:lpstr>
      <vt:lpstr>Franklin Gothic Medium</vt:lpstr>
      <vt:lpstr>Lucida Sans Unicode</vt:lpstr>
      <vt:lpstr>Segoe UI Symbol</vt:lpstr>
      <vt:lpstr>Times New Roman</vt:lpstr>
      <vt:lpstr>Wingdings 2</vt:lpstr>
      <vt:lpstr>Trek</vt:lpstr>
      <vt:lpstr>what  does salvation mean?</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1206</cp:revision>
  <dcterms:created xsi:type="dcterms:W3CDTF">2005-04-23T22:37:40Z</dcterms:created>
  <dcterms:modified xsi:type="dcterms:W3CDTF">2024-06-27T22:49:04Z</dcterms:modified>
</cp:coreProperties>
</file>