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handoutMasterIdLst>
    <p:handoutMasterId r:id="rId37"/>
  </p:handoutMasterIdLst>
  <p:sldIdLst>
    <p:sldId id="398" r:id="rId2"/>
    <p:sldId id="2269" r:id="rId3"/>
    <p:sldId id="2133" r:id="rId4"/>
    <p:sldId id="2270" r:id="rId5"/>
    <p:sldId id="2271" r:id="rId6"/>
    <p:sldId id="1362" r:id="rId7"/>
    <p:sldId id="1503" r:id="rId8"/>
    <p:sldId id="2272" r:id="rId9"/>
    <p:sldId id="2273" r:id="rId10"/>
    <p:sldId id="2274" r:id="rId11"/>
    <p:sldId id="2275" r:id="rId12"/>
    <p:sldId id="2276" r:id="rId13"/>
    <p:sldId id="2277" r:id="rId14"/>
    <p:sldId id="2278" r:id="rId15"/>
    <p:sldId id="2279" r:id="rId16"/>
    <p:sldId id="2280" r:id="rId17"/>
    <p:sldId id="2281" r:id="rId18"/>
    <p:sldId id="2282" r:id="rId19"/>
    <p:sldId id="2283" r:id="rId20"/>
    <p:sldId id="2078" r:id="rId21"/>
    <p:sldId id="2284" r:id="rId22"/>
    <p:sldId id="2295" r:id="rId23"/>
    <p:sldId id="2285" r:id="rId24"/>
    <p:sldId id="2286" r:id="rId25"/>
    <p:sldId id="2287" r:id="rId26"/>
    <p:sldId id="2288" r:id="rId27"/>
    <p:sldId id="2289" r:id="rId28"/>
    <p:sldId id="2290" r:id="rId29"/>
    <p:sldId id="2291" r:id="rId30"/>
    <p:sldId id="2292" r:id="rId31"/>
    <p:sldId id="2293" r:id="rId32"/>
    <p:sldId id="2260" r:id="rId33"/>
    <p:sldId id="2294" r:id="rId34"/>
    <p:sldId id="1708" r:id="rId35"/>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9C6074AC-6352-4351-B5FD-939908E55BE7}"/>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9ED641D2-71CE-44E4-A8C6-FB5FADE38CD3}"/>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EFFCDAF9-0F87-4F7B-AF58-042230ECD643}"/>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3562A5D3-2131-4558-AC65-AAFE01A2CDF2}"/>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9E422278-C406-4695-A361-2182B0D3588C}"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552B1C9-B703-4DB0-AB9E-ED596B5B6E10}"/>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97998884-6429-4474-ADB5-C52CE062C500}"/>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566118CC-708D-4E0D-8971-E4F35FD0A9CD}" type="datetimeFigureOut">
              <a:rPr lang="en-US"/>
              <a:pPr>
                <a:defRPr/>
              </a:pPr>
              <a:t>6/27/2024</a:t>
            </a:fld>
            <a:endParaRPr lang="en-US" dirty="0"/>
          </a:p>
        </p:txBody>
      </p:sp>
      <p:sp>
        <p:nvSpPr>
          <p:cNvPr id="4" name="Slide Image Placeholder 3">
            <a:extLst>
              <a:ext uri="{FF2B5EF4-FFF2-40B4-BE49-F238E27FC236}">
                <a16:creationId xmlns:a16="http://schemas.microsoft.com/office/drawing/2014/main" id="{74F437E5-D1FA-4C63-BEF5-CF222B7F6655}"/>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4E59D637-2C3D-4116-A2D0-CE47D3E6B90B}"/>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DB31EAB-7D2A-4001-934A-060DB9246151}"/>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336A828C-27E7-4F1C-A59B-6B57398E1CE8}"/>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CD1A4BB-65B3-4E29-986A-98EB1EFBF90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85E88D73-0E22-4CED-AF3A-A6D1F5B48C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B2B5BC01-6CC2-48B9-A235-8D44C15ECE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02E6D1E2-7C08-4C75-833B-321999F4A0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C9168E-D915-475F-A938-77E22F819AB8}"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D8FCEFA3-2506-46DF-9397-B9141B197A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63C94A32-4B4D-4C83-A645-D6629630CD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AB425190-584B-4704-A839-849E8701FD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01D6BFE-3CED-4401-B77D-06F00AFF6D85}"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4197B1E-625F-401C-910F-58822D1AB0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FAF1B146-513C-4908-AED9-05A1CBA0E4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F0126F01-FDBE-4E10-93AF-0878E20335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39228A-7EC4-45A9-81BF-55890A445040}"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F482FF0-376B-4212-A9C9-3975982F26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528BB201-BDB6-4BB2-B78D-45A722E4EF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33679AB9-A29B-488E-8F55-CD1D8EDD77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A0401DF-8857-4218-B2D8-3CE7DC623CB4}"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E36BE8EC-AD1C-45B0-8224-5B584A0680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56FF37A3-0888-4138-B249-E2628B33D0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F0393D6D-2414-4BBA-84B8-D07FF33C73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DCF346-FC7B-4E27-BAD2-F8803D7BB632}"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22FE3906-3FD2-4ED0-916A-FC4BA21CE8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2A21FA50-D354-4494-ACF2-879BA796EB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CB7CA7E4-B7CA-488F-A748-D90081A99B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703F38-9389-4338-ABF9-727259A7209C}"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1EF8E3D6-E54C-463B-83F7-AC64DDA2F3E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C8615053-D874-4BA4-8A4A-0F14C58729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FF2FB108-3D41-4E42-9304-231DB64E0A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E790E04-5B4E-4506-8B3C-325CA7A849B5}"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3D4B3448-FC71-4FA7-9E6E-13239583E2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6B36E324-55DE-4237-BAB3-6739744D52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C61E5092-FE12-4A9E-9639-327F938FA8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936E5F-BC19-4CD1-B899-FC090FDCA602}"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7E5E8EF6-860D-4E81-9F34-42C3235E87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1792C46A-302B-42B2-970A-3A6333DC51B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F1921CF8-50D8-46FF-87ED-9CF1118A96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A55B784-8CB5-4A45-8A1F-06BA082242EA}"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658EBA12-EB2A-4964-B06C-D1941D5F2A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D824D3A4-0F24-4577-A612-E73797B965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7CFF6476-5FB9-41E9-80F1-FB8F9C443A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DCF7E98-B1E1-49FD-A284-8283EF8531BB}"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07A578C5-B22E-49C7-8EC6-74010A18CF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7BD0A874-7287-419E-BB65-918E843F8F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165ECB4B-5D29-4E74-BAB6-394FB49405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51AD4F-1CA4-44C3-A4EC-67CDBAFB96EE}"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12AF4F4B-4A3D-402B-BF43-5EBA3AA07E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0F635C8D-0A66-431F-B4EF-D6B85A4438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09A81FE0-5686-48D0-9B2F-2A39F1385B7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657C96-ECAC-4C48-94CD-E209C6EBF1DC}"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435EE878-DC21-4632-907F-AE3B6076AD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A7ACAD6B-E810-438A-9F15-B85357E967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FF672C55-3D81-4F7C-BCA6-4145CEE8B1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309311-DB77-4E96-AC02-F44897330760}"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23D8DC60-49E1-4E18-A5B5-78F8030AB4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8481142B-57B1-42B9-9FF1-98E3091FE2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56F95A97-64D9-4343-BFD4-85F43896F3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8B683B-0503-45C0-9065-555C48592AF6}"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FCF9EDF4-0C10-4B11-BCB4-C332F8BE6B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8FE7317C-01B7-45DA-952B-AC9CED5EEC7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F770B3D2-7CE7-4BA3-8361-6A1B5217DF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337393B-AB3B-4512-9B00-C24C60D2CF5E}"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19824737-4F0B-4B64-B72A-1F1A0C8FC5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DE96E180-671E-4D84-8931-64595C84B2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5F1FAC4F-CFB4-4A12-A9F9-DE3DAD3B80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21ECF6E-179D-4FF4-99C6-23AFB225C3D7}"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75A8829C-A418-48CA-BC40-E39749F029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03CF12A0-3102-41AA-88A5-CA8FD79EE9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7426F265-83F5-4B98-8801-5B0E5714E6E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D821D7B-1CB1-48A4-8F0A-989EF0746B21}"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1E220DF5-6C48-495A-B95C-EE3E27375F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48C59F52-3D2B-4402-9F7B-DC1B018636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C6AF8733-EC18-4F40-BF27-203B6835FA8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197955-C277-40F3-B8F2-ED51E3B6C608}"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D94AE6FE-0DE9-4A33-9FD5-C53615A7BC3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24DDC197-9F69-4459-AE27-8C145DA2308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735D8C67-7FCE-48E0-80D1-8C8C17D7DE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DECAEF1-D0ED-48DE-A038-B41678C42D60}"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47E78976-21F5-4F9F-BFA1-BF79432625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2DFA6FB4-4038-4AF3-8907-E643BEFDA2B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496C093F-31B7-4A5E-89B1-B0217562F00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F5133CC-0B80-41E0-8A6F-293378D073F0}"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217D0424-E496-4FC6-A600-316329784A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701DBAFC-FF3F-4CE1-AB2E-0586DF6377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B7DDEAF5-F27B-4974-AA6F-4ED23F3FDD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F186DFB-465F-4E19-997E-D5C51F540CF4}"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0010BD73-EF20-4BB9-B059-822E8A39FB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26BF164D-EF65-44D4-AD60-5A9CE873FB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3543A1F4-8187-40CF-8842-CE3BBE20AF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38B44C4-F312-4508-8CE8-1060FC08A340}"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2ECE396F-2A5C-4F39-8BC2-CF1160C1F5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E4F61CAA-D312-4B7E-905A-F0DD3B52AE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E8404E1D-38F3-4EA7-BD59-3D75CA71B0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D46609B-BE15-418C-9D44-ED5ECC0BCAD4}"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A6D79CBD-F1AF-403A-A862-5E8384F0FC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E36780CE-EF1D-457A-B644-33B8F9411D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E29D2AF5-8FD0-404E-A199-10DE83F223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3603D5D-884F-48B1-AADB-A1844DB661EF}"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158125F4-6456-4BBE-9C12-7EABDB1FE5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ECB18B8F-E1E2-4CFB-A500-A5DA8114DC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3A2DEDD1-67EE-4F41-9C1A-F9992A259D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D335668-A9B6-4796-8668-82040D764555}"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4F419042-624B-497B-9204-8B043A3D2F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7BE5065E-B04E-45D8-8C1B-40E4D0FEEB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32B34E46-B1BC-4F06-933A-9F7AF5FB8C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3952AFB-5B21-4ACE-8E9F-DA1C62B48DE9}"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83BB6318-F0D3-4516-AB76-A2A918382B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98154B6E-22F1-462B-8BCE-32E0A509F3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B908C4BE-3A5A-4B94-AE42-F2797AD4D2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9EB7CF-3550-481A-B283-A9D7B9CEF75B}"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7CB2FE46-CBBE-4C9E-B6D9-E090F021243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0781D696-F21B-4908-AE2B-1ED54CAF33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10832C4A-AE1E-46DB-8A2D-7948A8012C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FE091B-ED27-4DC7-9D0E-96291AE01410}"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71081BB8-6EB5-4380-AA09-E73473C469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125188E1-2EA5-40CC-B0B7-A700AF66B7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BAAA16B6-0F40-4796-989F-266AD791BF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00F760-8000-4E92-B3CC-783676F74B29}"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71B77D67-56F2-48CC-A096-C083AC00F94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16916A55-F006-4C4E-A817-1D8A033641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0FD5953B-9271-4EFD-8809-A1FB4ACF049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5CE991-5177-4118-92C1-3CD5F6C7170F}"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3E27D5DE-529F-4A62-8F2C-B8FBB175B2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D5A5B66E-0F93-4179-A990-8DE671CF82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75384578-D268-4E25-978C-8D9F3B0738D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19D25F-93C5-4E1E-A10D-BD0CF76B98DC}"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67D4847-D6CD-41CD-ABFE-9DBBBDCFF3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7E7BBCAD-9D34-4491-BE6D-7BF71926CA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80FE8C77-C940-475B-A46A-D9151DD7830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748AE7E-17D5-4BC9-8E36-B42178BD711D}"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84999D53-ADFB-431E-A182-7896841EAC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E2470CF8-B55C-45B7-8BC6-2E4618E6A7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B60C7E9B-84FD-48CB-B74A-129C9EAFE6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2D5F64-8E20-4895-9BCA-4C5DBA1840FA}"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DAAB993C-2816-42AA-9A3B-A480BA328E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2CB8AD5C-6CCE-4F0C-AAF8-F5B99E5579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0C15B6F6-0504-472D-92CD-B40729D5B0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AAFDEC-EB44-48B0-B49E-59EABA6AB088}"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5A991C43-5DB5-4481-A89B-777BDE122F69}"/>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29E84AAB-52AF-483D-9EB8-B7C4CB779F97}"/>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19CDB0D2-7B13-464F-AD50-DCEC4D21D9F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0C6C0DDF-D047-4229-88E0-8EF8E4B278A7}"/>
              </a:ext>
            </a:extLst>
          </p:cNvPr>
          <p:cNvSpPr>
            <a:spLocks noGrp="1"/>
          </p:cNvSpPr>
          <p:nvPr>
            <p:ph type="sldNum" sz="quarter" idx="12"/>
          </p:nvPr>
        </p:nvSpPr>
        <p:spPr>
          <a:xfrm>
            <a:off x="8229600" y="6473825"/>
            <a:ext cx="758825" cy="247650"/>
          </a:xfrm>
        </p:spPr>
        <p:txBody>
          <a:bodyPr/>
          <a:lstStyle>
            <a:lvl1pPr>
              <a:defRPr smtClean="0"/>
            </a:lvl1pPr>
          </a:lstStyle>
          <a:p>
            <a:pPr>
              <a:defRPr/>
            </a:pPr>
            <a:fld id="{0F24FF66-686B-4495-81E9-FD351D4A8E0F}" type="slidenum">
              <a:rPr lang="en-US" altLang="en-US"/>
              <a:pPr>
                <a:defRPr/>
              </a:pPr>
              <a:t>‹#›</a:t>
            </a:fld>
            <a:endParaRPr lang="en-US" altLang="en-US"/>
          </a:p>
        </p:txBody>
      </p:sp>
    </p:spTree>
    <p:extLst>
      <p:ext uri="{BB962C8B-B14F-4D97-AF65-F5344CB8AC3E}">
        <p14:creationId xmlns:p14="http://schemas.microsoft.com/office/powerpoint/2010/main" val="1457754520"/>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E31D2224-05C2-4B40-8326-B8FAB7F6B89E}"/>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2E7ACFE2-AE0E-4577-91FD-5ECA9878B96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E844DE9F-1D79-4F97-9ADD-E332FBAB657A}"/>
              </a:ext>
            </a:extLst>
          </p:cNvPr>
          <p:cNvSpPr>
            <a:spLocks noGrp="1"/>
          </p:cNvSpPr>
          <p:nvPr>
            <p:ph type="sldNum" sz="quarter" idx="12"/>
          </p:nvPr>
        </p:nvSpPr>
        <p:spPr/>
        <p:txBody>
          <a:bodyPr/>
          <a:lstStyle>
            <a:lvl1pPr>
              <a:defRPr/>
            </a:lvl1pPr>
          </a:lstStyle>
          <a:p>
            <a:pPr>
              <a:defRPr/>
            </a:pPr>
            <a:fld id="{A9AD8BF4-5100-46A8-ACBD-F9CC69D5AEA1}" type="slidenum">
              <a:rPr lang="en-US" altLang="en-US"/>
              <a:pPr>
                <a:defRPr/>
              </a:pPr>
              <a:t>‹#›</a:t>
            </a:fld>
            <a:endParaRPr lang="en-US" altLang="en-US"/>
          </a:p>
        </p:txBody>
      </p:sp>
    </p:spTree>
    <p:extLst>
      <p:ext uri="{BB962C8B-B14F-4D97-AF65-F5344CB8AC3E}">
        <p14:creationId xmlns:p14="http://schemas.microsoft.com/office/powerpoint/2010/main" val="1905275461"/>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5662A6-CAD0-48A5-ACB8-A2A2085F5BC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F6063DBA-8CF6-4B14-9BBB-3CF09212F22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33771FA-DAAF-4D17-B3B3-81E6EBD3E862}"/>
              </a:ext>
            </a:extLst>
          </p:cNvPr>
          <p:cNvSpPr>
            <a:spLocks noGrp="1"/>
          </p:cNvSpPr>
          <p:nvPr>
            <p:ph type="sldNum" sz="quarter" idx="12"/>
          </p:nvPr>
        </p:nvSpPr>
        <p:spPr/>
        <p:txBody>
          <a:bodyPr/>
          <a:lstStyle>
            <a:lvl1pPr>
              <a:defRPr smtClean="0"/>
            </a:lvl1pPr>
          </a:lstStyle>
          <a:p>
            <a:pPr>
              <a:defRPr/>
            </a:pPr>
            <a:fld id="{63BD4614-EDA1-4191-BFEB-8E38854756DA}" type="slidenum">
              <a:rPr lang="en-US" altLang="en-US"/>
              <a:pPr>
                <a:defRPr/>
              </a:pPr>
              <a:t>‹#›</a:t>
            </a:fld>
            <a:endParaRPr lang="en-US" altLang="en-US"/>
          </a:p>
        </p:txBody>
      </p:sp>
    </p:spTree>
    <p:extLst>
      <p:ext uri="{BB962C8B-B14F-4D97-AF65-F5344CB8AC3E}">
        <p14:creationId xmlns:p14="http://schemas.microsoft.com/office/powerpoint/2010/main" val="923064076"/>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664148C4-8960-4FD6-AD56-7687A8B60203}"/>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D493689B-4545-4A98-A372-3C81636707E0}"/>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4E67731D-9E6D-4C05-A7C5-EA8EB95EB5BF}"/>
              </a:ext>
            </a:extLst>
          </p:cNvPr>
          <p:cNvSpPr>
            <a:spLocks noGrp="1"/>
          </p:cNvSpPr>
          <p:nvPr>
            <p:ph type="sldNum" sz="quarter" idx="12"/>
          </p:nvPr>
        </p:nvSpPr>
        <p:spPr>
          <a:xfrm>
            <a:off x="8229600" y="6473825"/>
            <a:ext cx="758825" cy="247650"/>
          </a:xfrm>
        </p:spPr>
        <p:txBody>
          <a:bodyPr/>
          <a:lstStyle>
            <a:lvl1pPr>
              <a:defRPr smtClean="0"/>
            </a:lvl1pPr>
          </a:lstStyle>
          <a:p>
            <a:pPr>
              <a:defRPr/>
            </a:pPr>
            <a:fld id="{1B1E5E0A-7728-4EF9-8B31-AC81BA609B13}" type="slidenum">
              <a:rPr lang="en-US" altLang="en-US"/>
              <a:pPr>
                <a:defRPr/>
              </a:pPr>
              <a:t>‹#›</a:t>
            </a:fld>
            <a:endParaRPr lang="en-US" altLang="en-US"/>
          </a:p>
        </p:txBody>
      </p:sp>
    </p:spTree>
    <p:extLst>
      <p:ext uri="{BB962C8B-B14F-4D97-AF65-F5344CB8AC3E}">
        <p14:creationId xmlns:p14="http://schemas.microsoft.com/office/powerpoint/2010/main" val="515257920"/>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417CFAA0-E28C-4C19-A8C1-1D41A2AD1994}"/>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FAED79C7-EF03-462C-A2A4-8EAB00565297}"/>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7B751CBB-CF7B-4C4A-B7CB-CE058D58E28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50F8EDFA-6F12-4F18-BD85-6A215350329D}"/>
              </a:ext>
            </a:extLst>
          </p:cNvPr>
          <p:cNvSpPr>
            <a:spLocks noGrp="1"/>
          </p:cNvSpPr>
          <p:nvPr>
            <p:ph type="sldNum" sz="quarter" idx="12"/>
          </p:nvPr>
        </p:nvSpPr>
        <p:spPr/>
        <p:txBody>
          <a:bodyPr/>
          <a:lstStyle>
            <a:lvl1pPr>
              <a:defRPr smtClean="0"/>
            </a:lvl1pPr>
          </a:lstStyle>
          <a:p>
            <a:pPr>
              <a:defRPr/>
            </a:pPr>
            <a:fld id="{77A0F70C-9714-4C4F-9D5E-1EBC6E151C51}" type="slidenum">
              <a:rPr lang="en-US" altLang="en-US"/>
              <a:pPr>
                <a:defRPr/>
              </a:pPr>
              <a:t>‹#›</a:t>
            </a:fld>
            <a:endParaRPr lang="en-US" altLang="en-US"/>
          </a:p>
        </p:txBody>
      </p:sp>
    </p:spTree>
    <p:extLst>
      <p:ext uri="{BB962C8B-B14F-4D97-AF65-F5344CB8AC3E}">
        <p14:creationId xmlns:p14="http://schemas.microsoft.com/office/powerpoint/2010/main" val="730409433"/>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2EFCA6E9-28EB-4ABF-A789-FDDEC687A069}"/>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53471474-3A94-47D2-A5A7-8426D6E338A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DFA79ED9-A5EA-4169-9672-BC115AB9E9E1}"/>
              </a:ext>
            </a:extLst>
          </p:cNvPr>
          <p:cNvSpPr>
            <a:spLocks noGrp="1"/>
          </p:cNvSpPr>
          <p:nvPr>
            <p:ph type="sldNum" sz="quarter" idx="12"/>
          </p:nvPr>
        </p:nvSpPr>
        <p:spPr/>
        <p:txBody>
          <a:bodyPr/>
          <a:lstStyle>
            <a:lvl1pPr>
              <a:defRPr/>
            </a:lvl1pPr>
          </a:lstStyle>
          <a:p>
            <a:pPr>
              <a:defRPr/>
            </a:pPr>
            <a:fld id="{BFE35280-0A87-4970-BF1D-E7CD980870B1}" type="slidenum">
              <a:rPr lang="en-US" altLang="en-US"/>
              <a:pPr>
                <a:defRPr/>
              </a:pPr>
              <a:t>‹#›</a:t>
            </a:fld>
            <a:endParaRPr lang="en-US" altLang="en-US"/>
          </a:p>
        </p:txBody>
      </p:sp>
    </p:spTree>
    <p:extLst>
      <p:ext uri="{BB962C8B-B14F-4D97-AF65-F5344CB8AC3E}">
        <p14:creationId xmlns:p14="http://schemas.microsoft.com/office/powerpoint/2010/main" val="2047249925"/>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7F992DC3-6850-4013-8439-4C8CA71B75BC}"/>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F4F490A3-FB93-40DA-9999-B84F2F62456A}"/>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E6D9ADA8-6D7D-47C7-BAF0-C83E53850CC9}"/>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220A26AD-EFB0-4AEE-A361-F79AA9B6909D}"/>
              </a:ext>
            </a:extLst>
          </p:cNvPr>
          <p:cNvSpPr>
            <a:spLocks noGrp="1"/>
          </p:cNvSpPr>
          <p:nvPr>
            <p:ph type="sldNum" sz="quarter" idx="12"/>
          </p:nvPr>
        </p:nvSpPr>
        <p:spPr>
          <a:xfrm>
            <a:off x="8229600" y="6477000"/>
            <a:ext cx="762000" cy="247650"/>
          </a:xfrm>
        </p:spPr>
        <p:txBody>
          <a:bodyPr/>
          <a:lstStyle>
            <a:lvl1pPr>
              <a:defRPr smtClean="0"/>
            </a:lvl1pPr>
          </a:lstStyle>
          <a:p>
            <a:pPr>
              <a:defRPr/>
            </a:pPr>
            <a:fld id="{BBE9A384-1353-465B-BDB0-25DAF7D21CDC}" type="slidenum">
              <a:rPr lang="en-US" altLang="en-US"/>
              <a:pPr>
                <a:defRPr/>
              </a:pPr>
              <a:t>‹#›</a:t>
            </a:fld>
            <a:endParaRPr lang="en-US" altLang="en-US"/>
          </a:p>
        </p:txBody>
      </p:sp>
    </p:spTree>
    <p:extLst>
      <p:ext uri="{BB962C8B-B14F-4D97-AF65-F5344CB8AC3E}">
        <p14:creationId xmlns:p14="http://schemas.microsoft.com/office/powerpoint/2010/main" val="47614315"/>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EEC18E41-C62F-40CD-91D0-E48837AE85BF}"/>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A30AC17C-445F-4A2F-BCA6-2B799049E14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78B85B6F-107A-4D34-843F-261BFCE08B9F}"/>
              </a:ext>
            </a:extLst>
          </p:cNvPr>
          <p:cNvSpPr>
            <a:spLocks noGrp="1"/>
          </p:cNvSpPr>
          <p:nvPr>
            <p:ph type="sldNum" sz="quarter" idx="12"/>
          </p:nvPr>
        </p:nvSpPr>
        <p:spPr/>
        <p:txBody>
          <a:bodyPr/>
          <a:lstStyle>
            <a:lvl1pPr>
              <a:defRPr/>
            </a:lvl1pPr>
          </a:lstStyle>
          <a:p>
            <a:pPr>
              <a:defRPr/>
            </a:pPr>
            <a:fld id="{57B8508B-AE87-4DA2-88D7-3DFF32283E7B}" type="slidenum">
              <a:rPr lang="en-US" altLang="en-US"/>
              <a:pPr>
                <a:defRPr/>
              </a:pPr>
              <a:t>‹#›</a:t>
            </a:fld>
            <a:endParaRPr lang="en-US" altLang="en-US"/>
          </a:p>
        </p:txBody>
      </p:sp>
    </p:spTree>
    <p:extLst>
      <p:ext uri="{BB962C8B-B14F-4D97-AF65-F5344CB8AC3E}">
        <p14:creationId xmlns:p14="http://schemas.microsoft.com/office/powerpoint/2010/main" val="382236685"/>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0DE9E88F-8C1D-4B5B-AD70-814AFE99C84F}"/>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AD629609-FF1A-4035-B138-998D25F3D5BB}"/>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B4A7FCEE-187F-44D6-B399-B2EDEC4891C3}"/>
              </a:ext>
            </a:extLst>
          </p:cNvPr>
          <p:cNvSpPr>
            <a:spLocks noGrp="1"/>
          </p:cNvSpPr>
          <p:nvPr>
            <p:ph type="sldNum" sz="quarter" idx="12"/>
          </p:nvPr>
        </p:nvSpPr>
        <p:spPr/>
        <p:txBody>
          <a:bodyPr/>
          <a:lstStyle>
            <a:lvl1pPr>
              <a:defRPr smtClean="0"/>
            </a:lvl1pPr>
          </a:lstStyle>
          <a:p>
            <a:pPr>
              <a:defRPr/>
            </a:pPr>
            <a:fld id="{8B3CBD84-FB7B-4CC8-B13A-FEFDC4D641CF}" type="slidenum">
              <a:rPr lang="en-US" altLang="en-US"/>
              <a:pPr>
                <a:defRPr/>
              </a:pPr>
              <a:t>‹#›</a:t>
            </a:fld>
            <a:endParaRPr lang="en-US" altLang="en-US"/>
          </a:p>
        </p:txBody>
      </p:sp>
    </p:spTree>
    <p:extLst>
      <p:ext uri="{BB962C8B-B14F-4D97-AF65-F5344CB8AC3E}">
        <p14:creationId xmlns:p14="http://schemas.microsoft.com/office/powerpoint/2010/main" val="830996576"/>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2F986499-0AEF-490A-9963-66A38325F713}"/>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41D8983D-FC96-4BFD-BEAC-72916C332D39}"/>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B564D295-8338-46B4-A0CF-296CE0A910EE}"/>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0A254FBB-1153-46C0-A0E0-D385D49FBBEB}"/>
              </a:ext>
            </a:extLst>
          </p:cNvPr>
          <p:cNvSpPr>
            <a:spLocks noGrp="1"/>
          </p:cNvSpPr>
          <p:nvPr>
            <p:ph type="sldNum" sz="quarter" idx="12"/>
          </p:nvPr>
        </p:nvSpPr>
        <p:spPr/>
        <p:txBody>
          <a:bodyPr/>
          <a:lstStyle>
            <a:lvl1pPr>
              <a:defRPr smtClean="0"/>
            </a:lvl1pPr>
          </a:lstStyle>
          <a:p>
            <a:pPr>
              <a:defRPr/>
            </a:pPr>
            <a:fld id="{91A2395E-D88B-46BE-9B82-B8EB33DADDF3}" type="slidenum">
              <a:rPr lang="en-US" altLang="en-US"/>
              <a:pPr>
                <a:defRPr/>
              </a:pPr>
              <a:t>‹#›</a:t>
            </a:fld>
            <a:endParaRPr lang="en-US" altLang="en-US"/>
          </a:p>
        </p:txBody>
      </p:sp>
    </p:spTree>
    <p:extLst>
      <p:ext uri="{BB962C8B-B14F-4D97-AF65-F5344CB8AC3E}">
        <p14:creationId xmlns:p14="http://schemas.microsoft.com/office/powerpoint/2010/main" val="1222429433"/>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C179574D-BBE7-4021-87A4-F87F9E40FA54}"/>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7808B66F-703F-41EE-87D1-1CC3C83713F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83D69F11-CDDD-487E-A407-94737CA92856}"/>
              </a:ext>
            </a:extLst>
          </p:cNvPr>
          <p:cNvSpPr>
            <a:spLocks noGrp="1"/>
          </p:cNvSpPr>
          <p:nvPr>
            <p:ph type="sldNum" sz="quarter" idx="12"/>
          </p:nvPr>
        </p:nvSpPr>
        <p:spPr/>
        <p:txBody>
          <a:bodyPr/>
          <a:lstStyle>
            <a:lvl1pPr>
              <a:defRPr smtClean="0"/>
            </a:lvl1pPr>
          </a:lstStyle>
          <a:p>
            <a:pPr>
              <a:defRPr/>
            </a:pPr>
            <a:fld id="{404CDCD7-E191-4341-8DB7-05B041E62F63}" type="slidenum">
              <a:rPr lang="en-US" altLang="en-US"/>
              <a:pPr>
                <a:defRPr/>
              </a:pPr>
              <a:t>‹#›</a:t>
            </a:fld>
            <a:endParaRPr lang="en-US" altLang="en-US"/>
          </a:p>
        </p:txBody>
      </p:sp>
    </p:spTree>
    <p:extLst>
      <p:ext uri="{BB962C8B-B14F-4D97-AF65-F5344CB8AC3E}">
        <p14:creationId xmlns:p14="http://schemas.microsoft.com/office/powerpoint/2010/main" val="2259329999"/>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24A08A11-2147-4DA1-B201-09381C7519F7}"/>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0A030030-8D9C-4AF4-B2B8-13E27A128DAE}"/>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B6405704-E7AE-46A6-AD82-68456C761E04}"/>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31CD7A8D-AC99-43CF-9F2D-6961E2AEC41E}"/>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BE3F49F2-9283-405B-B8F4-D37695CC3989}"/>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DA3A7996-14F7-4659-997A-DF3BED98E632}"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DB1B7B02-4D6B-4934-B4CA-F424C1637F43}"/>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BD4EB191-C35E-4600-946D-AB2A0ACB4216}"/>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1A6838F3-4D55-4ECE-89CE-7089A9785743}"/>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937" r:id="rId1"/>
    <p:sldLayoutId id="2147485938" r:id="rId2"/>
    <p:sldLayoutId id="2147485939" r:id="rId3"/>
    <p:sldLayoutId id="2147485934" r:id="rId4"/>
    <p:sldLayoutId id="2147485940" r:id="rId5"/>
    <p:sldLayoutId id="2147485935" r:id="rId6"/>
    <p:sldLayoutId id="2147485941" r:id="rId7"/>
    <p:sldLayoutId id="2147485942" r:id="rId8"/>
    <p:sldLayoutId id="2147485943" r:id="rId9"/>
    <p:sldLayoutId id="2147485936" r:id="rId10"/>
    <p:sldLayoutId id="2147485944"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F885B2CC-A5D1-4471-883F-31A83602FC33}"/>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god’s engagement Ring</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3CC90E6-DC38-4A2E-B45A-B0DCE5D75CB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D2E3153-2B93-450B-85C3-99F6ADEEAFA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How was it used?</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To bind &amp; identify scrolls, packages &amp; merchandise.</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6206FD4-F290-4B53-AC84-53506D9C7A3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What’s a Seal?</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5F8C7E9-D888-4F81-B148-5DDE93A4A33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5FEB2B2-8D66-47AE-BD1C-37268AA70FE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How was it used?</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Esther 8:8 - Now write another decree in the king’s name in behalf of the Jews as seems best to you,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seal it with the king’s signet ring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for no document written in the king’s name and sealed with his ring can be revoked.”</a:t>
            </a:r>
          </a:p>
        </p:txBody>
      </p:sp>
      <p:sp>
        <p:nvSpPr>
          <p:cNvPr id="4" name="Rectangle 3">
            <a:extLst>
              <a:ext uri="{FF2B5EF4-FFF2-40B4-BE49-F238E27FC236}">
                <a16:creationId xmlns:a16="http://schemas.microsoft.com/office/drawing/2014/main" id="{5AF04225-A317-43E4-9ABF-73D4A5F4DE3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What’s a Seal?</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CAE6B1-3B0C-4E06-AB96-66B5C5D0F49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3D3F22C-59B2-4092-BBCB-6F4DC95EEFC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How was it used?</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27:65-66 - “Take a guard,” Pilate answered. “Go, make the tomb as secure as you know how.” So they went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made the tomb secure by putting a seal on the stone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posting the guard.</a:t>
            </a:r>
          </a:p>
        </p:txBody>
      </p:sp>
      <p:sp>
        <p:nvSpPr>
          <p:cNvPr id="4" name="Rectangle 3">
            <a:extLst>
              <a:ext uri="{FF2B5EF4-FFF2-40B4-BE49-F238E27FC236}">
                <a16:creationId xmlns:a16="http://schemas.microsoft.com/office/drawing/2014/main" id="{15601D88-9E43-4C9D-AE76-A5F76FE0978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What’s a Seal?</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E18077F-90CE-4F50-9869-3A9E2ADD7BF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A063530-5778-4748-8387-3AEFA752556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What was the purpose of a seal?</a:t>
            </a:r>
          </a:p>
        </p:txBody>
      </p:sp>
      <p:sp>
        <p:nvSpPr>
          <p:cNvPr id="4" name="Rectangle 3">
            <a:extLst>
              <a:ext uri="{FF2B5EF4-FFF2-40B4-BE49-F238E27FC236}">
                <a16:creationId xmlns:a16="http://schemas.microsoft.com/office/drawing/2014/main" id="{A5B64314-9788-4149-8130-254ED738FC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What’s a Seal?</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E4D5596-6BEB-4CB5-8E48-913E5A39696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CC39627-CBF2-47AF-9D34-1DB5B6C13E7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What was the purpose of a seal?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identify</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who the sender 	was.</a:t>
            </a:r>
          </a:p>
        </p:txBody>
      </p:sp>
      <p:sp>
        <p:nvSpPr>
          <p:cNvPr id="4" name="Rectangle 3">
            <a:extLst>
              <a:ext uri="{FF2B5EF4-FFF2-40B4-BE49-F238E27FC236}">
                <a16:creationId xmlns:a16="http://schemas.microsoft.com/office/drawing/2014/main" id="{C0280FAF-7FB9-4C51-8FE3-A956519DA11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What’s a Seal?</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EA49C84-5BDD-46CE-BEE0-742E89FB506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EB75032-BE5A-4261-A1CE-8700801C03F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What was the purpose of a seal?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identify</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who the sender 	was.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To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fasten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the scroll.</a:t>
            </a:r>
          </a:p>
        </p:txBody>
      </p:sp>
      <p:sp>
        <p:nvSpPr>
          <p:cNvPr id="4" name="Rectangle 3">
            <a:extLst>
              <a:ext uri="{FF2B5EF4-FFF2-40B4-BE49-F238E27FC236}">
                <a16:creationId xmlns:a16="http://schemas.microsoft.com/office/drawing/2014/main" id="{BC7640F7-441E-49B4-8CEE-74A094DA341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What’s a Seal?</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1771310-24A3-4B67-A19C-93D0537DD41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C3BE8B8-37C7-486B-A2E5-32FF0434FE5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D.  Additional meaning during Jesus’ day.</a:t>
            </a:r>
          </a:p>
        </p:txBody>
      </p:sp>
      <p:sp>
        <p:nvSpPr>
          <p:cNvPr id="4" name="Rectangle 3">
            <a:extLst>
              <a:ext uri="{FF2B5EF4-FFF2-40B4-BE49-F238E27FC236}">
                <a16:creationId xmlns:a16="http://schemas.microsoft.com/office/drawing/2014/main" id="{44A8C23F-D16F-44E3-B3E9-7EED64C924A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What’s a Seal?</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39288AC-7A2A-4080-8BB0-7DC504CC17B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4E8C633-3B96-4984-A0D6-05E70B46ADA8}"/>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D.  Additional meaning during Jesus’ day.</a:t>
            </a:r>
          </a:p>
          <a:p>
            <a:pPr marL="609600" indent="-609600"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the promised Holy Spirit, who is a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deposit</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guaranteeing our inheritance until the redemption of those who are God’s possession — to the praise of his glory.</a:t>
            </a:r>
          </a:p>
          <a:p>
            <a:pPr marL="609600" indent="-609600"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v13-14</a:t>
            </a:r>
          </a:p>
          <a:p>
            <a:pPr marL="609600" indent="-609600"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Deposit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earnest money, a 	down payment.</a:t>
            </a:r>
          </a:p>
          <a:p>
            <a:pPr marL="609600" indent="-609600"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ἀρραβών</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D149164D-0003-4EB6-AAA9-4C87211D564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What’s a Seal?</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F0BF50B-2DC9-461A-AA78-EEC1B90C8E0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DAEF3DB-5858-4623-8219-DFF926D6B23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D.  Additional meaning during Jesus’ day.</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Ancient documents using this 	word.</a:t>
            </a:r>
          </a:p>
        </p:txBody>
      </p:sp>
      <p:sp>
        <p:nvSpPr>
          <p:cNvPr id="4" name="Rectangle 3">
            <a:extLst>
              <a:ext uri="{FF2B5EF4-FFF2-40B4-BE49-F238E27FC236}">
                <a16:creationId xmlns:a16="http://schemas.microsoft.com/office/drawing/2014/main" id="{81E61030-8234-4634-ADAD-D704DCE56C0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What’s a Seal?</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E0AFF8A-BB47-41FB-ADF5-449478A6F71B}"/>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0C6F64A-E121-48CD-B37E-C2D4EFC853CF}"/>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What’s a Seal?</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How Does the Holy Spirit Become God’s Seal?</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AF35490-DED4-466B-A2EE-2BF681CC29C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DDC0DBE-7CF0-4745-9547-13DF7C0DCDF4}"/>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1:1-3</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Paul, an apostle of Christ Jesus by the will of God, To the saints in Ephesus, the faithful in Christ Jesus: Grace and peace to you from God our Father and the Lord Jesus Christ.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Praise be to the God and Father of our Lord Jesus Christ, who has blessed us in the heavenly realms with every spiritual blessing in Christ.</a:t>
            </a:r>
            <a:endParaRPr lang="en-US" sz="2800" b="1" dirty="0">
              <a:solidFill>
                <a:schemeClr val="tx1"/>
              </a:solidFill>
              <a:latin typeface="Arial" pitchFamily="34" charset="0"/>
              <a:cs typeface="Arial" pitchFamily="34" charset="0"/>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E05678C-2242-4669-9871-1BCAC57CFC0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E0E26CC-4D62-4D69-BF50-A5E5C22D5547}"/>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Holy Spirit begins to </a:t>
            </a:r>
            <a:r>
              <a:rPr lang="en-US" sz="4400" b="1" u="sng" dirty="0">
                <a:solidFill>
                  <a:srgbClr val="990033"/>
                </a:solidFill>
                <a:effectLst>
                  <a:outerShdw blurRad="38100" dist="38100" dir="2700000" algn="tl">
                    <a:srgbClr val="000000">
                      <a:alpha val="43137"/>
                    </a:srgbClr>
                  </a:outerShdw>
                </a:effectLst>
                <a:latin typeface="Arial Narrow" pitchFamily="34" charset="0"/>
              </a:rPr>
              <a:t>work</a:t>
            </a:r>
            <a:r>
              <a:rPr lang="en-US" sz="4400" b="1" dirty="0">
                <a:solidFill>
                  <a:srgbClr val="990033"/>
                </a:solidFill>
                <a:effectLst>
                  <a:outerShdw blurRad="38100" dist="38100" dir="2700000" algn="tl">
                    <a:srgbClr val="000000">
                      <a:alpha val="43137"/>
                    </a:srgbClr>
                  </a:outerShdw>
                </a:effectLst>
                <a:latin typeface="Arial Narrow" pitchFamily="34" charset="0"/>
              </a:rPr>
              <a:t> in your life to make a difference.</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65AFD77-A9D0-4A0A-9A68-A0C62A730C2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How Does the Holy Spirit Become God’s Seal?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5F15DBF-480C-497A-BBFE-5E4D958A4E5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C215B54-8D8C-47C8-9C67-00F9068E5BFD}"/>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Holy Spirit begins to </a:t>
            </a:r>
            <a:r>
              <a:rPr lang="en-US" sz="4400" b="1" u="sng" dirty="0">
                <a:solidFill>
                  <a:srgbClr val="990033"/>
                </a:solidFill>
                <a:effectLst>
                  <a:outerShdw blurRad="38100" dist="38100" dir="2700000" algn="tl">
                    <a:srgbClr val="000000">
                      <a:alpha val="43137"/>
                    </a:srgbClr>
                  </a:outerShdw>
                </a:effectLst>
                <a:latin typeface="Arial Narrow" pitchFamily="34" charset="0"/>
              </a:rPr>
              <a:t>work</a:t>
            </a:r>
            <a:r>
              <a:rPr lang="en-US" sz="4400" b="1" dirty="0">
                <a:solidFill>
                  <a:srgbClr val="990033"/>
                </a:solidFill>
                <a:effectLst>
                  <a:outerShdw blurRad="38100" dist="38100" dir="2700000" algn="tl">
                    <a:srgbClr val="000000">
                      <a:alpha val="43137"/>
                    </a:srgbClr>
                  </a:outerShdw>
                </a:effectLst>
                <a:latin typeface="Arial Narrow" pitchFamily="34" charset="0"/>
              </a:rPr>
              <a:t> in your life to make a difference.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You receive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power</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live the 	Christian </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life.</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48167BB1-32F8-4D5F-82FE-AFAD27D8857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How Does the Holy Spirit Become God’s Seal?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6218C8A-EE31-4E03-B918-AF2BEE37DFD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7738140-2622-40CB-80FF-9BDE0299A977}"/>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Holy Spirit begins to </a:t>
            </a:r>
            <a:r>
              <a:rPr lang="en-US" sz="4400" b="1" u="sng" dirty="0">
                <a:solidFill>
                  <a:srgbClr val="990033"/>
                </a:solidFill>
                <a:effectLst>
                  <a:outerShdw blurRad="38100" dist="38100" dir="2700000" algn="tl">
                    <a:srgbClr val="000000">
                      <a:alpha val="43137"/>
                    </a:srgbClr>
                  </a:outerShdw>
                </a:effectLst>
                <a:latin typeface="Arial Narrow" pitchFamily="34" charset="0"/>
              </a:rPr>
              <a:t>work</a:t>
            </a:r>
            <a:r>
              <a:rPr lang="en-US" sz="4400" b="1" dirty="0">
                <a:solidFill>
                  <a:srgbClr val="990033"/>
                </a:solidFill>
                <a:effectLst>
                  <a:outerShdw blurRad="38100" dist="38100" dir="2700000" algn="tl">
                    <a:srgbClr val="000000">
                      <a:alpha val="43137"/>
                    </a:srgbClr>
                  </a:outerShdw>
                </a:effectLst>
                <a:latin typeface="Arial Narrow" pitchFamily="34" charset="0"/>
              </a:rPr>
              <a:t> in your life to make a difference.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You receive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power</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live the 	Christian life.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He helps you to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obey</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3:24 -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Those who obey his commands live in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he in them. And this is how we know that he lives in us: We know it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by the Spirit he gave 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p>
        </p:txBody>
      </p:sp>
      <p:sp>
        <p:nvSpPr>
          <p:cNvPr id="4" name="Rectangle 3">
            <a:extLst>
              <a:ext uri="{FF2B5EF4-FFF2-40B4-BE49-F238E27FC236}">
                <a16:creationId xmlns:a16="http://schemas.microsoft.com/office/drawing/2014/main" id="{3B150D2F-7043-402A-921B-0229A659045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How Does the Holy Spirit Become God’s Seal?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B58F9C1-9C3F-4236-A0CD-9B8B304F2BF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006410C-A06F-4AE2-AC51-8E90D0D830D0}"/>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Holy Spirit begins to </a:t>
            </a:r>
            <a:r>
              <a:rPr lang="en-US" sz="4400" b="1" u="sng" dirty="0">
                <a:solidFill>
                  <a:srgbClr val="990033"/>
                </a:solidFill>
                <a:effectLst>
                  <a:outerShdw blurRad="38100" dist="38100" dir="2700000" algn="tl">
                    <a:srgbClr val="000000">
                      <a:alpha val="43137"/>
                    </a:srgbClr>
                  </a:outerShdw>
                </a:effectLst>
                <a:latin typeface="Arial Narrow" pitchFamily="34" charset="0"/>
              </a:rPr>
              <a:t>work</a:t>
            </a:r>
            <a:r>
              <a:rPr lang="en-US" sz="4400" b="1" dirty="0">
                <a:solidFill>
                  <a:srgbClr val="990033"/>
                </a:solidFill>
                <a:effectLst>
                  <a:outerShdw blurRad="38100" dist="38100" dir="2700000" algn="tl">
                    <a:srgbClr val="000000">
                      <a:alpha val="43137"/>
                    </a:srgbClr>
                  </a:outerShdw>
                </a:effectLst>
                <a:latin typeface="Arial Narrow" pitchFamily="34" charset="0"/>
              </a:rPr>
              <a:t> in your life to make a difference.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You receive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power</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live the 	Christian life.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He helps you to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identify</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with 		the Lord’s holy life.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4:13 - We know that we live in him and he in us, because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has given us of his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4C0B2592-5869-43F2-8A81-5AD7CB9F036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How Does the Holy Spirit Become God’s Seal?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4AD6782-4F30-4A08-8DC0-6977B4B3FC3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06C42D9-912B-47C5-8AB6-8BDB9B0D1533}"/>
              </a:ext>
            </a:extLst>
          </p:cNvPr>
          <p:cNvSpPr>
            <a:spLocks noGrp="1" noChangeArrowheads="1"/>
          </p:cNvSpPr>
          <p:nvPr>
            <p:ph idx="1"/>
          </p:nvPr>
        </p:nvSpPr>
        <p:spPr>
          <a:xfrm>
            <a:off x="457200" y="10668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Holy Spirit begins to </a:t>
            </a:r>
            <a:r>
              <a:rPr lang="en-US" sz="4400" b="1" u="sng" dirty="0">
                <a:solidFill>
                  <a:srgbClr val="990033"/>
                </a:solidFill>
                <a:effectLst>
                  <a:outerShdw blurRad="38100" dist="38100" dir="2700000" algn="tl">
                    <a:srgbClr val="000000">
                      <a:alpha val="43137"/>
                    </a:srgbClr>
                  </a:outerShdw>
                </a:effectLst>
                <a:latin typeface="Arial Narrow" pitchFamily="34" charset="0"/>
              </a:rPr>
              <a:t>work</a:t>
            </a:r>
            <a:r>
              <a:rPr lang="en-US" sz="4400" b="1" dirty="0">
                <a:solidFill>
                  <a:srgbClr val="990033"/>
                </a:solidFill>
                <a:effectLst>
                  <a:outerShdw blurRad="38100" dist="38100" dir="2700000" algn="tl">
                    <a:srgbClr val="000000">
                      <a:alpha val="43137"/>
                    </a:srgbClr>
                  </a:outerShdw>
                </a:effectLst>
                <a:latin typeface="Arial Narrow" pitchFamily="34" charset="0"/>
              </a:rPr>
              <a:t> in your life to make a difference.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You receive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direction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live 	the Christian life.</a:t>
            </a:r>
          </a:p>
        </p:txBody>
      </p:sp>
      <p:sp>
        <p:nvSpPr>
          <p:cNvPr id="4" name="Rectangle 3">
            <a:extLst>
              <a:ext uri="{FF2B5EF4-FFF2-40B4-BE49-F238E27FC236}">
                <a16:creationId xmlns:a16="http://schemas.microsoft.com/office/drawing/2014/main" id="{5F5E87AB-7F4D-4470-B809-9905E9EF539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How Does the Holy Spirit Become God’s Seal?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7EAB93A-2419-4895-98A9-04D19F06A42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BD0BAB1-5805-4ABA-BAC3-8362EAD9DD6C}"/>
              </a:ext>
            </a:extLst>
          </p:cNvPr>
          <p:cNvSpPr>
            <a:spLocks noGrp="1" noChangeArrowheads="1"/>
          </p:cNvSpPr>
          <p:nvPr>
            <p:ph idx="1"/>
          </p:nvPr>
        </p:nvSpPr>
        <p:spPr>
          <a:xfrm>
            <a:off x="457200" y="10668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You receive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direction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live 	the Christian life.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The Holy Spirit 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truth</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5:6 - And it is the Spirit who testifies, because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Spirit is the truth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E91AFBED-A656-47EC-9A10-DD2025B9FB2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How Does the Holy Spirit Become God’s Seal?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97D6FE5-9AF8-498A-9EDE-75A75BAAD7E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C37C0EC-60C0-45FA-8AD3-F4131672A6FD}"/>
              </a:ext>
            </a:extLst>
          </p:cNvPr>
          <p:cNvSpPr>
            <a:spLocks noGrp="1" noChangeArrowheads="1"/>
          </p:cNvSpPr>
          <p:nvPr>
            <p:ph idx="1"/>
          </p:nvPr>
        </p:nvSpPr>
        <p:spPr>
          <a:xfrm>
            <a:off x="457200" y="10668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You receive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direction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live 	the Christian life.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The Holy Spirit assures you 		are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God’s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child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4:6 - Because you are sons,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God sent the Spirit of his Son into our hearts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Spirit who calls out, </a:t>
            </a:r>
            <a:r>
              <a:rPr lang="en-US" sz="2800" b="1" i="1" dirty="0">
                <a:solidFill>
                  <a:schemeClr val="tx1"/>
                </a:solidFill>
                <a:effectLst>
                  <a:outerShdw blurRad="38100" dist="38100" dir="2700000" algn="tl">
                    <a:srgbClr val="000000">
                      <a:alpha val="43137"/>
                    </a:srgbClr>
                  </a:outerShdw>
                </a:effectLst>
                <a:latin typeface="Arial" pitchFamily="34" charset="0"/>
                <a:cs typeface="Arial" pitchFamily="34" charset="0"/>
              </a:rPr>
              <a:t>“Abba</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Father.”</a:t>
            </a:r>
          </a:p>
        </p:txBody>
      </p:sp>
      <p:sp>
        <p:nvSpPr>
          <p:cNvPr id="4" name="Rectangle 3">
            <a:extLst>
              <a:ext uri="{FF2B5EF4-FFF2-40B4-BE49-F238E27FC236}">
                <a16:creationId xmlns:a16="http://schemas.microsoft.com/office/drawing/2014/main" id="{603A964E-31E5-4577-8622-946BDC3FE83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How Does the Holy Spirit Become God’s Seal?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4FF90A9-A8C1-4DC5-A6C3-F38EF0F7423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40765C6-5BF3-4AFD-B6A9-191100655E5F}"/>
              </a:ext>
            </a:extLst>
          </p:cNvPr>
          <p:cNvSpPr>
            <a:spLocks noGrp="1" noChangeArrowheads="1"/>
          </p:cNvSpPr>
          <p:nvPr>
            <p:ph idx="1"/>
          </p:nvPr>
        </p:nvSpPr>
        <p:spPr>
          <a:xfrm>
            <a:off x="457200" y="10668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You receive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direction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live 	the Christian life.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The Holy Spirit assures you 		are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God’s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child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4:6 - Because you are sons,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God sent the Spirit of his Son into our hearts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Spirit who calls out, </a:t>
            </a:r>
            <a:r>
              <a:rPr lang="en-US" sz="2800" b="1" i="1" dirty="0">
                <a:solidFill>
                  <a:schemeClr val="tx1"/>
                </a:solidFill>
                <a:effectLst>
                  <a:outerShdw blurRad="38100" dist="38100" dir="2700000" algn="tl">
                    <a:srgbClr val="000000">
                      <a:alpha val="43137"/>
                    </a:srgbClr>
                  </a:outerShdw>
                </a:effectLst>
                <a:latin typeface="Arial" pitchFamily="34" charset="0"/>
                <a:cs typeface="Arial" pitchFamily="34" charset="0"/>
              </a:rPr>
              <a:t>“Abba</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Father.”</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8:16 -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Spirit himself testifies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with our spirit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are God’s children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9FABE24E-8FF6-4ACF-9C51-8C38AF2872E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How Does the Holy Spirit Become God’s Seal?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4EE90B9-5C8E-42A4-8E66-4D5B77A345E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60B1505-6852-499F-9FC8-B851F1861FAF}"/>
              </a:ext>
            </a:extLst>
          </p:cNvPr>
          <p:cNvSpPr>
            <a:spLocks noGrp="1" noChangeArrowheads="1"/>
          </p:cNvSpPr>
          <p:nvPr>
            <p:ph idx="1"/>
          </p:nvPr>
        </p:nvSpPr>
        <p:spPr>
          <a:xfrm>
            <a:off x="457200" y="10668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Holy Spirit begins to </a:t>
            </a:r>
            <a:r>
              <a:rPr lang="en-US" sz="4400" b="1" u="sng" dirty="0">
                <a:solidFill>
                  <a:srgbClr val="990033"/>
                </a:solidFill>
                <a:effectLst>
                  <a:outerShdw blurRad="38100" dist="38100" dir="2700000" algn="tl">
                    <a:srgbClr val="000000">
                      <a:alpha val="43137"/>
                    </a:srgbClr>
                  </a:outerShdw>
                </a:effectLst>
                <a:latin typeface="Arial Narrow" pitchFamily="34" charset="0"/>
              </a:rPr>
              <a:t>work</a:t>
            </a:r>
            <a:r>
              <a:rPr lang="en-US" sz="4400" b="1" dirty="0">
                <a:solidFill>
                  <a:srgbClr val="990033"/>
                </a:solidFill>
                <a:effectLst>
                  <a:outerShdw blurRad="38100" dist="38100" dir="2700000" algn="tl">
                    <a:srgbClr val="000000">
                      <a:alpha val="43137"/>
                    </a:srgbClr>
                  </a:outerShdw>
                </a:effectLst>
                <a:latin typeface="Arial Narrow" pitchFamily="34" charset="0"/>
              </a:rPr>
              <a:t> in your life to make a difference.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Holy Spirit becomes the first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installment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an everlasting life.</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57E8A1DB-B04C-4AD5-9BCF-7F8A96CE1C9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How Does the Holy Spirit Become God’s Seal?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04DAE3A-50CD-4BD3-B7B9-FB080ED38B9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72E926F-1C67-45A8-9BD6-AD2E9780AC08}"/>
              </a:ext>
            </a:extLst>
          </p:cNvPr>
          <p:cNvSpPr>
            <a:spLocks noGrp="1" noChangeArrowheads="1"/>
          </p:cNvSpPr>
          <p:nvPr>
            <p:ph idx="1"/>
          </p:nvPr>
        </p:nvSpPr>
        <p:spPr>
          <a:xfrm>
            <a:off x="457200" y="10668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Holy Spirit becomes the first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installment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an everlasting life.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the promised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Holy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who is a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deposit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guaranteeing our inheritance until the redemption of those who are God’s possession — to the praise of his glory. - v13-14</a:t>
            </a:r>
          </a:p>
        </p:txBody>
      </p:sp>
      <p:sp>
        <p:nvSpPr>
          <p:cNvPr id="4" name="Rectangle 3">
            <a:extLst>
              <a:ext uri="{FF2B5EF4-FFF2-40B4-BE49-F238E27FC236}">
                <a16:creationId xmlns:a16="http://schemas.microsoft.com/office/drawing/2014/main" id="{8B8A042C-9269-4AE4-A2B7-2692200BFE9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How Does the Holy Spirit Become God’s Seal?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E1841A1-E8FB-403F-A247-DA747936954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C7D75B8-2CE6-44BA-8A76-CED429C3A947}"/>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1:4-8</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he chose us in him before the creation of the world to be holy and blameless in his sight. In love he predestined us to be adopted as his sons through Jesus Christ, in accordance with his pleasure and will — to the praise of his glorious grace, which he has freely given us in the One he loves. In him we have redemption through his blood, the forgiveness of sins, in accordance with the riches of God’s grace that he lavished on us with all wisdom and understanding.</a:t>
            </a:r>
            <a:endParaRPr lang="en-US" sz="2800" b="1" dirty="0">
              <a:solidFill>
                <a:schemeClr val="tx1"/>
              </a:solidFill>
              <a:latin typeface="Arial" pitchFamily="34" charset="0"/>
              <a:cs typeface="Arial" pitchFamily="34" charset="0"/>
            </a:endParaRP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898902E-8B7E-429D-96D3-32B488A2656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FC71E67-251A-4697-A22E-C4DE9A84A2C5}"/>
              </a:ext>
            </a:extLst>
          </p:cNvPr>
          <p:cNvSpPr>
            <a:spLocks noGrp="1" noChangeArrowheads="1"/>
          </p:cNvSpPr>
          <p:nvPr>
            <p:ph idx="1"/>
          </p:nvPr>
        </p:nvSpPr>
        <p:spPr>
          <a:xfrm>
            <a:off x="457200" y="10668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Holy Spirit becomes the first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installment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an everlasting life.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Corinthians 1:21-22 - He anointed us,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set his seal of ownership on 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put his Spirit in  our  hearts  as  a  deposit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guaranteeing what is to come.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Corinthians 5:5 - Now it is God who has made us for this very purpose and has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given us the Spirit as a deposit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guaranteeing what is to come</a:t>
            </a:r>
            <a:r>
              <a:rPr lang="en-US" sz="2800" dirty="0"/>
              <a:t>.</a:t>
            </a:r>
          </a:p>
        </p:txBody>
      </p:sp>
      <p:sp>
        <p:nvSpPr>
          <p:cNvPr id="4" name="Rectangle 3">
            <a:extLst>
              <a:ext uri="{FF2B5EF4-FFF2-40B4-BE49-F238E27FC236}">
                <a16:creationId xmlns:a16="http://schemas.microsoft.com/office/drawing/2014/main" id="{130C6D6E-0F46-40A4-81A7-D147D0D06A1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How Does the Holy Spirit Become God’s Seal?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C00373D-4ECB-490D-BB40-BE4BBAEA6810}"/>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06758C4-E3E7-484A-9FB5-F0C670453DE1}"/>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What’s a Seal?</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cs typeface="Arial" pitchFamily="34" charset="0"/>
              </a:rPr>
              <a:t>II.  How Does the Holy Spirit Become God’s Seal?</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III. When are You Sealed with God’s Holy Spirit?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B32011E-17F4-4CA9-ABF6-06BE4D34E0A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FDFAB01-3436-40C0-84DB-7BA0BF83526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The Holy Spirit is given to everyone who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surrenders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the Lord’s authority,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repents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&amp; 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baptized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2:38 - Peter replied,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Repent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baptized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every one of you, in the name of Jesus Christ for the forgiveness of your sins.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will receive the gift of the Holy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642449AE-3EA6-4359-B187-C980EF7507D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When are You Sealed with God’s Holy Spirit?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0D1B799-E295-4EFD-B25D-05AC0A76F32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68D6B88-4D09-4169-880F-15752B163A4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The Holy Spirit fills those believers who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ask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Him.</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11:13 - If you then, though you are evil, know how to give good gifts to your children, how much more will your Father in heaven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give the Holy Spirit to those who ask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6ACF2BF5-B2BB-4102-9D80-81EDFF6AD34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When are You Sealed with God’s Holy Spirit?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547F21A-5FEB-4923-9DF4-A8E28758216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0C2E195-2ECE-4325-A364-DF39CF6F6D5D}"/>
              </a:ext>
            </a:extLst>
          </p:cNvPr>
          <p:cNvSpPr>
            <a:spLocks noGrp="1" noChangeArrowheads="1"/>
          </p:cNvSpPr>
          <p:nvPr>
            <p:ph idx="1"/>
          </p:nvPr>
        </p:nvSpPr>
        <p:spPr>
          <a:xfrm>
            <a:off x="457200" y="1143000"/>
            <a:ext cx="8229600" cy="5410200"/>
          </a:xfrm>
        </p:spPr>
        <p:txBody>
          <a:bodyPr>
            <a:normAutofit/>
          </a:bodyPr>
          <a:lstStyle/>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When you are ready to surrender to the Lord’s authority - He will give you His Holy Spirit as a down payment on the eternal life He has promised.</a:t>
            </a: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So - surrender now!</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593573-D242-461F-A220-23C98E78B85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F508AA0-8C34-4117-87E4-6FB86C343194}"/>
              </a:ext>
            </a:extLst>
          </p:cNvPr>
          <p:cNvSpPr>
            <a:spLocks noGrp="1" noChangeArrowheads="1"/>
          </p:cNvSpPr>
          <p:nvPr>
            <p:ph idx="1"/>
          </p:nvPr>
        </p:nvSpPr>
        <p:spPr>
          <a:xfrm>
            <a:off x="381000" y="1066800"/>
            <a:ext cx="83820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1:9-12</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he made known to us the mystery of his will according to his good pleasure, which he purposed in Christ, to be put into effect when the times will have reached their fulfillment —to bring all things in heaven and on earth together under one head, even Christ. In him we were also chosen, having been predestined according to the plan of him who works out everything in conformity with the purpose of his will, in order that we, who were the first to hope in Christ, might be for the praise of his glory.</a:t>
            </a:r>
            <a:endParaRPr lang="en-US" sz="2800" b="1" dirty="0">
              <a:solidFill>
                <a:schemeClr val="tx1"/>
              </a:solidFill>
              <a:latin typeface="Arial" pitchFamily="34" charset="0"/>
              <a:cs typeface="Arial" pitchFamily="34" charset="0"/>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F35AB14-AEF2-49D9-9E09-DDAD6ABB29F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9E132EB-86F1-4FAF-98A3-A0FAA01729F7}"/>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1:13-14</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you also were included in Christ when you heard the word of truth, the gospel of your salvation.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Having believed, you were marked in him with a seal, the promised Holy Spirit, who is a deposit guaranteeing our inheritance until the redemption of those who are God’s possession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to the praise of his glory</a:t>
            </a:r>
            <a:r>
              <a:rPr lang="en-US" sz="2800" b="1" dirty="0">
                <a:solidFill>
                  <a:schemeClr val="tx1"/>
                </a:solidFill>
                <a:latin typeface="Arial" pitchFamily="34" charset="0"/>
                <a:cs typeface="Arial" pitchFamily="34" charset="0"/>
              </a:rPr>
              <a:t>.</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EC44375-FBE0-4640-9A16-2CF5A2F728FC}"/>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C22E821-EB7A-41AC-8BA5-E9FD3DD2167D}"/>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What’s a </a:t>
            </a:r>
            <a:r>
              <a:rPr lang="en-US" sz="4400" b="1">
                <a:solidFill>
                  <a:srgbClr val="002060"/>
                </a:solidFill>
                <a:effectLst>
                  <a:outerShdw blurRad="38100" dist="38100" dir="2700000" algn="tl">
                    <a:srgbClr val="000000">
                      <a:alpha val="43137"/>
                    </a:srgbClr>
                  </a:outerShdw>
                </a:effectLst>
                <a:latin typeface="Arial Narrow" pitchFamily="34" charset="0"/>
              </a:rPr>
              <a:t>Seal?</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Having believed,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you were marked in him with a seal</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the promised Holy Spirit, who is a deposit guaranteeing our inheritance until the redemption of those who are God’s possession</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6EFA24C-E28B-453C-8E47-BE290F049A7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2F190B-4181-4320-9EA6-80E14A09E73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What was It?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26FB1DB4-C82F-47E7-BD37-DD8AE52D283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What’s a Seal?</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F0FE76C-DC77-4D84-AA18-52DF5F6758D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3B55A15-0638-469A-90D4-990790D8651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What was It?</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symbol impressed on a wax base</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34C39F61-D024-40DA-8511-4577AE1707F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What’s a Seal?</a:t>
            </a:r>
          </a:p>
        </p:txBody>
      </p:sp>
      <p:pic>
        <p:nvPicPr>
          <p:cNvPr id="26629" name="Picture 4" descr="RomanSeal2.bmp">
            <a:extLst>
              <a:ext uri="{FF2B5EF4-FFF2-40B4-BE49-F238E27FC236}">
                <a16:creationId xmlns:a16="http://schemas.microsoft.com/office/drawing/2014/main" id="{4C242356-BC9B-41FD-B666-B26776A72E4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514600"/>
            <a:ext cx="2976563"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0" name="Picture 5" descr="RomanSeal.bmp">
            <a:extLst>
              <a:ext uri="{FF2B5EF4-FFF2-40B4-BE49-F238E27FC236}">
                <a16:creationId xmlns:a16="http://schemas.microsoft.com/office/drawing/2014/main" id="{FD240A51-948C-4F60-8497-9DD94CA1157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2438400"/>
            <a:ext cx="2209800" cy="253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8F35B87-EEF8-48CD-8AFE-BC2DB2A1C82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A78E6DA-CF0B-4FF6-95A7-19A6C0567C1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How was it used?</a:t>
            </a:r>
          </a:p>
        </p:txBody>
      </p:sp>
      <p:sp>
        <p:nvSpPr>
          <p:cNvPr id="4" name="Rectangle 3">
            <a:extLst>
              <a:ext uri="{FF2B5EF4-FFF2-40B4-BE49-F238E27FC236}">
                <a16:creationId xmlns:a16="http://schemas.microsoft.com/office/drawing/2014/main" id="{39D7F999-866A-4998-B688-EFF9C673F9D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What’s a Seal?</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28664</TotalTime>
  <Words>1711</Words>
  <Application>Microsoft Office PowerPoint</Application>
  <PresentationFormat>On-screen Show (4:3)</PresentationFormat>
  <Paragraphs>176</Paragraphs>
  <Slides>34</Slides>
  <Notes>34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vt:lpstr>
      <vt:lpstr>Arial Narrow</vt:lpstr>
      <vt:lpstr>Calibri</vt:lpstr>
      <vt:lpstr>Franklin Gothic Medium</vt:lpstr>
      <vt:lpstr>Lucida Sans Unicode</vt:lpstr>
      <vt:lpstr>Segoe UI Symbol</vt:lpstr>
      <vt:lpstr>Times New Roman</vt:lpstr>
      <vt:lpstr>Wingdings 2</vt:lpstr>
      <vt:lpstr>Trek</vt:lpstr>
      <vt:lpstr>god’s engagement Ring</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1561</cp:revision>
  <dcterms:created xsi:type="dcterms:W3CDTF">2005-04-23T22:37:40Z</dcterms:created>
  <dcterms:modified xsi:type="dcterms:W3CDTF">2024-06-27T21:44:35Z</dcterms:modified>
</cp:coreProperties>
</file>