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handoutMasterIdLst>
    <p:handoutMasterId r:id="rId45"/>
  </p:handoutMasterIdLst>
  <p:sldIdLst>
    <p:sldId id="398" r:id="rId2"/>
    <p:sldId id="829" r:id="rId3"/>
    <p:sldId id="830" r:id="rId4"/>
    <p:sldId id="831" r:id="rId5"/>
    <p:sldId id="577" r:id="rId6"/>
    <p:sldId id="827" r:id="rId7"/>
    <p:sldId id="828" r:id="rId8"/>
    <p:sldId id="832" r:id="rId9"/>
    <p:sldId id="748" r:id="rId10"/>
    <p:sldId id="833" r:id="rId11"/>
    <p:sldId id="834" r:id="rId12"/>
    <p:sldId id="835" r:id="rId13"/>
    <p:sldId id="836" r:id="rId14"/>
    <p:sldId id="837" r:id="rId15"/>
    <p:sldId id="838" r:id="rId16"/>
    <p:sldId id="839" r:id="rId17"/>
    <p:sldId id="840" r:id="rId18"/>
    <p:sldId id="841" r:id="rId19"/>
    <p:sldId id="842" r:id="rId20"/>
    <p:sldId id="843" r:id="rId21"/>
    <p:sldId id="844" r:id="rId22"/>
    <p:sldId id="845" r:id="rId23"/>
    <p:sldId id="846" r:id="rId24"/>
    <p:sldId id="847" r:id="rId25"/>
    <p:sldId id="848" r:id="rId26"/>
    <p:sldId id="849" r:id="rId27"/>
    <p:sldId id="850" r:id="rId28"/>
    <p:sldId id="851" r:id="rId29"/>
    <p:sldId id="852" r:id="rId30"/>
    <p:sldId id="853" r:id="rId31"/>
    <p:sldId id="734" r:id="rId32"/>
    <p:sldId id="854" r:id="rId33"/>
    <p:sldId id="855" r:id="rId34"/>
    <p:sldId id="856" r:id="rId35"/>
    <p:sldId id="857" r:id="rId36"/>
    <p:sldId id="858" r:id="rId37"/>
    <p:sldId id="859" r:id="rId38"/>
    <p:sldId id="860" r:id="rId39"/>
    <p:sldId id="861" r:id="rId40"/>
    <p:sldId id="862" r:id="rId41"/>
    <p:sldId id="863" r:id="rId42"/>
    <p:sldId id="864" r:id="rId43"/>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006600"/>
    <a:srgbClr val="993300"/>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23CEF5A0-3C22-B759-4616-79425518848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5" name="Rectangle 3">
            <a:extLst>
              <a:ext uri="{FF2B5EF4-FFF2-40B4-BE49-F238E27FC236}">
                <a16:creationId xmlns:a16="http://schemas.microsoft.com/office/drawing/2014/main" id="{3C00EE6A-58DA-D4C4-163C-083999C40A0E}"/>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dirty="0"/>
          </a:p>
        </p:txBody>
      </p:sp>
      <p:sp>
        <p:nvSpPr>
          <p:cNvPr id="141316" name="Rectangle 4">
            <a:extLst>
              <a:ext uri="{FF2B5EF4-FFF2-40B4-BE49-F238E27FC236}">
                <a16:creationId xmlns:a16="http://schemas.microsoft.com/office/drawing/2014/main" id="{C3A308DD-1AA7-B96C-D31A-C56D81170237}"/>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dirty="0"/>
          </a:p>
        </p:txBody>
      </p:sp>
      <p:sp>
        <p:nvSpPr>
          <p:cNvPr id="141317" name="Rectangle 5">
            <a:extLst>
              <a:ext uri="{FF2B5EF4-FFF2-40B4-BE49-F238E27FC236}">
                <a16:creationId xmlns:a16="http://schemas.microsoft.com/office/drawing/2014/main" id="{F02DECA6-A78A-3ED1-71F0-8F9920A4BE1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7E4CF518-63A4-4AEA-98F7-12366B80AC9E}"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36B458-0EE1-03F1-A09F-3DFAAB17BC0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dirty="0"/>
          </a:p>
        </p:txBody>
      </p:sp>
      <p:sp>
        <p:nvSpPr>
          <p:cNvPr id="3" name="Date Placeholder 2">
            <a:extLst>
              <a:ext uri="{FF2B5EF4-FFF2-40B4-BE49-F238E27FC236}">
                <a16:creationId xmlns:a16="http://schemas.microsoft.com/office/drawing/2014/main" id="{8F8582D0-77C1-A36C-48E0-2EB550F28CC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6F4257AF-66F3-4B8B-B6B8-C47B112AE771}" type="datetimeFigureOut">
              <a:rPr lang="en-US"/>
              <a:pPr>
                <a:defRPr/>
              </a:pPr>
              <a:t>6/27/2024</a:t>
            </a:fld>
            <a:endParaRPr lang="en-US" dirty="0"/>
          </a:p>
        </p:txBody>
      </p:sp>
      <p:sp>
        <p:nvSpPr>
          <p:cNvPr id="4" name="Slide Image Placeholder 3">
            <a:extLst>
              <a:ext uri="{FF2B5EF4-FFF2-40B4-BE49-F238E27FC236}">
                <a16:creationId xmlns:a16="http://schemas.microsoft.com/office/drawing/2014/main" id="{03F8A594-27FE-A66C-FD76-C7483303488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8EAB72EB-FB3C-7DAF-6AAA-0168C05A722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4A3466E-3306-79BC-C59C-3E5B4A24A9F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dirty="0"/>
          </a:p>
        </p:txBody>
      </p:sp>
      <p:sp>
        <p:nvSpPr>
          <p:cNvPr id="7" name="Slide Number Placeholder 6">
            <a:extLst>
              <a:ext uri="{FF2B5EF4-FFF2-40B4-BE49-F238E27FC236}">
                <a16:creationId xmlns:a16="http://schemas.microsoft.com/office/drawing/2014/main" id="{D6CBBD07-D244-5791-AC71-B650C84A5B7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86FAF14-7E3F-444C-BF12-9C8698F34E4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B3BC8AAD-74E7-DFC9-30DE-675E2C72B1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F5F65C3D-D553-DFDC-5D6E-1151117506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6" name="Slide Number Placeholder 3">
            <a:extLst>
              <a:ext uri="{FF2B5EF4-FFF2-40B4-BE49-F238E27FC236}">
                <a16:creationId xmlns:a16="http://schemas.microsoft.com/office/drawing/2014/main" id="{8F25E211-3E18-E043-CF61-3575032A41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EB026D4-9AF5-45E0-A867-80897E29ABF1}" type="slidenum">
              <a:rPr lang="en-US" altLang="en-US">
                <a:solidFill>
                  <a:srgbClr val="990033"/>
                </a:solidFill>
                <a:latin typeface="Arial Narrow" panose="020B0606020202030204" pitchFamily="34" charset="0"/>
              </a:rPr>
              <a:pPr>
                <a:spcBef>
                  <a:spcPct val="0"/>
                </a:spcBef>
              </a:pPr>
              <a:t>1</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67548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975857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814632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789710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4150873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82497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344158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9717456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95318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19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362754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7529990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83561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7695459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2535837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5347407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6596179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858698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5931159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67153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2469299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29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079044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9878659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30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5243689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31</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5088408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33</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233811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6682152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35</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2456117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72652681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6841326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38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4878849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39</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312466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4</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6864604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40</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7341438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41</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7809507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552FF9D-10D9-6799-59F5-8172DF64EF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D93F4EAD-AD52-F209-A606-DE15BFC8C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1748" name="Slide Number Placeholder 3">
            <a:extLst>
              <a:ext uri="{FF2B5EF4-FFF2-40B4-BE49-F238E27FC236}">
                <a16:creationId xmlns:a16="http://schemas.microsoft.com/office/drawing/2014/main" id="{161779E2-B22A-F9AC-A015-C751B4B20A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375653-5625-48F7-ABA6-1373AED15F36}" type="slidenum">
              <a:rPr lang="en-US" altLang="en-US">
                <a:solidFill>
                  <a:srgbClr val="990033"/>
                </a:solidFill>
                <a:latin typeface="Arial Narrow" panose="020B0606020202030204" pitchFamily="34" charset="0"/>
              </a:rPr>
              <a:pPr>
                <a:spcBef>
                  <a:spcPct val="0"/>
                </a:spcBef>
              </a:pPr>
              <a:t>42</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1652520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5</a:t>
            </a:fld>
            <a:endParaRPr lang="en-US" altLang="en-US" dirty="0">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6</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788547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7</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2567562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8F4D3E1-74C7-5F97-F471-EC5AC033EF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0EDF789-D341-F360-F68A-899307E97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3">
            <a:extLst>
              <a:ext uri="{FF2B5EF4-FFF2-40B4-BE49-F238E27FC236}">
                <a16:creationId xmlns:a16="http://schemas.microsoft.com/office/drawing/2014/main" id="{B07A2BF9-9DC5-E971-0978-4D077B538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3B361-BD9B-4DAB-B536-E3F18149E7C7}" type="slidenum">
              <a:rPr lang="en-US" altLang="en-US">
                <a:solidFill>
                  <a:srgbClr val="990033"/>
                </a:solidFill>
                <a:latin typeface="Arial Narrow" panose="020B0606020202030204" pitchFamily="34" charset="0"/>
              </a:rPr>
              <a:pPr>
                <a:spcBef>
                  <a:spcPct val="0"/>
                </a:spcBef>
              </a:pPr>
              <a:t>8</a:t>
            </a:fld>
            <a:endParaRPr lang="en-US" altLang="en-US" dirty="0">
              <a:solidFill>
                <a:srgbClr val="990033"/>
              </a:solidFill>
              <a:latin typeface="Arial Narrow" panose="020B0606020202030204" pitchFamily="34" charset="0"/>
            </a:endParaRPr>
          </a:p>
        </p:txBody>
      </p:sp>
    </p:spTree>
    <p:extLst>
      <p:ext uri="{BB962C8B-B14F-4D97-AF65-F5344CB8AC3E}">
        <p14:creationId xmlns:p14="http://schemas.microsoft.com/office/powerpoint/2010/main" val="606617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F1135B6-A705-EBD5-8D11-055FB97111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DF23D7F-9C50-1244-39A3-A72A2131B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413FDCD1-B80A-AFBF-F4D4-BCCC5512CF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036EF4-0CC9-4FBE-9519-138E4189F56C}" type="slidenum">
              <a:rPr lang="en-US" altLang="en-US">
                <a:solidFill>
                  <a:srgbClr val="990033"/>
                </a:solidFill>
                <a:latin typeface="Arial Narrow" panose="020B0606020202030204" pitchFamily="34" charset="0"/>
              </a:rPr>
              <a:pPr>
                <a:spcBef>
                  <a:spcPct val="0"/>
                </a:spcBef>
              </a:pPr>
              <a:t>9</a:t>
            </a:fld>
            <a:endParaRPr lang="en-US" altLang="en-US" dirty="0">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170743DE-A4E7-0136-4A0E-A01551669CD7}"/>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3" name="Date Placeholder 15">
            <a:extLst>
              <a:ext uri="{FF2B5EF4-FFF2-40B4-BE49-F238E27FC236}">
                <a16:creationId xmlns:a16="http://schemas.microsoft.com/office/drawing/2014/main" id="{460A7797-2363-7EC3-EC45-DD861AF55D17}"/>
              </a:ext>
            </a:extLst>
          </p:cNvPr>
          <p:cNvSpPr>
            <a:spLocks noGrp="1"/>
          </p:cNvSpPr>
          <p:nvPr>
            <p:ph type="dt" sz="half" idx="10"/>
          </p:nvPr>
        </p:nvSpPr>
        <p:spPr/>
        <p:txBody>
          <a:bodyPr/>
          <a:lstStyle>
            <a:lvl1pPr>
              <a:defRPr/>
            </a:lvl1pPr>
          </a:lstStyle>
          <a:p>
            <a:pPr>
              <a:defRPr/>
            </a:pPr>
            <a:endParaRPr lang="en-US" dirty="0"/>
          </a:p>
        </p:txBody>
      </p:sp>
      <p:sp>
        <p:nvSpPr>
          <p:cNvPr id="4" name="Footer Placeholder 1">
            <a:extLst>
              <a:ext uri="{FF2B5EF4-FFF2-40B4-BE49-F238E27FC236}">
                <a16:creationId xmlns:a16="http://schemas.microsoft.com/office/drawing/2014/main" id="{A0B5B8CC-9AC9-CD97-2872-2807B5787380}"/>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14">
            <a:extLst>
              <a:ext uri="{FF2B5EF4-FFF2-40B4-BE49-F238E27FC236}">
                <a16:creationId xmlns:a16="http://schemas.microsoft.com/office/drawing/2014/main" id="{ECCD893B-D83F-E439-7318-FFBDFF0B78F5}"/>
              </a:ext>
            </a:extLst>
          </p:cNvPr>
          <p:cNvSpPr>
            <a:spLocks noGrp="1"/>
          </p:cNvSpPr>
          <p:nvPr>
            <p:ph type="sldNum" sz="quarter" idx="12"/>
          </p:nvPr>
        </p:nvSpPr>
        <p:spPr>
          <a:xfrm>
            <a:off x="8229600" y="6473825"/>
            <a:ext cx="758825" cy="247650"/>
          </a:xfrm>
        </p:spPr>
        <p:txBody>
          <a:bodyPr/>
          <a:lstStyle>
            <a:lvl1pPr>
              <a:defRPr smtClean="0"/>
            </a:lvl1pPr>
          </a:lstStyle>
          <a:p>
            <a:pPr>
              <a:defRPr/>
            </a:pPr>
            <a:fld id="{BF945B39-1142-4B18-B326-29910432E571}" type="slidenum">
              <a:rPr lang="en-US" altLang="en-US"/>
              <a:pPr>
                <a:defRPr/>
              </a:pPr>
              <a:t>‹#›</a:t>
            </a:fld>
            <a:endParaRPr lang="en-US" altLang="en-US" dirty="0"/>
          </a:p>
        </p:txBody>
      </p:sp>
    </p:spTree>
    <p:extLst>
      <p:ext uri="{BB962C8B-B14F-4D97-AF65-F5344CB8AC3E}">
        <p14:creationId xmlns:p14="http://schemas.microsoft.com/office/powerpoint/2010/main" val="3013584759"/>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088FCFB2-7234-00D1-5DE9-F29FC38EA8F3}"/>
              </a:ext>
            </a:extLst>
          </p:cNvPr>
          <p:cNvSpPr>
            <a:spLocks noGrp="1"/>
          </p:cNvSpPr>
          <p:nvPr>
            <p:ph type="dt" sz="half" idx="10"/>
          </p:nvPr>
        </p:nvSpPr>
        <p:spPr/>
        <p:txBody>
          <a:bodyPr/>
          <a:lstStyle>
            <a:lvl1pPr>
              <a:defRPr/>
            </a:lvl1pPr>
          </a:lstStyle>
          <a:p>
            <a:pPr>
              <a:defRPr/>
            </a:pPr>
            <a:endParaRPr lang="en-US" dirty="0"/>
          </a:p>
        </p:txBody>
      </p:sp>
      <p:sp>
        <p:nvSpPr>
          <p:cNvPr id="5" name="Footer Placeholder 27">
            <a:extLst>
              <a:ext uri="{FF2B5EF4-FFF2-40B4-BE49-F238E27FC236}">
                <a16:creationId xmlns:a16="http://schemas.microsoft.com/office/drawing/2014/main" id="{8BA8EA41-58E9-01A9-2E19-DDF06736D4B3}"/>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4">
            <a:extLst>
              <a:ext uri="{FF2B5EF4-FFF2-40B4-BE49-F238E27FC236}">
                <a16:creationId xmlns:a16="http://schemas.microsoft.com/office/drawing/2014/main" id="{EF994D6C-043C-7B4F-417D-B0CEF9DC836C}"/>
              </a:ext>
            </a:extLst>
          </p:cNvPr>
          <p:cNvSpPr>
            <a:spLocks noGrp="1"/>
          </p:cNvSpPr>
          <p:nvPr>
            <p:ph type="sldNum" sz="quarter" idx="12"/>
          </p:nvPr>
        </p:nvSpPr>
        <p:spPr/>
        <p:txBody>
          <a:bodyPr/>
          <a:lstStyle>
            <a:lvl1pPr>
              <a:defRPr/>
            </a:lvl1pPr>
          </a:lstStyle>
          <a:p>
            <a:pPr>
              <a:defRPr/>
            </a:pPr>
            <a:fld id="{6EED1256-2E04-4E75-8807-C0A73CA9A751}" type="slidenum">
              <a:rPr lang="en-US" altLang="en-US"/>
              <a:pPr>
                <a:defRPr/>
              </a:pPr>
              <a:t>‹#›</a:t>
            </a:fld>
            <a:endParaRPr lang="en-US" altLang="en-US" dirty="0"/>
          </a:p>
        </p:txBody>
      </p:sp>
    </p:spTree>
    <p:extLst>
      <p:ext uri="{BB962C8B-B14F-4D97-AF65-F5344CB8AC3E}">
        <p14:creationId xmlns:p14="http://schemas.microsoft.com/office/powerpoint/2010/main" val="3236056678"/>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50EE1-2D43-CF4C-DE32-D99B7EC8C5FF}"/>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5455817E-2515-69C0-4EA2-B5A95DA9EFA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43AE5CEB-D1FE-0701-D4F1-31C609467861}"/>
              </a:ext>
            </a:extLst>
          </p:cNvPr>
          <p:cNvSpPr>
            <a:spLocks noGrp="1"/>
          </p:cNvSpPr>
          <p:nvPr>
            <p:ph type="sldNum" sz="quarter" idx="12"/>
          </p:nvPr>
        </p:nvSpPr>
        <p:spPr/>
        <p:txBody>
          <a:bodyPr/>
          <a:lstStyle>
            <a:lvl1pPr>
              <a:defRPr smtClean="0"/>
            </a:lvl1pPr>
          </a:lstStyle>
          <a:p>
            <a:pPr>
              <a:defRPr/>
            </a:pPr>
            <a:fld id="{582BB0E1-6DC8-453A-ABA6-4C62F4A5732E}" type="slidenum">
              <a:rPr lang="en-US" altLang="en-US"/>
              <a:pPr>
                <a:defRPr/>
              </a:pPr>
              <a:t>‹#›</a:t>
            </a:fld>
            <a:endParaRPr lang="en-US" altLang="en-US" dirty="0"/>
          </a:p>
        </p:txBody>
      </p:sp>
    </p:spTree>
    <p:extLst>
      <p:ext uri="{BB962C8B-B14F-4D97-AF65-F5344CB8AC3E}">
        <p14:creationId xmlns:p14="http://schemas.microsoft.com/office/powerpoint/2010/main" val="34405266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24">
            <a:extLst>
              <a:ext uri="{FF2B5EF4-FFF2-40B4-BE49-F238E27FC236}">
                <a16:creationId xmlns:a16="http://schemas.microsoft.com/office/drawing/2014/main" id="{8F117049-E97D-63E6-AAE5-888961C55A2F}"/>
              </a:ext>
            </a:extLst>
          </p:cNvPr>
          <p:cNvSpPr>
            <a:spLocks noGrp="1"/>
          </p:cNvSpPr>
          <p:nvPr>
            <p:ph type="dt" sz="half" idx="10"/>
          </p:nvPr>
        </p:nvSpPr>
        <p:spPr/>
        <p:txBody>
          <a:bodyPr/>
          <a:lstStyle>
            <a:lvl1pPr>
              <a:defRPr/>
            </a:lvl1pPr>
          </a:lstStyle>
          <a:p>
            <a:pPr>
              <a:defRPr/>
            </a:pPr>
            <a:endParaRPr lang="en-US" dirty="0"/>
          </a:p>
        </p:txBody>
      </p:sp>
      <p:sp>
        <p:nvSpPr>
          <p:cNvPr id="3" name="Footer Placeholder 18">
            <a:extLst>
              <a:ext uri="{FF2B5EF4-FFF2-40B4-BE49-F238E27FC236}">
                <a16:creationId xmlns:a16="http://schemas.microsoft.com/office/drawing/2014/main" id="{1D237DE6-2497-A513-F0F2-84E78589AF68}"/>
              </a:ext>
            </a:extLst>
          </p:cNvPr>
          <p:cNvSpPr>
            <a:spLocks noGrp="1"/>
          </p:cNvSpPr>
          <p:nvPr>
            <p:ph type="ftr" sz="quarter" idx="11"/>
          </p:nvPr>
        </p:nvSpPr>
        <p:spPr>
          <a:xfrm>
            <a:off x="3581400" y="76200"/>
            <a:ext cx="2895600" cy="288925"/>
          </a:xfrm>
        </p:spPr>
        <p:txBody>
          <a:bodyPr/>
          <a:lstStyle>
            <a:lvl1pPr>
              <a:defRPr/>
            </a:lvl1pPr>
          </a:lstStyle>
          <a:p>
            <a:pPr>
              <a:defRPr/>
            </a:pPr>
            <a:endParaRPr lang="en-US" dirty="0"/>
          </a:p>
        </p:txBody>
      </p:sp>
      <p:sp>
        <p:nvSpPr>
          <p:cNvPr id="4" name="Slide Number Placeholder 15">
            <a:extLst>
              <a:ext uri="{FF2B5EF4-FFF2-40B4-BE49-F238E27FC236}">
                <a16:creationId xmlns:a16="http://schemas.microsoft.com/office/drawing/2014/main" id="{5979D5AB-E8F9-E977-70D9-F865725F16CA}"/>
              </a:ext>
            </a:extLst>
          </p:cNvPr>
          <p:cNvSpPr>
            <a:spLocks noGrp="1"/>
          </p:cNvSpPr>
          <p:nvPr>
            <p:ph type="sldNum" sz="quarter" idx="12"/>
          </p:nvPr>
        </p:nvSpPr>
        <p:spPr>
          <a:xfrm>
            <a:off x="8229600" y="6473825"/>
            <a:ext cx="758825" cy="247650"/>
          </a:xfrm>
        </p:spPr>
        <p:txBody>
          <a:bodyPr/>
          <a:lstStyle>
            <a:lvl1pPr>
              <a:defRPr smtClean="0"/>
            </a:lvl1pPr>
          </a:lstStyle>
          <a:p>
            <a:pPr>
              <a:defRPr/>
            </a:pPr>
            <a:fld id="{405B3B78-1CAA-4390-8AF5-668A70D391B4}" type="slidenum">
              <a:rPr lang="en-US" altLang="en-US"/>
              <a:pPr>
                <a:defRPr/>
              </a:pPr>
              <a:t>‹#›</a:t>
            </a:fld>
            <a:endParaRPr lang="en-US" altLang="en-US" dirty="0"/>
          </a:p>
        </p:txBody>
      </p:sp>
    </p:spTree>
    <p:extLst>
      <p:ext uri="{BB962C8B-B14F-4D97-AF65-F5344CB8AC3E}">
        <p14:creationId xmlns:p14="http://schemas.microsoft.com/office/powerpoint/2010/main" val="99297362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1FE81D83-B6FD-D4C9-77B3-0639B6668DF1}"/>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3" name="Date Placeholder 18">
            <a:extLst>
              <a:ext uri="{FF2B5EF4-FFF2-40B4-BE49-F238E27FC236}">
                <a16:creationId xmlns:a16="http://schemas.microsoft.com/office/drawing/2014/main" id="{09C4B23E-C4D1-FF46-28AA-2EA3EFD99381}"/>
              </a:ext>
            </a:extLst>
          </p:cNvPr>
          <p:cNvSpPr>
            <a:spLocks noGrp="1"/>
          </p:cNvSpPr>
          <p:nvPr>
            <p:ph type="dt" sz="half" idx="10"/>
          </p:nvPr>
        </p:nvSpPr>
        <p:spPr/>
        <p:txBody>
          <a:bodyPr/>
          <a:lstStyle>
            <a:lvl1pPr>
              <a:defRPr/>
            </a:lvl1pPr>
          </a:lstStyle>
          <a:p>
            <a:pPr>
              <a:defRPr/>
            </a:pPr>
            <a:endParaRPr lang="en-US" dirty="0"/>
          </a:p>
        </p:txBody>
      </p:sp>
      <p:sp>
        <p:nvSpPr>
          <p:cNvPr id="4" name="Footer Placeholder 10">
            <a:extLst>
              <a:ext uri="{FF2B5EF4-FFF2-40B4-BE49-F238E27FC236}">
                <a16:creationId xmlns:a16="http://schemas.microsoft.com/office/drawing/2014/main" id="{8A1117CB-5993-56ED-E633-5E99CAF24106}"/>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15">
            <a:extLst>
              <a:ext uri="{FF2B5EF4-FFF2-40B4-BE49-F238E27FC236}">
                <a16:creationId xmlns:a16="http://schemas.microsoft.com/office/drawing/2014/main" id="{67A55189-5500-A6E3-A526-AD5FE4CCEDD7}"/>
              </a:ext>
            </a:extLst>
          </p:cNvPr>
          <p:cNvSpPr>
            <a:spLocks noGrp="1"/>
          </p:cNvSpPr>
          <p:nvPr>
            <p:ph type="sldNum" sz="quarter" idx="12"/>
          </p:nvPr>
        </p:nvSpPr>
        <p:spPr/>
        <p:txBody>
          <a:bodyPr/>
          <a:lstStyle>
            <a:lvl1pPr>
              <a:defRPr smtClean="0"/>
            </a:lvl1pPr>
          </a:lstStyle>
          <a:p>
            <a:pPr>
              <a:defRPr/>
            </a:pPr>
            <a:fld id="{C14AEB13-EDE5-4959-BC63-3D13EE015A8C}" type="slidenum">
              <a:rPr lang="en-US" altLang="en-US"/>
              <a:pPr>
                <a:defRPr/>
              </a:pPr>
              <a:t>‹#›</a:t>
            </a:fld>
            <a:endParaRPr lang="en-US" altLang="en-US" dirty="0"/>
          </a:p>
        </p:txBody>
      </p:sp>
    </p:spTree>
    <p:extLst>
      <p:ext uri="{BB962C8B-B14F-4D97-AF65-F5344CB8AC3E}">
        <p14:creationId xmlns:p14="http://schemas.microsoft.com/office/powerpoint/2010/main" val="2848445420"/>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0">
            <a:extLst>
              <a:ext uri="{FF2B5EF4-FFF2-40B4-BE49-F238E27FC236}">
                <a16:creationId xmlns:a16="http://schemas.microsoft.com/office/drawing/2014/main" id="{82C7006D-6DD1-2CF8-DFB4-210422B56B91}"/>
              </a:ext>
            </a:extLst>
          </p:cNvPr>
          <p:cNvSpPr>
            <a:spLocks noGrp="1"/>
          </p:cNvSpPr>
          <p:nvPr>
            <p:ph type="dt" sz="half" idx="10"/>
          </p:nvPr>
        </p:nvSpPr>
        <p:spPr/>
        <p:txBody>
          <a:bodyPr/>
          <a:lstStyle>
            <a:lvl1pPr>
              <a:defRPr/>
            </a:lvl1pPr>
          </a:lstStyle>
          <a:p>
            <a:pPr>
              <a:defRPr/>
            </a:pPr>
            <a:endParaRPr lang="en-US" dirty="0"/>
          </a:p>
        </p:txBody>
      </p:sp>
      <p:sp>
        <p:nvSpPr>
          <p:cNvPr id="3" name="Footer Placeholder 27">
            <a:extLst>
              <a:ext uri="{FF2B5EF4-FFF2-40B4-BE49-F238E27FC236}">
                <a16:creationId xmlns:a16="http://schemas.microsoft.com/office/drawing/2014/main" id="{262A668D-9481-442E-E6AB-A3CDB3ED705E}"/>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4">
            <a:extLst>
              <a:ext uri="{FF2B5EF4-FFF2-40B4-BE49-F238E27FC236}">
                <a16:creationId xmlns:a16="http://schemas.microsoft.com/office/drawing/2014/main" id="{072803AA-34E5-A508-3ADA-932D4484DEFF}"/>
              </a:ext>
            </a:extLst>
          </p:cNvPr>
          <p:cNvSpPr>
            <a:spLocks noGrp="1"/>
          </p:cNvSpPr>
          <p:nvPr>
            <p:ph type="sldNum" sz="quarter" idx="12"/>
          </p:nvPr>
        </p:nvSpPr>
        <p:spPr/>
        <p:txBody>
          <a:bodyPr/>
          <a:lstStyle>
            <a:lvl1pPr>
              <a:defRPr/>
            </a:lvl1pPr>
          </a:lstStyle>
          <a:p>
            <a:pPr>
              <a:defRPr/>
            </a:pPr>
            <a:fld id="{5BEC5929-6540-44F8-8FB2-D349EC90FE43}" type="slidenum">
              <a:rPr lang="en-US" altLang="en-US"/>
              <a:pPr>
                <a:defRPr/>
              </a:pPr>
              <a:t>‹#›</a:t>
            </a:fld>
            <a:endParaRPr lang="en-US" altLang="en-US" dirty="0"/>
          </a:p>
        </p:txBody>
      </p:sp>
    </p:spTree>
    <p:extLst>
      <p:ext uri="{BB962C8B-B14F-4D97-AF65-F5344CB8AC3E}">
        <p14:creationId xmlns:p14="http://schemas.microsoft.com/office/powerpoint/2010/main" val="123608039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35A691F0-4132-90A1-0BC0-E6311A2E2C2C}"/>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9">
            <a:extLst>
              <a:ext uri="{FF2B5EF4-FFF2-40B4-BE49-F238E27FC236}">
                <a16:creationId xmlns:a16="http://schemas.microsoft.com/office/drawing/2014/main" id="{55F85063-2BFA-75C3-E632-ECF016F9B874}"/>
              </a:ext>
            </a:extLst>
          </p:cNvPr>
          <p:cNvSpPr>
            <a:spLocks noGrp="1"/>
          </p:cNvSpPr>
          <p:nvPr>
            <p:ph type="dt" sz="half" idx="10"/>
          </p:nvPr>
        </p:nvSpPr>
        <p:spPr/>
        <p:txBody>
          <a:bodyPr/>
          <a:lstStyle>
            <a:lvl1pPr>
              <a:defRPr/>
            </a:lvl1pPr>
          </a:lstStyle>
          <a:p>
            <a:pPr>
              <a:defRPr/>
            </a:pPr>
            <a:endParaRPr lang="en-US" dirty="0"/>
          </a:p>
        </p:txBody>
      </p:sp>
      <p:sp>
        <p:nvSpPr>
          <p:cNvPr id="5" name="Footer Placeholder 5">
            <a:extLst>
              <a:ext uri="{FF2B5EF4-FFF2-40B4-BE49-F238E27FC236}">
                <a16:creationId xmlns:a16="http://schemas.microsoft.com/office/drawing/2014/main" id="{025D7DC3-F2AC-044A-9821-B35B6C535E8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6">
            <a:extLst>
              <a:ext uri="{FF2B5EF4-FFF2-40B4-BE49-F238E27FC236}">
                <a16:creationId xmlns:a16="http://schemas.microsoft.com/office/drawing/2014/main" id="{DBA3F69F-BEC5-0072-0EE2-1950D4AAFEF9}"/>
              </a:ext>
            </a:extLst>
          </p:cNvPr>
          <p:cNvSpPr>
            <a:spLocks noGrp="1"/>
          </p:cNvSpPr>
          <p:nvPr>
            <p:ph type="sldNum" sz="quarter" idx="12"/>
          </p:nvPr>
        </p:nvSpPr>
        <p:spPr>
          <a:xfrm>
            <a:off x="8229600" y="6477000"/>
            <a:ext cx="762000" cy="247650"/>
          </a:xfrm>
        </p:spPr>
        <p:txBody>
          <a:bodyPr/>
          <a:lstStyle>
            <a:lvl1pPr>
              <a:defRPr smtClean="0"/>
            </a:lvl1pPr>
          </a:lstStyle>
          <a:p>
            <a:pPr>
              <a:defRPr/>
            </a:pPr>
            <a:fld id="{E96943BA-1871-4C4B-9038-3FE71C43DC91}" type="slidenum">
              <a:rPr lang="en-US" altLang="en-US"/>
              <a:pPr>
                <a:defRPr/>
              </a:pPr>
              <a:t>‹#›</a:t>
            </a:fld>
            <a:endParaRPr lang="en-US" altLang="en-US" dirty="0"/>
          </a:p>
        </p:txBody>
      </p:sp>
    </p:spTree>
    <p:extLst>
      <p:ext uri="{BB962C8B-B14F-4D97-AF65-F5344CB8AC3E}">
        <p14:creationId xmlns:p14="http://schemas.microsoft.com/office/powerpoint/2010/main" val="4087388952"/>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2" name="Date Placeholder 10">
            <a:extLst>
              <a:ext uri="{FF2B5EF4-FFF2-40B4-BE49-F238E27FC236}">
                <a16:creationId xmlns:a16="http://schemas.microsoft.com/office/drawing/2014/main" id="{6B16A19E-B4E3-86B6-B8C7-9B0179F27EBB}"/>
              </a:ext>
            </a:extLst>
          </p:cNvPr>
          <p:cNvSpPr>
            <a:spLocks noGrp="1"/>
          </p:cNvSpPr>
          <p:nvPr>
            <p:ph type="dt" sz="half" idx="10"/>
          </p:nvPr>
        </p:nvSpPr>
        <p:spPr/>
        <p:txBody>
          <a:bodyPr/>
          <a:lstStyle>
            <a:lvl1pPr>
              <a:defRPr/>
            </a:lvl1pPr>
          </a:lstStyle>
          <a:p>
            <a:pPr>
              <a:defRPr/>
            </a:pPr>
            <a:endParaRPr lang="en-US" dirty="0"/>
          </a:p>
        </p:txBody>
      </p:sp>
      <p:sp>
        <p:nvSpPr>
          <p:cNvPr id="3" name="Footer Placeholder 27">
            <a:extLst>
              <a:ext uri="{FF2B5EF4-FFF2-40B4-BE49-F238E27FC236}">
                <a16:creationId xmlns:a16="http://schemas.microsoft.com/office/drawing/2014/main" id="{CFB2E384-5F63-02D4-949F-A7C5F7080B95}"/>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4">
            <a:extLst>
              <a:ext uri="{FF2B5EF4-FFF2-40B4-BE49-F238E27FC236}">
                <a16:creationId xmlns:a16="http://schemas.microsoft.com/office/drawing/2014/main" id="{78573F47-207F-7EE8-B2B7-5E525CB8758F}"/>
              </a:ext>
            </a:extLst>
          </p:cNvPr>
          <p:cNvSpPr>
            <a:spLocks noGrp="1"/>
          </p:cNvSpPr>
          <p:nvPr>
            <p:ph type="sldNum" sz="quarter" idx="12"/>
          </p:nvPr>
        </p:nvSpPr>
        <p:spPr/>
        <p:txBody>
          <a:bodyPr/>
          <a:lstStyle>
            <a:lvl1pPr>
              <a:defRPr/>
            </a:lvl1pPr>
          </a:lstStyle>
          <a:p>
            <a:pPr>
              <a:defRPr/>
            </a:pPr>
            <a:fld id="{E0635131-AC4D-4F66-B667-5B533E3DF95C}" type="slidenum">
              <a:rPr lang="en-US" altLang="en-US"/>
              <a:pPr>
                <a:defRPr/>
              </a:pPr>
              <a:t>‹#›</a:t>
            </a:fld>
            <a:endParaRPr lang="en-US" altLang="en-US" dirty="0"/>
          </a:p>
        </p:txBody>
      </p:sp>
    </p:spTree>
    <p:extLst>
      <p:ext uri="{BB962C8B-B14F-4D97-AF65-F5344CB8AC3E}">
        <p14:creationId xmlns:p14="http://schemas.microsoft.com/office/powerpoint/2010/main" val="2396864798"/>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F9B1EDCB-DC8F-4B19-0874-70947D92B0F6}"/>
              </a:ext>
            </a:extLst>
          </p:cNvPr>
          <p:cNvSpPr>
            <a:spLocks noGrp="1"/>
          </p:cNvSpPr>
          <p:nvPr>
            <p:ph type="dt" sz="half" idx="10"/>
          </p:nvPr>
        </p:nvSpPr>
        <p:spPr/>
        <p:txBody>
          <a:bodyPr/>
          <a:lstStyle>
            <a:lvl1pPr>
              <a:defRPr/>
            </a:lvl1pPr>
          </a:lstStyle>
          <a:p>
            <a:pPr>
              <a:defRPr/>
            </a:pPr>
            <a:endParaRPr lang="en-US" dirty="0"/>
          </a:p>
        </p:txBody>
      </p:sp>
      <p:sp>
        <p:nvSpPr>
          <p:cNvPr id="3" name="Footer Placeholder 23">
            <a:extLst>
              <a:ext uri="{FF2B5EF4-FFF2-40B4-BE49-F238E27FC236}">
                <a16:creationId xmlns:a16="http://schemas.microsoft.com/office/drawing/2014/main" id="{E70E04C0-0655-31B7-0F4F-6C778F54B36E}"/>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6">
            <a:extLst>
              <a:ext uri="{FF2B5EF4-FFF2-40B4-BE49-F238E27FC236}">
                <a16:creationId xmlns:a16="http://schemas.microsoft.com/office/drawing/2014/main" id="{3A82A815-AED6-016A-ACAE-EB3E11F55FE7}"/>
              </a:ext>
            </a:extLst>
          </p:cNvPr>
          <p:cNvSpPr>
            <a:spLocks noGrp="1"/>
          </p:cNvSpPr>
          <p:nvPr>
            <p:ph type="sldNum" sz="quarter" idx="12"/>
          </p:nvPr>
        </p:nvSpPr>
        <p:spPr/>
        <p:txBody>
          <a:bodyPr/>
          <a:lstStyle>
            <a:lvl1pPr>
              <a:defRPr smtClean="0"/>
            </a:lvl1pPr>
          </a:lstStyle>
          <a:p>
            <a:pPr>
              <a:defRPr/>
            </a:pPr>
            <a:fld id="{18A00E61-5FE6-436A-B2B7-BE2116DCFAAF}" type="slidenum">
              <a:rPr lang="en-US" altLang="en-US"/>
              <a:pPr>
                <a:defRPr/>
              </a:pPr>
              <a:t>‹#›</a:t>
            </a:fld>
            <a:endParaRPr lang="en-US" altLang="en-US" dirty="0"/>
          </a:p>
        </p:txBody>
      </p:sp>
    </p:spTree>
    <p:extLst>
      <p:ext uri="{BB962C8B-B14F-4D97-AF65-F5344CB8AC3E}">
        <p14:creationId xmlns:p14="http://schemas.microsoft.com/office/powerpoint/2010/main" val="1824116653"/>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8D75DFB0-F2A4-352B-3326-16850E31D1FE}"/>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4">
            <a:extLst>
              <a:ext uri="{FF2B5EF4-FFF2-40B4-BE49-F238E27FC236}">
                <a16:creationId xmlns:a16="http://schemas.microsoft.com/office/drawing/2014/main" id="{65362AB2-A009-EB7A-DFBF-CD8299046155}"/>
              </a:ext>
            </a:extLst>
          </p:cNvPr>
          <p:cNvSpPr>
            <a:spLocks noGrp="1"/>
          </p:cNvSpPr>
          <p:nvPr>
            <p:ph type="dt" sz="half" idx="10"/>
          </p:nvPr>
        </p:nvSpPr>
        <p:spPr/>
        <p:txBody>
          <a:bodyPr/>
          <a:lstStyle>
            <a:lvl1pPr>
              <a:defRPr/>
            </a:lvl1pPr>
          </a:lstStyle>
          <a:p>
            <a:pPr>
              <a:defRPr/>
            </a:pPr>
            <a:endParaRPr lang="en-US" dirty="0"/>
          </a:p>
        </p:txBody>
      </p:sp>
      <p:sp>
        <p:nvSpPr>
          <p:cNvPr id="4" name="Footer Placeholder 28">
            <a:extLst>
              <a:ext uri="{FF2B5EF4-FFF2-40B4-BE49-F238E27FC236}">
                <a16:creationId xmlns:a16="http://schemas.microsoft.com/office/drawing/2014/main" id="{658317BF-11B0-D062-3EE1-869FDE355018}"/>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6">
            <a:extLst>
              <a:ext uri="{FF2B5EF4-FFF2-40B4-BE49-F238E27FC236}">
                <a16:creationId xmlns:a16="http://schemas.microsoft.com/office/drawing/2014/main" id="{4A0BD8FF-0CCE-47E8-018D-BF37A6548939}"/>
              </a:ext>
            </a:extLst>
          </p:cNvPr>
          <p:cNvSpPr>
            <a:spLocks noGrp="1"/>
          </p:cNvSpPr>
          <p:nvPr>
            <p:ph type="sldNum" sz="quarter" idx="12"/>
          </p:nvPr>
        </p:nvSpPr>
        <p:spPr/>
        <p:txBody>
          <a:bodyPr/>
          <a:lstStyle>
            <a:lvl1pPr>
              <a:defRPr smtClean="0"/>
            </a:lvl1pPr>
          </a:lstStyle>
          <a:p>
            <a:pPr>
              <a:defRPr/>
            </a:pPr>
            <a:fld id="{EC0F870A-BDF0-43C4-B031-271F8640F5D7}" type="slidenum">
              <a:rPr lang="en-US" altLang="en-US"/>
              <a:pPr>
                <a:defRPr/>
              </a:pPr>
              <a:t>‹#›</a:t>
            </a:fld>
            <a:endParaRPr lang="en-US" altLang="en-US" dirty="0"/>
          </a:p>
        </p:txBody>
      </p:sp>
    </p:spTree>
    <p:extLst>
      <p:ext uri="{BB962C8B-B14F-4D97-AF65-F5344CB8AC3E}">
        <p14:creationId xmlns:p14="http://schemas.microsoft.com/office/powerpoint/2010/main" val="300732073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2" name="Date Placeholder 6">
            <a:extLst>
              <a:ext uri="{FF2B5EF4-FFF2-40B4-BE49-F238E27FC236}">
                <a16:creationId xmlns:a16="http://schemas.microsoft.com/office/drawing/2014/main" id="{6D5FEB11-F19F-E663-194A-1768A5C38927}"/>
              </a:ext>
            </a:extLst>
          </p:cNvPr>
          <p:cNvSpPr>
            <a:spLocks noGrp="1"/>
          </p:cNvSpPr>
          <p:nvPr>
            <p:ph type="dt" sz="half" idx="10"/>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F7C4E460-2095-BA02-5DBA-D6C05A7E945B}"/>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30">
            <a:extLst>
              <a:ext uri="{FF2B5EF4-FFF2-40B4-BE49-F238E27FC236}">
                <a16:creationId xmlns:a16="http://schemas.microsoft.com/office/drawing/2014/main" id="{489B0C52-7D3E-4BFA-DDCD-70E4ADC79146}"/>
              </a:ext>
            </a:extLst>
          </p:cNvPr>
          <p:cNvSpPr>
            <a:spLocks noGrp="1"/>
          </p:cNvSpPr>
          <p:nvPr>
            <p:ph type="sldNum" sz="quarter" idx="12"/>
          </p:nvPr>
        </p:nvSpPr>
        <p:spPr/>
        <p:txBody>
          <a:bodyPr/>
          <a:lstStyle>
            <a:lvl1pPr>
              <a:defRPr smtClean="0"/>
            </a:lvl1pPr>
          </a:lstStyle>
          <a:p>
            <a:pPr>
              <a:defRPr/>
            </a:pPr>
            <a:fld id="{A1C9214B-EDCE-42AD-B653-B90CF3E1F829}" type="slidenum">
              <a:rPr lang="en-US" altLang="en-US"/>
              <a:pPr>
                <a:defRPr/>
              </a:pPr>
              <a:t>‹#›</a:t>
            </a:fld>
            <a:endParaRPr lang="en-US" altLang="en-US" dirty="0"/>
          </a:p>
        </p:txBody>
      </p:sp>
    </p:spTree>
    <p:extLst>
      <p:ext uri="{BB962C8B-B14F-4D97-AF65-F5344CB8AC3E}">
        <p14:creationId xmlns:p14="http://schemas.microsoft.com/office/powerpoint/2010/main" val="4112439166"/>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EB8327D0-A4BB-95B8-290B-07475C9BE83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1AC38204-6566-128F-3814-9B4B70A051FA}"/>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B149EC53-B9C8-0256-AD3D-042CFA48FEA6}"/>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dirty="0"/>
          </a:p>
        </p:txBody>
      </p:sp>
      <p:sp>
        <p:nvSpPr>
          <p:cNvPr id="28" name="Footer Placeholder 27">
            <a:extLst>
              <a:ext uri="{FF2B5EF4-FFF2-40B4-BE49-F238E27FC236}">
                <a16:creationId xmlns:a16="http://schemas.microsoft.com/office/drawing/2014/main" id="{9A116B81-63D0-CDD6-AE6D-0D7ADEABF4BA}"/>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dirty="0"/>
          </a:p>
        </p:txBody>
      </p:sp>
      <p:sp>
        <p:nvSpPr>
          <p:cNvPr id="5" name="Slide Number Placeholder 4">
            <a:extLst>
              <a:ext uri="{FF2B5EF4-FFF2-40B4-BE49-F238E27FC236}">
                <a16:creationId xmlns:a16="http://schemas.microsoft.com/office/drawing/2014/main" id="{22860960-7454-D40C-72C5-2C93C952CEE0}"/>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9467B1F7-04A4-4EC7-B9A2-DD4FFF732D3B}" type="slidenum">
              <a:rPr lang="en-US" altLang="en-US"/>
              <a:pPr>
                <a:defRPr/>
              </a:pPr>
              <a:t>‹#›</a:t>
            </a:fld>
            <a:endParaRPr lang="en-US" altLang="en-US" dirty="0"/>
          </a:p>
        </p:txBody>
      </p:sp>
      <p:sp>
        <p:nvSpPr>
          <p:cNvPr id="10" name="Title Placeholder 9">
            <a:extLst>
              <a:ext uri="{FF2B5EF4-FFF2-40B4-BE49-F238E27FC236}">
                <a16:creationId xmlns:a16="http://schemas.microsoft.com/office/drawing/2014/main" id="{35EAF96C-2149-DC60-C936-19AF5D13E2DC}"/>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DBCB4BED-C3DF-A400-7DFB-B5DAEA25033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46313695-862E-E28B-1773-5AB94DC8A001}"/>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39" r:id="rId4"/>
    <p:sldLayoutId id="2147483945" r:id="rId5"/>
    <p:sldLayoutId id="2147483940" r:id="rId6"/>
    <p:sldLayoutId id="2147483946" r:id="rId7"/>
    <p:sldLayoutId id="2147483947" r:id="rId8"/>
    <p:sldLayoutId id="2147483948" r:id="rId9"/>
    <p:sldLayoutId id="2147483941" r:id="rId10"/>
    <p:sldLayoutId id="2147483949"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E4A6341A-AC9A-6DDF-7324-9836F79D08F5}"/>
              </a:ext>
            </a:extLst>
          </p:cNvPr>
          <p:cNvSpPr>
            <a:spLocks noGrp="1" noChangeArrowheads="1"/>
          </p:cNvSpPr>
          <p:nvPr>
            <p:ph type="title"/>
          </p:nvPr>
        </p:nvSpPr>
        <p:spPr>
          <a:xfrm>
            <a:off x="533400" y="1524000"/>
            <a:ext cx="7772400" cy="27432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What  does  the  law  of  love  demand?</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caught in a sin</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you who are spiritual should restore him gently.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Someone who is caught in a 	sin.</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4291721828"/>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caught</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in a sin, you who are spiritual should restore him gently.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Someone who is caught in a 	sin.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a:t>
            </a:r>
            <a:r>
              <a:rPr lang="en-US" sz="4400" b="1" dirty="0">
                <a:solidFill>
                  <a:srgbClr val="006600"/>
                </a:solidFill>
                <a:effectLst>
                  <a:outerShdw blurRad="38100" dist="38100" dir="2700000" algn="tl">
                    <a:srgbClr val="000000">
                      <a:alpha val="43137"/>
                    </a:srgbClr>
                  </a:outerShdw>
                </a:effectLst>
                <a:latin typeface="Arial Narrow" pitchFamily="34" charset="0"/>
              </a:rPr>
              <a:t>Caught</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 To be surprised.</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rgbClr val="000000"/>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προλαμβάνω</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3569953194"/>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sin</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you who are spiritual should restore him gently.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Someone who is caught in a 	sin.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a:t>
            </a:r>
            <a:r>
              <a:rPr lang="en-US" sz="4400" b="1" dirty="0">
                <a:solidFill>
                  <a:srgbClr val="006600"/>
                </a:solidFill>
                <a:effectLst>
                  <a:outerShdw blurRad="38100" dist="38100" dir="2700000" algn="tl">
                    <a:srgbClr val="000000">
                      <a:alpha val="43137"/>
                    </a:srgbClr>
                  </a:outerShdw>
                </a:effectLst>
                <a:latin typeface="Arial Narrow" pitchFamily="34" charset="0"/>
              </a:rPr>
              <a:t>Sin</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 Made a false step.</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rgbClr val="000000"/>
                </a:solidFill>
                <a:effectLst>
                  <a:outerShdw blurRad="38100" dist="38100" dir="2700000" algn="tl">
                    <a:srgbClr val="000000">
                      <a:alpha val="43137"/>
                    </a:srgbClr>
                  </a:outerShdw>
                </a:effectLst>
                <a:latin typeface="Segoe UI Symbol" panose="020B0502040204020203" pitchFamily="34" charset="0"/>
              </a:rPr>
              <a:t>παράπτωμα</a:t>
            </a:r>
            <a:endParaRPr lang="el-GR" sz="2800" b="1" kern="1400">
              <a:ln>
                <a:noFill/>
              </a:ln>
              <a:solidFill>
                <a:srgbClr val="000000"/>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3017955458"/>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restore him gently.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stronger brother is to 	restore him.</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477880728"/>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restore</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him gently.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stronger brother is to 	restore him.</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a:t>
            </a:r>
            <a:r>
              <a:rPr lang="en-US" sz="4400" b="1" dirty="0">
                <a:solidFill>
                  <a:srgbClr val="006600"/>
                </a:solidFill>
                <a:effectLst>
                  <a:outerShdw blurRad="38100" dist="38100" dir="2700000" algn="tl">
                    <a:srgbClr val="000000">
                      <a:alpha val="43137"/>
                    </a:srgbClr>
                  </a:outerShdw>
                </a:effectLst>
                <a:latin typeface="Arial Narrow" pitchFamily="34" charset="0"/>
              </a:rPr>
              <a:t>Restore</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Put him together.                  </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καταρτίζω</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931578206"/>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restore him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gently</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But watch yourself, or you also may be tempted. Carry each other’s burdens, and in this way you will fulfill the law of Christ.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stronger brother is to 	restore him.</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a:t>
            </a:r>
            <a:r>
              <a:rPr lang="en-US" sz="4400" b="1" dirty="0">
                <a:solidFill>
                  <a:srgbClr val="006600"/>
                </a:solidFill>
                <a:effectLst>
                  <a:outerShdw blurRad="38100" dist="38100" dir="2700000" algn="tl">
                    <a:srgbClr val="000000">
                      <a:alpha val="43137"/>
                    </a:srgbClr>
                  </a:outerShdw>
                </a:effectLst>
                <a:latin typeface="Arial Narrow" pitchFamily="34" charset="0"/>
              </a:rPr>
              <a:t>Gently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 In meekness.                  </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rPr>
              <a:t>πραΰτης</a:t>
            </a:r>
            <a:endPar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161869569"/>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restore him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gently</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But watch yourself, or you also may be tempted. Carry each other’s burdens, and in this way you will fulfill the law of Christ. - v1-2</a:t>
            </a:r>
            <a:endParaRPr lang="en-US" sz="4400" b="1" kern="0" dirty="0">
              <a:solidFill>
                <a:srgbClr val="990033"/>
              </a:solidFill>
              <a:effectLst>
                <a:outerShdw blurRad="38100" dist="38100" dir="2700000" algn="tl">
                  <a:srgbClr val="000000">
                    <a:alpha val="43137"/>
                  </a:srgbClr>
                </a:outerShdw>
              </a:effectLst>
              <a:latin typeface="Arial Narrow" pitchFamily="34" charset="0"/>
              <a:ea typeface="Calibri" panose="020F0502020204030204" pitchFamily="34" charset="0"/>
              <a:cs typeface="Arial" panose="020B0604020202020204" pitchFamily="34" charset="0"/>
            </a:endParaRPr>
          </a:p>
          <a:p>
            <a:pPr marL="0" indent="0" algn="just">
              <a:buNone/>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14:15 - </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your brother is distressed because of what you eat, you are no longer acting in love.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 not by your eating destroy your brother for whom Christ died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074440154"/>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restore him gently. But watch yourself, or you also may be tempted.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Carry each other’s burdens, and in this way you will fulfill the law of Chris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 - v1-2</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The stronger brother is to 	carry his brother’s burdens.</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465175665"/>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Towards </a:t>
            </a:r>
            <a:r>
              <a:rPr lang="en-US" sz="4400" b="1" dirty="0">
                <a:solidFill>
                  <a:srgbClr val="006600"/>
                </a:solidFill>
                <a:effectLst>
                  <a:outerShdw blurRad="38100" dist="38100" dir="2700000" algn="tl">
                    <a:srgbClr val="000000">
                      <a:alpha val="43137"/>
                    </a:srgbClr>
                  </a:outerShdw>
                </a:effectLst>
                <a:latin typeface="Arial Narrow" pitchFamily="34" charset="0"/>
              </a:rPr>
              <a:t>yourself</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v3-5</a:t>
            </a:r>
            <a:r>
              <a:rPr lang="en-US" sz="4400" b="1" dirty="0">
                <a:solidFill>
                  <a:srgbClr val="C00000"/>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380281129"/>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 Each one should test his own actions. Then he can take pride in himself, without comparing himself to somebody else,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for each one should carry his own load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are responsible for your 	own burden.</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113383033"/>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13:34</a:t>
            </a:r>
          </a:p>
          <a:p>
            <a:pPr marL="0" indent="0" algn="just">
              <a:lnSpc>
                <a:spcPct val="107000"/>
              </a:lnSpc>
              <a:spcBef>
                <a:spcPts val="0"/>
              </a:spcBef>
              <a:spcAft>
                <a:spcPts val="0"/>
              </a:spcAft>
              <a:buNone/>
            </a:pPr>
            <a:r>
              <a:rPr lang="en-US" sz="2800" b="1" kern="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 I have loved you, so you must love one another.</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05079475"/>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 Each one should test his own actions. Then he can take pride in himself, without comparing himself to somebody else, for each one should carry his own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load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are responsible for your 	own burden.</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a:t>
            </a:r>
            <a:r>
              <a:rPr lang="en-US" sz="4400" b="1" dirty="0">
                <a:solidFill>
                  <a:srgbClr val="006600"/>
                </a:solidFill>
                <a:effectLst>
                  <a:outerShdw blurRad="38100" dist="38100" dir="2700000" algn="tl">
                    <a:srgbClr val="000000">
                      <a:alpha val="43137"/>
                    </a:srgbClr>
                  </a:outerShdw>
                </a:effectLst>
                <a:latin typeface="Arial Narrow" pitchFamily="34" charset="0"/>
              </a:rPr>
              <a:t>Load</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 A burden that can be 		carried alone.            </a:t>
            </a: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φορτίον</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383930869"/>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 Each one should test his own actions. Then he can take pride in himself, without comparing himself to somebody else, for each one should carry his own load.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are responsible for your 	own burden.</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The more mature, the heavier 		the burden!</a:t>
            </a:r>
            <a:endPar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512500430"/>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 Each one should test his own actions. Then he can take pride in himself,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without comparing himself to somebody else</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for each one should carry his own load.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Even if you are stronger, don’t 	brag about it!</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261587471"/>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Each one should test his own actions. Then he can take pride in himself, without comparing himself to somebody else, for each one should carry his own load.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Even if you are stronger, don’t 	brag about it!</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You may not be as big</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as you think you are!</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186476305"/>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If anyone thinks he is something when he is nothing, he deceives himself. Each one should test his own actions.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Then he can take pride in himself, without comparing himself to somebody else</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for each one should carry his own load. - v3-5</a:t>
            </a:r>
            <a:endParaRPr lang="en-US" sz="28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You can be proud of work well 	done, just don’t broadcast it!</a:t>
            </a:r>
            <a:endParaRPr lang="en-US" sz="44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904154480"/>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Towards your</a:t>
            </a:r>
            <a:r>
              <a:rPr lang="en-US" sz="4400" b="1" dirty="0">
                <a:solidFill>
                  <a:srgbClr val="006600"/>
                </a:solidFill>
                <a:effectLst>
                  <a:outerShdw blurRad="38100" dist="38100" dir="2700000" algn="tl">
                    <a:srgbClr val="000000">
                      <a:alpha val="43137"/>
                    </a:srgbClr>
                  </a:outerShdw>
                </a:effectLst>
                <a:latin typeface="Arial Narrow" pitchFamily="34" charset="0"/>
              </a:rPr>
              <a:t> preacher</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v6</a:t>
            </a:r>
            <a:endParaRPr lang="en-US" sz="44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103764081"/>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Towards your</a:t>
            </a:r>
            <a:r>
              <a:rPr lang="en-US" sz="4400" b="1" dirty="0">
                <a:solidFill>
                  <a:srgbClr val="006600"/>
                </a:solidFill>
                <a:effectLst>
                  <a:outerShdw blurRad="38100" dist="38100" dir="2700000" algn="tl">
                    <a:srgbClr val="000000">
                      <a:alpha val="43137"/>
                    </a:srgbClr>
                  </a:outerShdw>
                </a:effectLst>
                <a:latin typeface="Arial Narrow" pitchFamily="34" charset="0"/>
              </a:rPr>
              <a:t> preacher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Anyone who receives instruction in the word must share all good things with his instructor. - v6</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 good preacher deserves a 	salary.</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575113944"/>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Towards your</a:t>
            </a:r>
            <a:r>
              <a:rPr lang="en-US" sz="4400" b="1" dirty="0">
                <a:solidFill>
                  <a:srgbClr val="006600"/>
                </a:solidFill>
                <a:effectLst>
                  <a:outerShdw blurRad="38100" dist="38100" dir="2700000" algn="tl">
                    <a:srgbClr val="000000">
                      <a:alpha val="43137"/>
                    </a:srgbClr>
                  </a:outerShdw>
                </a:effectLst>
                <a:latin typeface="Arial Narrow" pitchFamily="34" charset="0"/>
              </a:rPr>
              <a:t> preacher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Anyone who receives instruction in the word must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share</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all good things with his instructor. - v6</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 good preacher deserves a 	salary.</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 </a:t>
            </a:r>
            <a:r>
              <a:rPr lang="en-US" sz="4400" b="1" kern="0" dirty="0">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Share</a:t>
            </a: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kern="0" dirty="0">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where we get “coin”.</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609600" indent="-609600" algn="just" eaLnBrk="1" fontAlgn="auto" hangingPunct="1">
              <a:spcAft>
                <a:spcPts val="0"/>
              </a:spcAft>
              <a:buNone/>
              <a:defRPr/>
            </a:pPr>
            <a:endPar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κοινωνέω</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1913613696"/>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Towards your</a:t>
            </a:r>
            <a:r>
              <a:rPr lang="en-US" sz="4400" b="1" dirty="0">
                <a:solidFill>
                  <a:srgbClr val="006600"/>
                </a:solidFill>
                <a:effectLst>
                  <a:outerShdw blurRad="38100" dist="38100" dir="2700000" algn="tl">
                    <a:srgbClr val="000000">
                      <a:alpha val="43137"/>
                    </a:srgbClr>
                  </a:outerShdw>
                </a:effectLst>
                <a:latin typeface="Arial Narrow" pitchFamily="34" charset="0"/>
              </a:rPr>
              <a:t> preacher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Anyone who receives instruction in the word must share all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good things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with his instructor. - v6</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 good preacher deserves a 	salary.</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b. </a:t>
            </a:r>
            <a:r>
              <a:rPr lang="en-US" sz="4400" b="1" kern="0" dirty="0">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Good things</a:t>
            </a: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kern="0" dirty="0">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Things that 		benefit.</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rgbClr val="000000"/>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ἀγαθός</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906596056"/>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Towards your</a:t>
            </a:r>
            <a:r>
              <a:rPr lang="en-US" sz="4400" b="1" dirty="0">
                <a:solidFill>
                  <a:srgbClr val="006600"/>
                </a:solidFill>
                <a:effectLst>
                  <a:outerShdw blurRad="38100" dist="38100" dir="2700000" algn="tl">
                    <a:srgbClr val="000000">
                      <a:alpha val="43137"/>
                    </a:srgbClr>
                  </a:outerShdw>
                </a:effectLst>
                <a:latin typeface="Arial Narrow" pitchFamily="34" charset="0"/>
              </a:rPr>
              <a:t> preacher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Anyone who receives instruction in the word must share all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good things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with his instructor. - v6</a:t>
            </a:r>
          </a:p>
          <a:p>
            <a:pPr marL="609600" indent="-609600" algn="just" eaLnBrk="1" fontAlgn="auto" hangingPunct="1">
              <a:spcAft>
                <a:spcPts val="0"/>
              </a:spcAft>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 good preacher deserves a 	salary.</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19:7 - . . . for the worker deserves his wages.</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Timothy 5:18 - The worker deserves his wages.</a:t>
            </a: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extLst>
      <p:ext uri="{BB962C8B-B14F-4D97-AF65-F5344CB8AC3E}">
        <p14:creationId xmlns:p14="http://schemas.microsoft.com/office/powerpoint/2010/main" val="2420198705"/>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2:8</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you really keep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royal law</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found in Scripture, “Love your neighbor as yourself you are doing right.</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62473735"/>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4400" b="1" kern="100" dirty="0">
                <a:solidFill>
                  <a:schemeClr val="bg1">
                    <a:lumMod val="65000"/>
                  </a:schemeClr>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   It Demands a Different Attitude </a:t>
            </a:r>
            <a:r>
              <a:rPr lang="en-US" sz="2800" b="1" kern="100" dirty="0">
                <a:solidFill>
                  <a:schemeClr val="bg1">
                    <a:lumMod val="6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v1-6</a:t>
            </a:r>
          </a:p>
          <a:p>
            <a:pPr algn="just" eaLnBrk="1" fontAlgn="auto" hangingPunct="1">
              <a:spcAft>
                <a:spcPts val="0"/>
              </a:spcAft>
              <a:buFont typeface="Wingdings 2" panose="05020102010507070707" pitchFamily="18" charset="2"/>
              <a:buNone/>
              <a:defRPr/>
            </a:pPr>
            <a:r>
              <a:rPr lang="en-US" sz="4400" b="1" kern="100" dirty="0">
                <a:solidFill>
                  <a:srgbClr val="00206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II.  It Demands a Definite Commitment</a:t>
            </a:r>
            <a:r>
              <a:rPr lang="en-US" sz="2800" b="1" kern="100" dirty="0">
                <a:solidFill>
                  <a:srgbClr val="00206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v7-8</a:t>
            </a:r>
          </a:p>
        </p:txBody>
      </p:sp>
    </p:spTree>
    <p:extLst>
      <p:ext uri="{BB962C8B-B14F-4D97-AF65-F5344CB8AC3E}">
        <p14:creationId xmlns:p14="http://schemas.microsoft.com/office/powerpoint/2010/main" val="3956330622"/>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 farmer reaps what he sows!</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mocked.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 man reaps what he sows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The one who sows to please his sinful nature, from that nature will reap destruction; the one who sows to please the Spirit,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 farmer reaps what he sows!</a:t>
            </a:r>
          </a:p>
          <a:p>
            <a:pPr marL="609600" indent="-609600" algn="just" eaLnBrk="1" fontAlgn="auto" hangingPunct="1">
              <a:spcAft>
                <a:spcPts val="0"/>
              </a:spcAft>
              <a:buFont typeface="Wingdings 2" panose="05020102010507070707" pitchFamily="18" charset="2"/>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Your choice: whatever you 	plant, you will reap.</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2403358651"/>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mocked.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 man reaps what he sows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The one who sows to please his sinful nature, from that nature will reap destruction; the one who sows to please the Spirit,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 farmer reaps what he sows!</a:t>
            </a:r>
          </a:p>
          <a:p>
            <a:pPr marL="609600" indent="-609600" algn="just" eaLnBrk="1" fontAlgn="auto" hangingPunct="1">
              <a:spcAft>
                <a:spcPts val="0"/>
              </a:spcAft>
              <a:buFont typeface="Wingdings 2" panose="05020102010507070707" pitchFamily="18" charset="2"/>
              <a:buNone/>
              <a:defRPr/>
            </a:pPr>
            <a:r>
              <a:rPr lang="en-US" sz="4400" b="1" kern="0" dirty="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Decide the crop, commit 	yourself to it.</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2657233458"/>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mocked. A man reaps what he sows. The one who sows to please his sinful nature, from that nature will reap destruction; the one who sows to please the Spirit,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As God’s natural laws cannot be mocked, neither can His spiritual ones!</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1061509552"/>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mocked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 man reaps what he sows. The one who sows to please his sinful nature, from that nature will reap destruction; the one who sows to please the Spirit,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rPr>
              <a:t>Mocked</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rPr>
              <a:t> = To sneer at, to 	“turn up your nose” at.</a:t>
            </a:r>
          </a:p>
          <a:p>
            <a:pPr marL="609600" indent="-609600" algn="just" eaLnBrk="1" fontAlgn="auto" hangingPunct="1">
              <a:spcAft>
                <a:spcPts val="0"/>
              </a:spcAft>
              <a:buNone/>
              <a:defRPr/>
            </a:pPr>
            <a:endPar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μυκτηρίζω</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2897404670"/>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mocked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 man reaps what he sows. The one who sows to please his sinful nature, from that nature will reap destruction;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 one who sows to please the Spirit</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 wants you to make a 	definite commitment to the 	Spiritual orientation.</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4220351747"/>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mocked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 man reaps what he sows.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 one who sows to please his sinful nature, from that nature will reap destruction</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the one who sows to please the Spirit, from the Spirit will reap eternal life.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If you </a:t>
            </a:r>
            <a:r>
              <a:rPr lang="en-US" sz="4400" b="1" u="sng" dirty="0">
                <a:solidFill>
                  <a:srgbClr val="990033"/>
                </a:solidFill>
                <a:effectLst>
                  <a:outerShdw blurRad="38100" dist="38100" dir="2700000" algn="tl">
                    <a:srgbClr val="000000">
                      <a:alpha val="43137"/>
                    </a:srgbClr>
                  </a:outerShdw>
                </a:effectLst>
                <a:latin typeface="Arial Narrow" pitchFamily="34" charset="0"/>
              </a:rPr>
              <a:t>sow</a:t>
            </a:r>
            <a:r>
              <a:rPr lang="en-US" sz="4400" b="1" dirty="0">
                <a:solidFill>
                  <a:srgbClr val="990033"/>
                </a:solidFill>
                <a:effectLst>
                  <a:outerShdw blurRad="38100" dist="38100" dir="2700000" algn="tl">
                    <a:srgbClr val="000000">
                      <a:alpha val="43137"/>
                    </a:srgbClr>
                  </a:outerShdw>
                </a:effectLst>
                <a:latin typeface="Arial Narrow" pitchFamily="34" charset="0"/>
              </a:rPr>
              <a:t> to please your 			natural desires, you will 			</a:t>
            </a:r>
            <a:r>
              <a:rPr lang="en-US" sz="4400" b="1" u="sng" dirty="0">
                <a:solidFill>
                  <a:srgbClr val="990033"/>
                </a:solidFill>
                <a:effectLst>
                  <a:outerShdw blurRad="38100" dist="38100" dir="2700000" algn="tl">
                    <a:srgbClr val="000000">
                      <a:alpha val="43137"/>
                    </a:srgbClr>
                  </a:outerShdw>
                </a:effectLst>
                <a:latin typeface="Arial Narrow" pitchFamily="34" charset="0"/>
              </a:rPr>
              <a:t>reap</a:t>
            </a:r>
            <a:r>
              <a:rPr lang="en-US" sz="4400" b="1" dirty="0">
                <a:solidFill>
                  <a:srgbClr val="990033"/>
                </a:solidFill>
                <a:effectLst>
                  <a:outerShdw blurRad="38100" dist="38100" dir="2700000" algn="tl">
                    <a:srgbClr val="000000">
                      <a:alpha val="43137"/>
                    </a:srgbClr>
                  </a:outerShdw>
                </a:effectLst>
                <a:latin typeface="Arial Narrow" pitchFamily="34" charset="0"/>
              </a:rPr>
              <a:t> what that life offers -</a:t>
            </a:r>
          </a:p>
          <a:p>
            <a:pPr marL="609600" indent="-609600" algn="ctr" eaLnBrk="1" fontAlgn="auto" hangingPunct="1">
              <a:spcAft>
                <a:spcPts val="0"/>
              </a:spcAft>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Destruction!</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758985145"/>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mocked</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 man reaps what he sows. The one who sows to please his sinful nature, from that nature will reap destruction;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 one who sows to please the Spirit, from the Spirit will reap eternal life</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v7-8</a:t>
            </a:r>
          </a:p>
          <a:p>
            <a:pPr marL="609600" indent="-609600" algn="just" eaLnBrk="1" fontAlgn="auto" hangingPunct="1">
              <a:spcAft>
                <a:spcPts val="0"/>
              </a:spcAft>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If you </a:t>
            </a:r>
            <a:r>
              <a:rPr lang="en-US" sz="4400" b="1" u="sng" dirty="0">
                <a:solidFill>
                  <a:srgbClr val="990033"/>
                </a:solidFill>
                <a:effectLst>
                  <a:outerShdw blurRad="38100" dist="38100" dir="2700000" algn="tl">
                    <a:srgbClr val="000000">
                      <a:alpha val="43137"/>
                    </a:srgbClr>
                  </a:outerShdw>
                </a:effectLst>
                <a:latin typeface="Arial Narrow" pitchFamily="34" charset="0"/>
              </a:rPr>
              <a:t>sow</a:t>
            </a:r>
            <a:r>
              <a:rPr lang="en-US" sz="4400" b="1" dirty="0">
                <a:solidFill>
                  <a:srgbClr val="990033"/>
                </a:solidFill>
                <a:effectLst>
                  <a:outerShdw blurRad="38100" dist="38100" dir="2700000" algn="tl">
                    <a:srgbClr val="000000">
                      <a:alpha val="43137"/>
                    </a:srgbClr>
                  </a:outerShdw>
                </a:effectLst>
                <a:latin typeface="Arial Narrow" pitchFamily="34" charset="0"/>
              </a:rPr>
              <a:t> to please your 			the Spirit of God, you will 		</a:t>
            </a:r>
            <a:r>
              <a:rPr lang="en-US" sz="4400" b="1" u="sng" dirty="0">
                <a:solidFill>
                  <a:srgbClr val="990033"/>
                </a:solidFill>
                <a:effectLst>
                  <a:outerShdw blurRad="38100" dist="38100" dir="2700000" algn="tl">
                    <a:srgbClr val="000000">
                      <a:alpha val="43137"/>
                    </a:srgbClr>
                  </a:outerShdw>
                </a:effectLst>
                <a:latin typeface="Arial Narrow" pitchFamily="34" charset="0"/>
              </a:rPr>
              <a:t>reap</a:t>
            </a:r>
            <a:r>
              <a:rPr lang="en-US" sz="4400" b="1" dirty="0">
                <a:solidFill>
                  <a:srgbClr val="990033"/>
                </a:solidFill>
                <a:effectLst>
                  <a:outerShdw blurRad="38100" dist="38100" dir="2700000" algn="tl">
                    <a:srgbClr val="000000">
                      <a:alpha val="43137"/>
                    </a:srgbClr>
                  </a:outerShdw>
                </a:effectLst>
                <a:latin typeface="Arial Narrow" pitchFamily="34" charset="0"/>
              </a:rPr>
              <a:t> what that life offers -</a:t>
            </a:r>
          </a:p>
          <a:p>
            <a:pPr marL="609600" indent="-609600" algn="ctr" eaLnBrk="1" fontAlgn="auto" hangingPunct="1">
              <a:spcAft>
                <a:spcPts val="0"/>
              </a:spcAft>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Eternal Life!</a:t>
            </a: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It Demands a Definite Commitment</a:t>
            </a:r>
          </a:p>
        </p:txBody>
      </p:sp>
    </p:spTree>
    <p:extLst>
      <p:ext uri="{BB962C8B-B14F-4D97-AF65-F5344CB8AC3E}">
        <p14:creationId xmlns:p14="http://schemas.microsoft.com/office/powerpoint/2010/main" val="2288896575"/>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4400" b="1" kern="100" dirty="0">
                <a:solidFill>
                  <a:schemeClr val="bg1">
                    <a:lumMod val="65000"/>
                  </a:schemeClr>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   It Demands a Different Attitude </a:t>
            </a:r>
            <a:r>
              <a:rPr lang="en-US" sz="2800" b="1" kern="100" dirty="0">
                <a:solidFill>
                  <a:schemeClr val="bg1">
                    <a:lumMod val="6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v1-6</a:t>
            </a:r>
          </a:p>
          <a:p>
            <a:pPr algn="just" eaLnBrk="1" fontAlgn="auto" hangingPunct="1">
              <a:spcAft>
                <a:spcPts val="0"/>
              </a:spcAft>
              <a:buFont typeface="Wingdings 2" panose="05020102010507070707" pitchFamily="18" charset="2"/>
              <a:buNone/>
              <a:defRPr/>
            </a:pPr>
            <a:r>
              <a:rPr lang="en-US" sz="4400" b="1" kern="100" dirty="0">
                <a:solidFill>
                  <a:schemeClr val="bg1">
                    <a:lumMod val="65000"/>
                  </a:schemeClr>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II.  It Demands a Definite Commitment</a:t>
            </a:r>
            <a:r>
              <a:rPr lang="en-US" sz="2800" b="1" kern="100" dirty="0">
                <a:solidFill>
                  <a:schemeClr val="bg1">
                    <a:lumMod val="6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v7-8</a:t>
            </a:r>
          </a:p>
          <a:p>
            <a:pPr algn="just" eaLnBrk="1" fontAlgn="auto" hangingPunct="1">
              <a:spcAft>
                <a:spcPts val="0"/>
              </a:spcAft>
              <a:buFont typeface="Wingdings 2" panose="05020102010507070707" pitchFamily="18" charset="2"/>
              <a:buNone/>
              <a:defRPr/>
            </a:pPr>
            <a:r>
              <a:rPr lang="en-US" sz="4400" b="1" kern="100" dirty="0">
                <a:solidFill>
                  <a:srgbClr val="00206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III. It Demands a Disciplined Tolerance</a:t>
            </a:r>
            <a:r>
              <a:rPr lang="en-US" sz="2800" b="1" kern="100" dirty="0">
                <a:solidFill>
                  <a:srgbClr val="00206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v9-10</a:t>
            </a:r>
          </a:p>
        </p:txBody>
      </p:sp>
    </p:spTree>
    <p:extLst>
      <p:ext uri="{BB962C8B-B14F-4D97-AF65-F5344CB8AC3E}">
        <p14:creationId xmlns:p14="http://schemas.microsoft.com/office/powerpoint/2010/main" val="3192294969"/>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ctr" eaLnBrk="1" fontAlgn="auto" hangingPunct="1">
              <a:spcAft>
                <a:spcPts val="0"/>
              </a:spcAft>
              <a:buFont typeface="Wingdings 2" panose="05020102010507070707" pitchFamily="18" charset="2"/>
              <a:buNone/>
              <a:defRPr/>
            </a:pPr>
            <a:r>
              <a:rPr lang="en-US" sz="4400" b="1" kern="100" dirty="0">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So - what does this</a:t>
            </a:r>
            <a:br>
              <a:rPr lang="en-US" sz="4400" b="1" kern="100" dirty="0">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br>
            <a:r>
              <a:rPr lang="en-US" sz="4400" b="1" kern="100" dirty="0">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“Law of Love” demand?</a:t>
            </a:r>
          </a:p>
        </p:txBody>
      </p:sp>
    </p:spTree>
    <p:extLst>
      <p:ext uri="{BB962C8B-B14F-4D97-AF65-F5344CB8AC3E}">
        <p14:creationId xmlns:p14="http://schemas.microsoft.com/office/powerpoint/2010/main" val="3763594266"/>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must never become weary as you live the Spirit oriented life.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None/>
              <a:defRPr/>
            </a:pP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us not become weary in doing good, for at the proper time we will reap a harvest if we do not give up</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Therefore, as we have opportunity, let us do good to all people, especially to those who belong to the family of believers. - v9-10</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It Demands a Disciplined Tolerance</a:t>
            </a:r>
          </a:p>
        </p:txBody>
      </p:sp>
    </p:spTree>
    <p:extLst>
      <p:ext uri="{BB962C8B-B14F-4D97-AF65-F5344CB8AC3E}">
        <p14:creationId xmlns:p14="http://schemas.microsoft.com/office/powerpoint/2010/main" val="3820077835"/>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world oriented one will 	receive heartache at the 	Judgment</a:t>
            </a:r>
          </a:p>
          <a:p>
            <a:pPr marL="609600" indent="-609600" algn="just" eaLnBrk="1" fontAlgn="auto" hangingPunct="1">
              <a:spcAft>
                <a:spcPts val="0"/>
              </a:spcAft>
              <a:buNone/>
              <a:defRPr/>
            </a:pP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us not become weary in doing good, for at the proper time we will reap a harvest if we do not give up</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Therefore, as we have opportunity, let us do good to all people, especially to those who belong to the family of believers. - v9-10</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A904604-81C6-5921-8248-1AC9441E1803}"/>
              </a:ext>
            </a:extLst>
          </p:cNvPr>
          <p:cNvSpPr/>
          <p:nvPr/>
        </p:nvSpPr>
        <p:spPr>
          <a:xfrm>
            <a:off x="762000" y="225782"/>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It Demands a Disciplined Tolerance</a:t>
            </a:r>
          </a:p>
        </p:txBody>
      </p:sp>
    </p:spTree>
    <p:extLst>
      <p:ext uri="{BB962C8B-B14F-4D97-AF65-F5344CB8AC3E}">
        <p14:creationId xmlns:p14="http://schemas.microsoft.com/office/powerpoint/2010/main" val="3546957784"/>
      </p:ext>
    </p:extLst>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136AF4-EEBB-0280-9627-6BB88734137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4A61A-1D99-54FA-4C88-63248FD4B770}"/>
              </a:ext>
            </a:extLst>
          </p:cNvPr>
          <p:cNvSpPr>
            <a:spLocks noGrp="1" noChangeArrowheads="1"/>
          </p:cNvSpPr>
          <p:nvPr>
            <p:ph idx="1"/>
          </p:nvPr>
        </p:nvSpPr>
        <p:spPr>
          <a:xfrm>
            <a:off x="457200" y="1066800"/>
            <a:ext cx="8153400" cy="5791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Give of yourself to others, especially to the household of faith!</a:t>
            </a:r>
          </a:p>
          <a:p>
            <a:pPr marL="609600" indent="-609600" algn="just" eaLnBrk="1" fontAlgn="auto" hangingPunct="1">
              <a:spcAft>
                <a:spcPts val="0"/>
              </a:spcAft>
              <a:buNone/>
              <a:defRPr/>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us not become weary in doing good, for at the proper time we will reap a harvest if we do not give up. </a:t>
            </a:r>
            <a:r>
              <a:rPr lang="en-US" sz="2800" b="1" u="sng"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Therefore, as we have opportunity, let us do good to all people, especially to those who belong to the family of believers</a:t>
            </a: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v9-10</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8121418"/>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6:1-5</a:t>
            </a:r>
          </a:p>
          <a:p>
            <a:pPr marL="0" marR="0" indent="0" algn="just">
              <a:lnSpc>
                <a:spcPct val="107000"/>
              </a:lnSpc>
              <a:spcBef>
                <a:spcPts val="0"/>
              </a:spcBef>
              <a:spcAft>
                <a:spcPts val="0"/>
              </a:spcAft>
              <a:buNone/>
              <a:tabLst>
                <a:tab pos="457200" algn="l"/>
              </a:tabLst>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Brothers, if someone is caught in a sin, you who are spiritual should restore him gently. But watch yourself, or you also may be tempted. Carry each other’s burdens, and in this way you will fulfill the law of Christ. If anyone thinks he is something when he is nothing, he deceives himself. Each one should test his own actions. Then he can take pride in himself, without comparing himself to somebody else, for each one should carry his own load.</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6:1-9</a:t>
            </a:r>
          </a:p>
          <a:p>
            <a:pPr marL="0" marR="0" indent="0" algn="just">
              <a:lnSpc>
                <a:spcPct val="107000"/>
              </a:lnSpc>
              <a:spcBef>
                <a:spcPts val="0"/>
              </a:spcBef>
              <a:spcAft>
                <a:spcPts val="0"/>
              </a:spcAft>
              <a:buNone/>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Anyone who receives instruction in the word must share all good things with his instructor.</a:t>
            </a:r>
          </a:p>
          <a:p>
            <a:pPr marL="0" marR="0" indent="0" algn="just">
              <a:lnSpc>
                <a:spcPct val="107000"/>
              </a:lnSpc>
              <a:spcBef>
                <a:spcPts val="0"/>
              </a:spcBef>
              <a:spcAft>
                <a:spcPts val="0"/>
              </a:spcAft>
              <a:buNone/>
            </a:pP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07000"/>
              </a:lnSpc>
              <a:spcBef>
                <a:spcPts val="0"/>
              </a:spcBef>
              <a:spcAft>
                <a:spcPts val="0"/>
              </a:spcAft>
              <a:buNone/>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Do not be deceived: God cannot be mocked. A man reaps what he sows. The one who sows to please his sinful nature, from that nature will reap destruction; the one who sows to please the Spirit, from the Spirit will reap eternal life. Let us not become weary in doing good, for at the proper time we will reap a harvest if we do not give up.</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575749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6:10</a:t>
            </a:r>
          </a:p>
          <a:p>
            <a:pPr marL="0" marR="0" indent="0" algn="just">
              <a:lnSpc>
                <a:spcPct val="107000"/>
              </a:lnSpc>
              <a:spcBef>
                <a:spcPts val="0"/>
              </a:spcBef>
              <a:spcAft>
                <a:spcPts val="0"/>
              </a:spcAft>
              <a:buNone/>
            </a:pPr>
            <a:r>
              <a:rPr lang="en-US" sz="2800" b="1" kern="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Therefore, as we have opportunity, let us do good to all people, especially to those who belong to the family of believers. </a:t>
            </a:r>
            <a:endParaRPr lang="en-US" sz="2800" b="1" kern="100" dirty="0">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1508216"/>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CDF15F-7DA9-8D2A-7043-D1A506E78AF5}"/>
              </a:ext>
            </a:extLst>
          </p:cNvPr>
          <p:cNvSpPr>
            <a:spLocks noGrp="1"/>
          </p:cNvSpPr>
          <p:nvPr>
            <p:ph type="title"/>
          </p:nvPr>
        </p:nvSpPr>
        <p:spPr/>
        <p:txBody>
          <a:bodyPr/>
          <a:lstStyle/>
          <a:p>
            <a:pPr eaLnBrk="1" fontAlgn="auto" hangingPunct="1">
              <a:spcAft>
                <a:spcPts val="0"/>
              </a:spcAft>
              <a:defRPr/>
            </a:pPr>
            <a:endParaRPr lang="en-US" dirty="0"/>
          </a:p>
        </p:txBody>
      </p:sp>
      <p:sp>
        <p:nvSpPr>
          <p:cNvPr id="4" name="Content Placeholder 3">
            <a:extLst>
              <a:ext uri="{FF2B5EF4-FFF2-40B4-BE49-F238E27FC236}">
                <a16:creationId xmlns:a16="http://schemas.microsoft.com/office/drawing/2014/main" id="{283AB460-785F-2F53-8685-86218718B2B0}"/>
              </a:ext>
            </a:extLst>
          </p:cNvPr>
          <p:cNvSpPr>
            <a:spLocks noGrp="1"/>
          </p:cNvSpPr>
          <p:nvPr>
            <p:ph idx="1"/>
          </p:nvPr>
        </p:nvSpPr>
        <p:spPr/>
        <p:txBody>
          <a:bodyPr>
            <a:normAutofit/>
          </a:bodyPr>
          <a:lstStyle/>
          <a:p>
            <a:pPr algn="just" eaLnBrk="1" fontAlgn="auto" hangingPunct="1">
              <a:spcAft>
                <a:spcPts val="0"/>
              </a:spcAft>
              <a:buFont typeface="Wingdings 2" panose="05020102010507070707" pitchFamily="18" charset="2"/>
              <a:buNone/>
              <a:defRPr/>
            </a:pPr>
            <a:r>
              <a:rPr lang="en-US" sz="4400" b="1" kern="100" dirty="0">
                <a:solidFill>
                  <a:srgbClr val="00206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  It Demands a Different Attitude </a:t>
            </a:r>
            <a:r>
              <a:rPr lang="en-US" sz="2800" b="1" kern="100" dirty="0">
                <a:solidFill>
                  <a:srgbClr val="00206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v1-6</a:t>
            </a:r>
          </a:p>
        </p:txBody>
      </p:sp>
    </p:spTree>
    <p:extLst>
      <p:ext uri="{BB962C8B-B14F-4D97-AF65-F5344CB8AC3E}">
        <p14:creationId xmlns:p14="http://schemas.microsoft.com/office/powerpoint/2010/main" val="1446398593"/>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A9EB8F-E448-A6BC-9B1C-695DFBB49643}"/>
              </a:ext>
            </a:extLst>
          </p:cNvPr>
          <p:cNvSpPr>
            <a:spLocks noGrp="1" noChangeArrowheads="1"/>
          </p:cNvSpPr>
          <p:nvPr>
            <p:ph type="title"/>
          </p:nvPr>
        </p:nvSpPr>
        <p:spPr>
          <a:xfrm>
            <a:off x="457200" y="253774"/>
            <a:ext cx="8229600" cy="523875"/>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12804-0086-0DCB-F835-1AE894294F2E}"/>
              </a:ext>
            </a:extLst>
          </p:cNvPr>
          <p:cNvSpPr>
            <a:spLocks noGrp="1" noChangeArrowheads="1"/>
          </p:cNvSpPr>
          <p:nvPr>
            <p:ph idx="1"/>
          </p:nvPr>
        </p:nvSpPr>
        <p:spPr>
          <a:xfrm>
            <a:off x="457200" y="1066800"/>
            <a:ext cx="83058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Towards a </a:t>
            </a:r>
            <a:r>
              <a:rPr lang="en-US" sz="4400" b="1" dirty="0">
                <a:solidFill>
                  <a:srgbClr val="006600"/>
                </a:solidFill>
                <a:effectLst>
                  <a:outerShdw blurRad="38100" dist="38100" dir="2700000" algn="tl">
                    <a:srgbClr val="000000">
                      <a:alpha val="43137"/>
                    </a:srgbClr>
                  </a:outerShdw>
                </a:effectLst>
                <a:latin typeface="Arial Narrow" pitchFamily="34" charset="0"/>
              </a:rPr>
              <a:t>weaker brother</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v1-2</a:t>
            </a:r>
            <a:r>
              <a:rPr lang="en-US" sz="4400" b="1" dirty="0">
                <a:solidFill>
                  <a:srgbClr val="C00000"/>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958CE63-65F8-D79A-58AE-95815ABF4F4C}"/>
              </a:ext>
            </a:extLst>
          </p:cNvPr>
          <p:cNvSpPr/>
          <p:nvPr/>
        </p:nvSpPr>
        <p:spPr>
          <a:xfrm>
            <a:off x="762000" y="253774"/>
            <a:ext cx="7848600" cy="523875"/>
          </a:xfrm>
          <a:prstGeom prst="rect">
            <a:avLst/>
          </a:prstGeom>
          <a:noFill/>
          <a:effectLst/>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It Demands a Different Attitude</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13637</TotalTime>
  <Words>2578</Words>
  <Application>Microsoft Office PowerPoint</Application>
  <PresentationFormat>On-screen Show (4:3)</PresentationFormat>
  <Paragraphs>214</Paragraphs>
  <Slides>42</Slides>
  <Notes>42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Arial Narrow</vt:lpstr>
      <vt:lpstr>Calibri</vt:lpstr>
      <vt:lpstr>Franklin Gothic Medium</vt:lpstr>
      <vt:lpstr>Lucida Sans Unicode</vt:lpstr>
      <vt:lpstr>Segoe UI Symbol</vt:lpstr>
      <vt:lpstr>Times New Roman</vt:lpstr>
      <vt:lpstr>Wingdings 2</vt:lpstr>
      <vt:lpstr>Trek</vt:lpstr>
      <vt:lpstr>What  does  the  law  of  love  demand?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PowerPoint Presentation</vt:lpstr>
      <vt:lpstr> </vt:lpstr>
      <vt:lpstr> </vt:lpstr>
      <vt:lpstr> </vt:lpstr>
      <vt:lpstr> </vt:lpstr>
      <vt:lpstr> </vt:lpstr>
      <vt:lpstr> </vt:lpstr>
      <vt:lpstr> </vt:lpstr>
      <vt:lpstr> </vt:lpstr>
      <vt:lpstr>PowerPoint Presentation</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1004</cp:revision>
  <dcterms:created xsi:type="dcterms:W3CDTF">2005-04-23T22:37:40Z</dcterms:created>
  <dcterms:modified xsi:type="dcterms:W3CDTF">2024-06-27T21:37:46Z</dcterms:modified>
</cp:coreProperties>
</file>