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5"/>
  </p:notesMasterIdLst>
  <p:handoutMasterIdLst>
    <p:handoutMasterId r:id="rId46"/>
  </p:handoutMasterIdLst>
  <p:sldIdLst>
    <p:sldId id="398" r:id="rId2"/>
    <p:sldId id="1340" r:id="rId3"/>
    <p:sldId id="1388" r:id="rId4"/>
    <p:sldId id="1389" r:id="rId5"/>
    <p:sldId id="1341" r:id="rId6"/>
    <p:sldId id="1390" r:id="rId7"/>
    <p:sldId id="1391" r:id="rId8"/>
    <p:sldId id="1392" r:id="rId9"/>
    <p:sldId id="1343" r:id="rId10"/>
    <p:sldId id="1393" r:id="rId11"/>
    <p:sldId id="1394" r:id="rId12"/>
    <p:sldId id="1270" r:id="rId13"/>
    <p:sldId id="1123" r:id="rId14"/>
    <p:sldId id="925" r:id="rId15"/>
    <p:sldId id="1395" r:id="rId16"/>
    <p:sldId id="1396" r:id="rId17"/>
    <p:sldId id="1397" r:id="rId18"/>
    <p:sldId id="1398" r:id="rId19"/>
    <p:sldId id="1399" r:id="rId20"/>
    <p:sldId id="651" r:id="rId21"/>
    <p:sldId id="1400" r:id="rId22"/>
    <p:sldId id="1401" r:id="rId23"/>
    <p:sldId id="1402" r:id="rId24"/>
    <p:sldId id="1403" r:id="rId25"/>
    <p:sldId id="1404" r:id="rId26"/>
    <p:sldId id="1405" r:id="rId27"/>
    <p:sldId id="1406" r:id="rId28"/>
    <p:sldId id="1407" r:id="rId29"/>
    <p:sldId id="1330" r:id="rId30"/>
    <p:sldId id="1408" r:id="rId31"/>
    <p:sldId id="1409" r:id="rId32"/>
    <p:sldId id="1410" r:id="rId33"/>
    <p:sldId id="1418" r:id="rId34"/>
    <p:sldId id="1419" r:id="rId35"/>
    <p:sldId id="1411" r:id="rId36"/>
    <p:sldId id="1412" r:id="rId37"/>
    <p:sldId id="1413" r:id="rId38"/>
    <p:sldId id="1414" r:id="rId39"/>
    <p:sldId id="1420" r:id="rId40"/>
    <p:sldId id="1415" r:id="rId41"/>
    <p:sldId id="1416" r:id="rId42"/>
    <p:sldId id="1417" r:id="rId43"/>
    <p:sldId id="1384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33"/>
    <a:srgbClr val="339966"/>
    <a:srgbClr val="FF00FF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645" autoAdjust="0"/>
    <p:restoredTop sz="90401" autoAdjust="0"/>
  </p:normalViewPr>
  <p:slideViewPr>
    <p:cSldViewPr>
      <p:cViewPr varScale="1">
        <p:scale>
          <a:sx n="101" d="100"/>
          <a:sy n="101" d="100"/>
        </p:scale>
        <p:origin x="15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66ABF4F4-96F6-4ECB-9C7C-9EA58FCAD2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5660551F-E598-4FFD-BA32-214DDBFCC0A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491863F5-BC83-4D2D-8605-C68FE3BA995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5A99BFB3-EFCD-4985-8021-CCA664DFF90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8D4C9FB-7C83-4899-8746-9870B3FBF8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53DF79-A44A-4D5D-A5D1-4FC7BABEDF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596AC4-8404-4238-8317-AB4B9EA7325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8FA545-E4EA-4B76-B0D8-8F084A1A8353}" type="datetimeFigureOut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295221-9D13-4CF3-8A20-80B7448670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3AC5A69-B4B1-4C44-ABE2-522AD1CC4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9E23F-992B-4FE7-BE3E-22F135F16F6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9612B-ED99-4DD7-B631-9B238247C6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FA26EB4-71EA-4683-B1F5-11D95A3E3A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1D453E82-69EE-4B69-B42D-67C2101BF0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E7D48581-3E67-4CFC-B3E5-BB5200E6A6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4010F60B-D93B-4B71-BAA7-1857DED5AA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329A73-52B6-477B-B5B5-C76176035FF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C9A5D47A-7C97-4B67-9089-F77D37FF7A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89669EF7-3FC6-429A-B17B-D2B6B6B29C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2ED6E4A5-7606-4618-A271-4F5B02FC50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2BF2D9-852D-4E4B-AD2C-A1719FDBB19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41BBB791-B717-4EBB-A29D-1AD8F8202E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390A54A6-7C8D-4884-B746-9371ECB925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F15F793F-E74C-4C6E-BDE3-C1899AC94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AB6E29-D03A-4E05-B13B-EFC81090609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82F81DE8-F689-4821-9DAB-8333FAB37C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5F45C3C0-95E8-4124-942B-4F19A9F485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AE746E6B-0B52-43D4-A8EC-58C5EFCFF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C6E8EC-ECBC-4874-9EF6-696DDEBB44E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DD5EF505-108E-4A99-A48B-A93AD6BF40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E472A7FA-1EAC-4741-9C7F-8ABB5F5E8D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B542BE26-0511-4E76-8AC5-2BBFE6D931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E63921-3756-4C89-8D1C-99C8F1F4A5C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DE5F878B-8578-4D0E-8873-FD358F235C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D2B14BE6-6D3B-4B8D-BAF8-43307F9A7E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7D41A8B7-0151-40ED-AD09-7FB2383BD6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A7DA16-85C5-4E75-9EC8-8558551389A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9CF26952-16BA-4FA0-BFF5-D2023B4589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FD3D5EB6-6971-4385-8032-2B54076E2F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B79AD95C-EA6D-4420-8EB2-0D86A6B017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CEA9DB-4082-4BFC-B2F5-318D5308B9B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8F8A8943-EF90-4ADC-B910-90D4C99A0C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C69A37BC-D22F-411C-B2E6-4648FA9ED1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DD41538E-A9B4-4E44-9CBA-CDE9881ED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1C4C00-7D11-4A3B-9D74-F3C4CE9BD39A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1AA67718-508A-4F4F-B48A-82E69B8ABA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0BEF1A6D-BBB9-4FB9-9F81-F913EA897E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3692E3DF-58CD-47CB-A63C-6F5E92A2E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4EE0F9-B13C-4362-8B30-0F797C5A2D3A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B71C4399-635B-4DCE-ABC1-B731264A28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073B774F-B991-46E2-8B19-842D71B126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FA73576A-90B7-4935-AF06-AADF97E06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B203B2-BC1B-4913-9E09-0210DB3D0E8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A024D9C4-A568-452E-A819-A3857658E5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B339886D-D867-43F5-B90D-4371DBFC87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C45BB1F1-B63A-427A-9BB6-79BD9CB4FD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DC8F0A-DF67-4374-9003-B9993434BA8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63DCCC0E-7350-4E25-9206-E9FAC49DB1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28418744-2545-40DD-B96D-04169F3EDE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0A27DFA0-8978-42F0-80B8-13C45D1B1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092A9D-B52F-43B9-A005-C099720DABF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46337486-6A2E-454E-A622-020F286C7F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2B4CB1ED-3520-43CE-88AE-06CA968D73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BC71DC25-AE18-4A6A-BE24-406B6BC5C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1A8F35-C7A4-4EA4-98B4-0A13043982D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2E45C02A-A430-4067-9156-9B7006292B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D791A3C0-3308-4CA1-951A-DDC16309B1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9DB2180F-831C-4274-BB57-46ECA84E4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341EB5-99BD-4B9C-9FF3-FA9F66CBBA80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BE0717D0-AE26-499E-B0BD-2CE7BF0132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BA88264F-F1C9-4439-8F52-428D5959FC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202567E6-4E5F-4A9B-997A-0056EB549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C668EEE-4654-4A52-B9A0-1C4A1C6A793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7A0ADADD-1819-489C-A03A-263A253E27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073014F9-947E-4458-9616-7D38B54802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45ABFAD1-DB6A-4274-B230-285D9B27C4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616F42-50C9-45DC-AD8F-26DFE77055A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F9973BCA-EF12-456E-9406-EA8DDFDE56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E4423325-ED1D-4581-9A74-D4694C491F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B44BFC62-3706-494D-9F55-C599F1E773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6FF4B5-6532-4C1E-91D5-22E870BAB95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A63AAD0E-2C32-40DB-B85F-52A3D4F2C7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71DD8CBB-A1E3-48CF-943C-631EB71759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255F9846-64D7-4D7E-830D-12186A2F71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BA4BFB-EEC8-4B13-8CA0-71857A1BFD0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49B3DD6C-B82F-4495-B14F-FFB1D79D75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8C54680E-91B2-4D1F-A0B3-A715892E8D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C52A192B-A92F-4101-A31E-750DCDE2CB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F60049-906E-4324-9211-80908E87337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0EC2F81A-2AE8-4A46-9663-776B62D628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045B1B61-5191-48BA-9B77-4B9B10AA0C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9E037480-8D19-4AB2-9AAA-9D4CF72FE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F47390-7286-46F8-857D-F671ACEC7DD0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BCEC27D8-6A2B-4798-96CE-4B44E144EC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D9BD2366-7738-4B57-86B7-54FF154227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20446628-F641-4A89-A764-9DA76E8987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4DF855-2298-4870-AF9C-499209C21C50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4BDEE477-29B2-4B96-A8A3-D0D7FA9BA8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3F00B4C2-C419-4624-9539-8E56FFCC63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7132BFE6-55EF-4740-956A-D83778F7CF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FEB673-16D1-4437-B145-B618CCC66C2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CA9650DD-6211-4E44-B685-805BC0579B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A29A9335-0F99-41FD-B6B8-F67C8137B6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70994BD0-3C0F-413D-8320-DF9DF33E5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966624-64C2-492B-B2ED-DC6F67878C7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67B24C2D-A062-43D3-A99E-C913E3C6BF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11F14DAC-A1F3-4CB9-B08C-089B301FA0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30B2BEE6-5397-4B09-AC6C-4CA859826E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F3DECD-E8B1-406A-BE88-DA6BA885715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25BB3BF0-0D3E-4B81-A957-C631BAB4E2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BAD5701E-12AD-4E84-956C-8BA69CC74C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5441DA09-426D-404C-97C5-C92D7B789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610FB1-56EE-4FEE-A8FE-F7A041E542C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>
            <a:extLst>
              <a:ext uri="{FF2B5EF4-FFF2-40B4-BE49-F238E27FC236}">
                <a16:creationId xmlns:a16="http://schemas.microsoft.com/office/drawing/2014/main" id="{1B77C295-572B-47F7-904F-A045E62F0F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>
            <a:extLst>
              <a:ext uri="{FF2B5EF4-FFF2-40B4-BE49-F238E27FC236}">
                <a16:creationId xmlns:a16="http://schemas.microsoft.com/office/drawing/2014/main" id="{6871A83D-D98F-4047-91D8-889B1F8338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6804" name="Slide Number Placeholder 3">
            <a:extLst>
              <a:ext uri="{FF2B5EF4-FFF2-40B4-BE49-F238E27FC236}">
                <a16:creationId xmlns:a16="http://schemas.microsoft.com/office/drawing/2014/main" id="{7A2073B7-E0DA-4FA8-ADF8-89447B60E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F5D6A2-FC7F-43A8-8473-B5D6EAEAFE4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>
            <a:extLst>
              <a:ext uri="{FF2B5EF4-FFF2-40B4-BE49-F238E27FC236}">
                <a16:creationId xmlns:a16="http://schemas.microsoft.com/office/drawing/2014/main" id="{79B70D0E-CC67-45E3-B0AF-9D77364DE1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>
            <a:extLst>
              <a:ext uri="{FF2B5EF4-FFF2-40B4-BE49-F238E27FC236}">
                <a16:creationId xmlns:a16="http://schemas.microsoft.com/office/drawing/2014/main" id="{F4A153BB-6FEF-4C5F-9DC8-C1772CFF53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353222CA-1014-49E9-B8A1-4EF3F757D8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DAA028-8176-44E2-8BF9-06EBD81FF2B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D5689D1F-2347-4778-B8D4-F78817B1C3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8D9E8D4B-1823-4479-8731-01A09188B6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2FE69595-4D05-49CC-8491-F5AFF3049D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B11C6A-D203-4CED-9919-CEDE7BB3032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81A12199-B5FA-4955-96C2-90C4CD6B7F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0BA14841-8FCF-47B2-B902-01CC679D98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1C29B102-EE42-48D0-854B-9DA91D3E9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9186E3-7B22-4522-993F-6BF6C1F092D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>
            <a:extLst>
              <a:ext uri="{FF2B5EF4-FFF2-40B4-BE49-F238E27FC236}">
                <a16:creationId xmlns:a16="http://schemas.microsoft.com/office/drawing/2014/main" id="{646256D9-A7F5-4CE8-BE46-846C5EA9DE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>
            <a:extLst>
              <a:ext uri="{FF2B5EF4-FFF2-40B4-BE49-F238E27FC236}">
                <a16:creationId xmlns:a16="http://schemas.microsoft.com/office/drawing/2014/main" id="{FF490E29-F5E0-47E7-862E-B6CFCF690E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4996" name="Slide Number Placeholder 3">
            <a:extLst>
              <a:ext uri="{FF2B5EF4-FFF2-40B4-BE49-F238E27FC236}">
                <a16:creationId xmlns:a16="http://schemas.microsoft.com/office/drawing/2014/main" id="{A8FCFD8A-FC12-40A6-A6E6-01FC6D571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830E74-8381-4948-897E-223D23C8ECE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>
            <a:extLst>
              <a:ext uri="{FF2B5EF4-FFF2-40B4-BE49-F238E27FC236}">
                <a16:creationId xmlns:a16="http://schemas.microsoft.com/office/drawing/2014/main" id="{0EA242D0-BD15-4FEB-9437-5DA8AA47B1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>
            <a:extLst>
              <a:ext uri="{FF2B5EF4-FFF2-40B4-BE49-F238E27FC236}">
                <a16:creationId xmlns:a16="http://schemas.microsoft.com/office/drawing/2014/main" id="{C60CE32B-44AD-4F83-AB2C-540F3AED63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7044" name="Slide Number Placeholder 3">
            <a:extLst>
              <a:ext uri="{FF2B5EF4-FFF2-40B4-BE49-F238E27FC236}">
                <a16:creationId xmlns:a16="http://schemas.microsoft.com/office/drawing/2014/main" id="{495C1B7F-D115-4669-A665-25C019ACC7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0ABE885-4AD0-49E6-BA0D-1C8661F539F4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384CD55C-5945-475A-850E-4D1396FD6A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0B98AE0E-8D4F-4681-B688-26F7F7EA33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20E6AC4E-D73E-46B6-9C6A-89E9A3E553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0356F0-E81A-4E1B-A657-35C7FA24EBF0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8038A067-9A9A-46C0-B512-D2ABE87EC7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5DB80DC0-32E6-4CF3-A3A5-6B1BF47CA3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BCF354E4-D77A-497C-A26E-32ED6DAFE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42C258-9486-49F9-B77C-40B34793B94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65354AA4-827B-46A9-B0BB-9E22EB4A58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525C6213-A4B6-49A0-A089-68B0B44159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F4B21FB8-1CCF-4262-99DC-6ACB71332E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61164E-0759-44A9-A832-8C8C7857890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4A195799-BD9F-4607-A7F3-73D38413AA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1854300B-A895-425F-AB9A-74A9391D07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C330E7F0-9BA9-413A-BD20-DB503BCBA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D5BE316-F6BE-4535-A7E5-F7D0EAC194F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>
            <a:extLst>
              <a:ext uri="{FF2B5EF4-FFF2-40B4-BE49-F238E27FC236}">
                <a16:creationId xmlns:a16="http://schemas.microsoft.com/office/drawing/2014/main" id="{4835B73D-6536-4F4C-9B52-B10091F369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>
            <a:extLst>
              <a:ext uri="{FF2B5EF4-FFF2-40B4-BE49-F238E27FC236}">
                <a16:creationId xmlns:a16="http://schemas.microsoft.com/office/drawing/2014/main" id="{557B638C-526D-481E-B925-00A055ED9A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5236" name="Slide Number Placeholder 3">
            <a:extLst>
              <a:ext uri="{FF2B5EF4-FFF2-40B4-BE49-F238E27FC236}">
                <a16:creationId xmlns:a16="http://schemas.microsoft.com/office/drawing/2014/main" id="{37D6082B-8B20-4021-84C0-85B760519C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047606-2F02-43F8-9F9E-F06BC3DC4314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589692E6-9B69-4780-BB98-5AFE77BF12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5BEE8F6D-AC6B-4860-AC83-83E1208241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5B3A9CAD-5FE2-4D6C-8114-BCEDB5974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D208CA-C81F-4F23-8017-81AE4511370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>
            <a:extLst>
              <a:ext uri="{FF2B5EF4-FFF2-40B4-BE49-F238E27FC236}">
                <a16:creationId xmlns:a16="http://schemas.microsoft.com/office/drawing/2014/main" id="{41EB66F7-7427-4AC9-8B7F-2DB4D6EB79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>
            <a:extLst>
              <a:ext uri="{FF2B5EF4-FFF2-40B4-BE49-F238E27FC236}">
                <a16:creationId xmlns:a16="http://schemas.microsoft.com/office/drawing/2014/main" id="{0586FE47-3275-4EB7-9739-F90BD30168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9332" name="Slide Number Placeholder 3">
            <a:extLst>
              <a:ext uri="{FF2B5EF4-FFF2-40B4-BE49-F238E27FC236}">
                <a16:creationId xmlns:a16="http://schemas.microsoft.com/office/drawing/2014/main" id="{CE4CF250-0878-4563-87C2-93867816CD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FBAE4A-C477-4409-BCDA-772A7EB9147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164CAFED-39E4-4551-9672-ED928F2BC9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3F823190-0557-4F04-8EF9-6D978BB80B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489FF07B-1154-4663-9FFE-1AEED8222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999513-10AF-40A6-9882-7F8FCD91261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55646C41-7019-443C-A265-D6BA384341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8EF026E0-1F33-4A24-B2C5-A46E29E7A4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1415FB01-CB08-4C68-9CDB-769B9EA15F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7E11F9-8154-4E48-A504-72BFAB95666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1CB754BC-B124-416F-86E8-47BF42ED1C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B45E5B36-54C7-4E64-A058-30B6F0D4B9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A2EBBF38-69BB-4160-8C97-DF120B086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B7A66C-4937-4FAA-B769-13717ECD1C0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3D969F6-83C1-488B-BF60-C70F998A5E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59D58150-8FE0-4153-B4DA-EE58A9B770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8D638F30-F868-402B-B8DD-B8ED45EDD8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99C89D-9EE9-424B-ABAD-170BA78BA94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EB7B5EE4-9A8D-4302-A1D2-8ECED3DC56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F49DC288-BFA4-4BB2-A8F4-2FB9A8C322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49BD5873-067C-410B-807D-78B6EC670C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B175C0-0E69-47C1-8510-D7898CD4E76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8D54A869-9F4C-45CC-9247-13532FC48B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>
            <a:extLst>
              <a:ext uri="{FF2B5EF4-FFF2-40B4-BE49-F238E27FC236}">
                <a16:creationId xmlns:a16="http://schemas.microsoft.com/office/drawing/2014/main" id="{EF2F1BF1-505B-4D77-832D-627DBD095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B10BB5A-E862-42ED-B610-95FF6A60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196FB90B-B5E1-4D70-B34D-DB827936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3B069F-FA89-4D66-9DF9-99382161A2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63191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BAD94208-B1B4-441A-BAA8-4F558E951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C559FA21-4172-4EDE-AA91-0525A4E97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97AFB1A-0B95-468A-B0C1-A4E173E89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AD2DA-9F39-445A-8C41-48E1CE4A6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826366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4E2A0-A16D-459F-8EB3-3262C43C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20369-84D1-4311-9C66-B729C1885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F86E-C38F-4F84-9E58-22D56A937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C32241-0AAB-4AF0-A200-89CD6E203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005374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2CA004E9-56B8-4381-A4AF-DFB6F5A2B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53E9443E-A163-4746-B9AE-1001781E2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0F40F475-5745-42A9-98C8-CA164CA7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B246C0-9F9C-49E6-900A-410AC7F57B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1556588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FEC93300-4B6D-4E4E-93E2-1C8E5C3533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>
            <a:extLst>
              <a:ext uri="{FF2B5EF4-FFF2-40B4-BE49-F238E27FC236}">
                <a16:creationId xmlns:a16="http://schemas.microsoft.com/office/drawing/2014/main" id="{B3822A33-7E9E-47EA-A7A7-70B36CE3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459341B0-EB50-4925-A319-0CD76FB00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6B8BD476-D6C0-460D-85D9-EC48BD2FF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CBDD39-5AF0-4441-9A44-F7708160C7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984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136E5C0D-1DCE-472E-9407-37662F61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id="{0444100B-251F-448E-B36D-7E6F599B4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399F56C8-92FC-49A6-9E33-EBE83104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C3E03-239A-4E60-AEED-3263068219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143310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66199E0C-C704-4643-90E4-E6B4D97E6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54ABFE38-D622-47F0-9F9B-B3828181E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DC288316-FEDA-4A54-93A7-19E0C154C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F355897-98A0-44C7-B26C-6E309BFD4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E443CA-4463-432A-9AE7-0C4F7C62FE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480247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>
            <a:extLst>
              <a:ext uri="{FF2B5EF4-FFF2-40B4-BE49-F238E27FC236}">
                <a16:creationId xmlns:a16="http://schemas.microsoft.com/office/drawing/2014/main" id="{E7E8D3F0-411D-4118-873F-82533CD1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>
            <a:extLst>
              <a:ext uri="{FF2B5EF4-FFF2-40B4-BE49-F238E27FC236}">
                <a16:creationId xmlns:a16="http://schemas.microsoft.com/office/drawing/2014/main" id="{9360668F-D7FA-4BEE-AC77-4418C2B72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49BA6D-4D18-47FE-81E3-78DF79F4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6076F-63B6-4CE9-B450-2F5F9DC2FC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520318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5B0336AD-72CD-46B0-BE71-C973E651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20DAAF41-7793-43F4-9527-2381BD17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E4B2E66-924E-4107-967B-C6586331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CB75BF-08C4-4807-A478-002906B09C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084059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207C5AC4-5066-46EB-9248-52EC38A0C28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>
            <a:extLst>
              <a:ext uri="{FF2B5EF4-FFF2-40B4-BE49-F238E27FC236}">
                <a16:creationId xmlns:a16="http://schemas.microsoft.com/office/drawing/2014/main" id="{2C1B847E-9C34-4C6B-A444-714107754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>
            <a:extLst>
              <a:ext uri="{FF2B5EF4-FFF2-40B4-BE49-F238E27FC236}">
                <a16:creationId xmlns:a16="http://schemas.microsoft.com/office/drawing/2014/main" id="{CD4C3AFA-C14A-401C-AF25-5CCFFE94E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22344B8-C779-4BE3-A1A9-A145034B5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6284A1-9985-4649-8473-E13ECBA77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213378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AF6F2AE4-D9B2-49E5-902E-E7ADD4AF7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58BCA6-3A85-4813-9D0A-86BCF570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>
            <a:extLst>
              <a:ext uri="{FF2B5EF4-FFF2-40B4-BE49-F238E27FC236}">
                <a16:creationId xmlns:a16="http://schemas.microsoft.com/office/drawing/2014/main" id="{3B0D0B89-CFB6-4AC4-BF88-50C29F96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5BD4A6-49AF-4165-9572-B4BE5A9E9F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474385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CB0D3C7-99E3-4C94-97B3-5140E1E6B6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E832A81E-1EF0-418F-9365-AE963ECA09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52E8F5B-DFE3-40B4-A3B8-8D17D0D5C9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BDD89F5A-DD58-48E5-A81C-745C516D6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C45A50-EB99-4CDF-BDAC-E99E26C1D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129FA6F6-3A3D-4CB4-AB93-48099EADB7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B78ABDE8-F501-4608-9617-8AEABC549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89BA8CDC-F958-4D1E-BEA5-43095470A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C7D7F436-8B39-4E23-BDCA-D23E75417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0" r:id="rId1"/>
    <p:sldLayoutId id="2147484741" r:id="rId2"/>
    <p:sldLayoutId id="2147484742" r:id="rId3"/>
    <p:sldLayoutId id="2147484737" r:id="rId4"/>
    <p:sldLayoutId id="2147484743" r:id="rId5"/>
    <p:sldLayoutId id="2147484738" r:id="rId6"/>
    <p:sldLayoutId id="2147484744" r:id="rId7"/>
    <p:sldLayoutId id="2147484745" r:id="rId8"/>
    <p:sldLayoutId id="2147484746" r:id="rId9"/>
    <p:sldLayoutId id="2147484739" r:id="rId10"/>
    <p:sldLayoutId id="2147484747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026">
            <a:extLst>
              <a:ext uri="{FF2B5EF4-FFF2-40B4-BE49-F238E27FC236}">
                <a16:creationId xmlns:a16="http://schemas.microsoft.com/office/drawing/2014/main" id="{27925AE8-F381-4963-AD89-8C2D521F7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480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 expects you  to  be  a steward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2EF4B15-0664-4947-8BBA-890FE8D58A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1B4B5DE-4259-44E1-8431-8D45ABACA5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82675"/>
            <a:ext cx="8229600" cy="5729288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What were the false attitudes here?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b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Greed &amp; not being aware of the concept of stewardship.</a:t>
            </a:r>
            <a:b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endParaRPr 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173A2DE-6297-448D-9B69-37AD261D6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AD859E9-411A-4C1D-A40D-B3978F79C4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82675"/>
            <a:ext cx="8229600" cy="5775325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What were the false attitudes here?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b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Greed &amp; not being aware of the concept of stewardship.</a:t>
            </a:r>
            <a:b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So - what is the biblical plan of stewardship?</a:t>
            </a: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A1F562D-B3F9-4DA4-AB4E-B2C3A121F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4D43148-2B90-44E6-9F8A-D365D3284D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4:1-2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 then, men ought to regard us as servants of Christ and as those entrusted with the secret things of God. Now it is required that those who have been given a trust must prove faithful. </a:t>
            </a: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5438679-DCC4-4220-BA15-5409CBE5D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300FDD0-DC24-4CC1-A512-8B90E5F93E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What’s a Steward?</a:t>
            </a: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4897DD6-B3C7-4966-995B-26D2502F2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63E2EAA-0FFE-4897-8426-1A367C45AD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Definition: a steward is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 </a:t>
            </a:r>
            <a:r>
              <a:rPr 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manager </a:t>
            </a:r>
          </a:p>
          <a:p>
            <a:pPr marL="0" indent="0" algn="ctr"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Genesis 39:1-6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B433E7-4E21-4627-BEE5-814343E2D5A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What’s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322DDC0-BFB4-4FF9-BBBF-C459E4360F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604C823-6988-4818-A159-ACBE34CD4A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Definition: a steward is a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manager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Genesis 39:1-6.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Faithfulness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is essential of a good steward.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1B5415-4EA1-4D16-9182-F41C3A1FB71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What’s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CA4C95F-A29D-4C7D-A182-844D5C269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9169899-A361-458B-975B-8F1157A7F2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Faithfulness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is essential of a 	good steward.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Always be ready to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serve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Luke 12:35-36 - Be dressed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ready for service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keep your lamps burning, like men waiting for their master to return from a wedding banquet, so that when he comes and knocks they can immediately open the door for him.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8D23F3-B4A8-41FD-9657-CD5A18012CD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What’s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CA0B7A8-2BF3-483F-BEEA-54DF27E1C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71B3995-8726-41BA-921F-CC07BEC2A2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Faithfulness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is essential of a 	good steward.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You must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prove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yourself 	faithful.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4:1-2 - So then, men ought to regard us as servants of Christ and as those entrusted with the secret things of God. Now it is required that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those who have been given a trust must prove faithful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E51BE6-343C-4C32-A07C-C52E7DEEF50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What’s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F577566-3BFF-458D-A885-EA1CC4CFE1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50855BA-91EB-44D2-A32B-04075B3859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Faithfulness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is essential of a 	good steward.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You must use your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spiritual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gifts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Peter 4:10 - Each one should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use whatever gift he has received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to serve others,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faithfully administering God’s grace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 its various forms.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DB6B02-08B0-4C6D-BB64-182763AE1FE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What’s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5FF42F2-930C-431F-A958-5783D9E01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303DAA3-ADFD-4909-A335-74DD97577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What’s a Steward?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II. Why Does God Expect You to Be a Steward?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403D16D-D9EF-4053-90EA-B12EFDEE8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E8FE349-DEC1-48A9-A76E-7ABEC9D1BC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 Where did Wall Street Go Wrong?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FD3766B-6ACF-4040-8713-37DDD9CC13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E4EC7E8-B73A-4C6C-886C-8517726B77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God owns everything.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7563EE-D598-4D47-9F74-0D3F2AA39FD4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69240EF-433D-4486-A158-07AC50270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963C792-3A57-4EFE-A4B1-AD7CB495C2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God owns everything.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He owns the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world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Psalm 24:1-2 - The earth is the LORD’s, and everything in it,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world, and all who live in it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for he founded it upon the seas and established it upon the waters.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3F2F85-F629-40A3-83E6-A3B288905508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94C121B-88E8-4EFB-8A54-02952263F6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7EB3D15-ECF7-4F33-8D7C-B1F48E21A9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God owns everything.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He owns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you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Exekiel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18:4 -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every living soul belongs to me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the father as well as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son — both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alike belong to me. The soul who sins is the one who will die.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F55897-1D22-4C8A-B58F-4B9B1295EB3A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8AA7341-D6EB-4D6C-A3A5-243AC2EAD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BBE4FC0-F015-447F-A69E-0C9E89F90C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God owns everything.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He owns everything you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possess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Chronicles 29:14 - But who am I, and who are my people, that we should be able to give as generously as this?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Everything comes from you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and we have given you only what comes from your hand.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805BFC-5DAD-4C17-A406-C3EE4F41C186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4241242-4C9D-4962-8B6F-C245DBE64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C8762A5-75F7-4EA6-AABE-B1B8720576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God owns everything.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God holds each of you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accountable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65F1A5-996A-4DA3-B30D-5376B788BAD5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25D161A-F98C-4FE5-8B3C-F70666CB15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4407027-591D-41E2-8D61-4B6F91D648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 For your very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words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12:36 - But I tell you that men will have to give account on the day of judgment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every careless word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they have spoken.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272870-FCF6-4720-AFBB-A67F0E867941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23485A5-1748-4844-80CC-6CEAF48B7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327033F-8171-46B6-A24E-790A148146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God calls a </a:t>
            </a:r>
            <a:r>
              <a:rPr lang="en-US" sz="4400" b="1" dirty="0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fool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those who focus all their efforts into accumulating possessions for themselves.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Luke 12:20 - But God said to him, ‘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You fool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 This very night your life will be demanded from you. Then who will get what you have prepared for yourself?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7C6549-FE76-41AE-A5F2-74E07D5370B3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C4778D9-F258-49AD-A76F-583830AB0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CFB62BC-A871-489B-85C2-52A03C793F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God calls </a:t>
            </a:r>
            <a:r>
              <a:rPr lang="en-US" sz="4400" b="1" dirty="0">
                <a:solidFill>
                  <a:srgbClr val="33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worthless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the person who doesn’t use his gifts for the Lord.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12:30 - And throw that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worthless servant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outside, into the darkness, where there will be weeping and gnashing of teeth.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CB802C-0B56-4735-933B-B45A2DF60F3D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Why Does God Expect You to Be a Steward?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F9E1850-54AA-4521-B059-D71D03406A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0CD18BC-5B19-40E0-9CD0-CFF71567B3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 What’s a Steward?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II. Why Does God Expect You to Be a Steward?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III.  What Does a Good Steward Do?</a:t>
            </a:r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0717EF2-DC74-4F3F-84CF-C67973E904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782B50B-2B5D-4901-B64C-287F367080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You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dedicate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everything to the Lord.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9613F8-9515-4163-AA83-4B3DAF9E95F6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D412092-4949-42D0-A57E-E48D4107C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0160114-6CC7-4968-99C7-43D5FDC064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 Where did Wall Street Go Wrong?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a. Risked loaning mortgages to 	high risk people.</a:t>
            </a:r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AA07640-FE3E-427A-BC70-5DCD041C0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249A539-4905-4BAF-9066-15DB14FF09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You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dedicate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everything to the Lord.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You are acknowledging His 	authority over you.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2CFA51-7BEA-4D79-AB91-106DD9FA7BC5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3CC58996-BDD2-48E7-9155-4CD895064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92C76CF-B191-40B4-8905-6A30922648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lnSpcReduction="10000"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You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dedicate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everything to the Lord.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You are acknowledging His 	authority over you.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“Walking in the Spirit” means 	considering what the Lord 	would want to be done in every 	decision.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579837-A94D-4883-BCAC-8CBBEF90C77E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4579C6E-3D68-4546-A821-FF20AE330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3A16C0B-16F7-4C2D-80BC-A2C4522F8D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Use wisdom in your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spending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874D75-43BC-46C6-84AE-8B658285BB77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9597F3A-032D-4DFF-A568-1C4623568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6C1B027D-76AD-409D-8ED0-EF638F69AF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Use wisdom in your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spending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Get a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return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on your money.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2A2FF-2D6A-49BF-8B6C-AAEFD85C5E73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C4A3778-B2D9-4590-99D4-C40EEBA5A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6DD1143-D312-491B-B230-AB23F66C7A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Use wisdom in your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spending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Get a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return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on your money.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Remain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debt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free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13:8 -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Let no debt remain outstanding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except the continuing debt to love one another . . 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73EDC2-FF32-4C06-87F7-476286A4C16C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F352F58-77B7-4089-961A-A4DDEF24E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36FBF24-627C-41A1-9A3C-6145F20195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Steps to achieving biblical stewardship.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9B410D-7672-4547-9D24-44A61EE11F22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08AA284-E466-4EF8-AA45-5A74BA6962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FF6C318-33B7-4ADE-99E5-3AAC704FB2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Steps to achieving biblical stewardship.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Decide not to go into debt for a 	depreciable item.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AB3BA4-284A-44F5-A939-A54419FFE511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566EAA5-9A8E-41A5-9819-F3D9819CD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18557F2-A3D2-4E56-8CBC-A9BA9D49D3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Steps to achieving biblical stewardship.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 Decide not to go into debt for a 	depreciable item.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 Pay off current debts as soon 	as you can.</a:t>
            </a:r>
            <a:endParaRPr lang="en-US" sz="28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DBF639-5A0A-4DF1-928A-3098B5EDE2E8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F74369E-074D-44F7-B30B-2EABE692CF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9187F78-9A2B-49BA-A3C9-B28E5FF4E9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 What do you do with the left over money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 </a:t>
            </a:r>
            <a:r>
              <a:rPr 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   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My Opinion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29765F-32E2-4420-B15B-E4B590F62000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A9115E0-22F7-4E7B-9AE8-EAD3BE039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60F4BC3-B008-4AC6-A004-9FB56991F7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 What do you do with the left over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money?</a:t>
            </a: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a.  Put ½ into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savings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0001DC-3CD5-48C7-992B-326D873E2E2D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33BEE02-240B-4FD1-9634-C4741DDC1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64352EE-1B80-4308-BEEF-642DFF9D0C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1.  Where did Wall Street Go Wrong?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a. Risked loaning mortgages to 	high risk people.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b. Poor stewards of other 	people’s money.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C18D149-356D-4938-A9EC-F472CED38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5BF9595-8262-4FE8-98C4-BA1A662AB1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 What do you do with the left over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money?</a:t>
            </a: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b.  Put ½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into the offering plate (in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addition) until you reach the 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tithe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66C42-42B7-45AE-86D0-CEDCC9B864A0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697DBD1-E760-4A1B-94FB-16BAFD3C41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B303BFF-7849-4C10-BD65-72A36DA7BC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Malachi 3:8-10 - “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Will a man rob God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 Yet you rob me. “But you ask, ‘How do we rob you?’ “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 tithes and offerings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You are under a curse — the whole nation of you —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because you are robbing me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Bring the whole tithe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into the storehouse, that there may be food in my house. Test me in this,” says the LORD Almighty, “and see if I will not throw open the floodgates of heaven and pour out so much blessing that you will not have room enough for it”.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441569-B8A1-463E-821F-C26E76DD4CCF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C08F123-6412-490F-BD65-AB9048C2C8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33715F4-EEE9-4760-9DB8-E40D5D0528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 What do you do with the left over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money?</a:t>
            </a: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c. Thank God for His abundant 	blessings!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989F61-1ACB-424E-9095-EB7ABBCEE31A}"/>
              </a:ext>
            </a:extLst>
          </p:cNvPr>
          <p:cNvSpPr/>
          <p:nvPr/>
        </p:nvSpPr>
        <p:spPr>
          <a:xfrm>
            <a:off x="8382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 What Does a Good Steward Do?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8E4DF1B-C8CA-464A-BC87-965D02BFB3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98F89CA-1480-4868-8DA6-B1698F1852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Apply these principles to your life!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will know the truth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b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truth will set you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free.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John 8:32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BB636B3-5990-461D-8018-B753C883F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0E1A1AA-CFEB-48B7-A533-6AD12204BB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Where did Main Street go wrong?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7102EF8-60FF-4150-B987-FDF401C1D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8FDEFAE-9C3B-438B-B249-20E5A7D890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Where did Main Street go wrong?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a. Buy more house than they 	could afford.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2CA388E-EFAF-4DA1-8E30-56127CE8DE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866DC9C-61F4-4676-B04E-8FE9E80BC6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Where did Main Street go wrong?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a. Buy more house than they 	could afford.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b.  Assume property value would 	continue to increase.</a:t>
            </a: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8D92B9C-C6AF-4CE9-8D3B-A0234429B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032F572-8C43-4A96-A90F-F72DC6E33A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2.  Where did Main Street go wrong?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a. Buy more house than they 	could afford.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b.  Assume property value would 	continue to increase.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c.  Caught with decreased valued 	home they couldn’t sell.  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78D82B3-71DA-410D-8EAC-370DCBF11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4E11B05-DB39-4864-B21E-D3AC62260F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3. What were the false attitudes here?</a:t>
            </a: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22982</TotalTime>
  <Words>1625</Words>
  <Application>Microsoft Office PowerPoint</Application>
  <PresentationFormat>On-screen Show (4:3)</PresentationFormat>
  <Paragraphs>207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Arial Narrow</vt:lpstr>
      <vt:lpstr>Calibri</vt:lpstr>
      <vt:lpstr>Franklin Gothic Medium</vt:lpstr>
      <vt:lpstr>Lucida Sans Unicode</vt:lpstr>
      <vt:lpstr>Times New Roman</vt:lpstr>
      <vt:lpstr>Wingdings 2</vt:lpstr>
      <vt:lpstr>Trek</vt:lpstr>
      <vt:lpstr>God  expects you  to  be  a steward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Thomason Internet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Homosexual Agenda  Romans 1:18-32</dc:title>
  <dc:creator>Stephen H. Thomason</dc:creator>
  <cp:lastModifiedBy>Stephen Thomason</cp:lastModifiedBy>
  <cp:revision>1331</cp:revision>
  <dcterms:created xsi:type="dcterms:W3CDTF">2005-04-23T22:37:40Z</dcterms:created>
  <dcterms:modified xsi:type="dcterms:W3CDTF">2024-06-26T23:28:17Z</dcterms:modified>
</cp:coreProperties>
</file>