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handoutMasterIdLst>
    <p:handoutMasterId r:id="rId45"/>
  </p:handoutMasterIdLst>
  <p:sldIdLst>
    <p:sldId id="398" r:id="rId2"/>
    <p:sldId id="1705" r:id="rId3"/>
    <p:sldId id="1706" r:id="rId4"/>
    <p:sldId id="1707" r:id="rId5"/>
    <p:sldId id="1708" r:id="rId6"/>
    <p:sldId id="1709" r:id="rId7"/>
    <p:sldId id="1710" r:id="rId8"/>
    <p:sldId id="1711" r:id="rId9"/>
    <p:sldId id="1704" r:id="rId10"/>
    <p:sldId id="1712" r:id="rId11"/>
    <p:sldId id="1713" r:id="rId12"/>
    <p:sldId id="1714" r:id="rId13"/>
    <p:sldId id="1715" r:id="rId14"/>
    <p:sldId id="1716" r:id="rId15"/>
    <p:sldId id="1717" r:id="rId16"/>
    <p:sldId id="1718" r:id="rId17"/>
    <p:sldId id="1362" r:id="rId18"/>
    <p:sldId id="1503" r:id="rId19"/>
    <p:sldId id="1719" r:id="rId20"/>
    <p:sldId id="1720" r:id="rId21"/>
    <p:sldId id="1723" r:id="rId22"/>
    <p:sldId id="1721" r:id="rId23"/>
    <p:sldId id="1722" r:id="rId24"/>
    <p:sldId id="1724" r:id="rId25"/>
    <p:sldId id="1725" r:id="rId26"/>
    <p:sldId id="1476" r:id="rId27"/>
    <p:sldId id="1726" r:id="rId28"/>
    <p:sldId id="1727" r:id="rId29"/>
    <p:sldId id="1728" r:id="rId30"/>
    <p:sldId id="1729" r:id="rId31"/>
    <p:sldId id="1730" r:id="rId32"/>
    <p:sldId id="1731" r:id="rId33"/>
    <p:sldId id="1732" r:id="rId34"/>
    <p:sldId id="1733" r:id="rId35"/>
    <p:sldId id="1734" r:id="rId36"/>
    <p:sldId id="1735" r:id="rId37"/>
    <p:sldId id="1736" r:id="rId38"/>
    <p:sldId id="1578" r:id="rId39"/>
    <p:sldId id="1738" r:id="rId40"/>
    <p:sldId id="1739" r:id="rId41"/>
    <p:sldId id="1740" r:id="rId42"/>
    <p:sldId id="1737" r:id="rId43"/>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351E6116-2A10-4918-BCA6-DD4B89243533}"/>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BB73804F-6A6C-4E03-AA83-8210F7BB6BA2}"/>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DA837DC8-A660-43A7-B715-C01F444661A7}"/>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6F4D4467-487E-4784-8F18-43E0A47F39A5}"/>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D1483003-7B30-469A-B33A-59C0E2197F05}"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8002816-4C33-4936-9B9A-5C1036B1741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F67501FA-3D5B-4975-B0E4-9ED7441623E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4AEB7395-A60E-43E2-A93B-00BABB2F81F3}" type="datetimeFigureOut">
              <a:rPr lang="en-US"/>
              <a:pPr>
                <a:defRPr/>
              </a:pPr>
              <a:t>6/26/2024</a:t>
            </a:fld>
            <a:endParaRPr lang="en-US" dirty="0"/>
          </a:p>
        </p:txBody>
      </p:sp>
      <p:sp>
        <p:nvSpPr>
          <p:cNvPr id="4" name="Slide Image Placeholder 3">
            <a:extLst>
              <a:ext uri="{FF2B5EF4-FFF2-40B4-BE49-F238E27FC236}">
                <a16:creationId xmlns:a16="http://schemas.microsoft.com/office/drawing/2014/main" id="{D89A8049-0D07-4900-8840-362A5F2FCAEE}"/>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779FFCAE-6A5A-40F9-9A9A-D4837BB4DB2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BFCFE30-1AB3-4730-9009-99978265B4E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14FF836A-10D4-4D4B-8EBE-0998E1A871A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0F218EF-AA0A-42D6-9F7A-D77598B527B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C13AFCDE-471C-42CB-B25A-EDB59367ED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7B30C22B-AA3F-4112-A707-2134AF8DDC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32FAB320-3BFE-48F7-A60A-3E27F799EC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3B7781-D832-41CB-B28A-5754762F77BA}"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A3DDC8F3-FB08-45F4-A815-4AF2AC58B8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CBD032B4-70F0-4D25-8E54-6D4F0B8E3E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60D91C2D-711B-4E1B-9DD4-55ECCA8E76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7B7994-DCA0-4F85-AD40-D60A89A11B73}"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28145E9E-3160-4F3A-B67E-22E3CBF34C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CF0B1AE-14BE-4618-9541-DB660DDAB8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6AA3568D-5E1A-4104-9728-28D4F6CB44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68588E3-6865-4FCD-9CDA-3127A2BA5B04}"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E4C9D996-7BEB-49A2-A98F-705B69F540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68822277-A5FF-4B8D-A089-8A26CAC653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FFD6EB19-D521-444F-8820-95F4DB0A5E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37FE10D-82C5-4855-AD7D-92EB456608F7}"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754A3BC0-2898-4A11-8DB1-9A806ECF0D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D157A3E7-A412-46D3-97AF-C12B7220B5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D743D5E4-0F37-49B3-B191-0AD3682BE5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5993822-199B-4C43-BF7A-1DCBE0BC193A}"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990946E2-56C3-4DDC-B073-5EBAB5295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06476C32-8858-422C-B2F7-2D90E6834C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92D9B847-DB52-42C5-AC1D-BEBA5E75A1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3DDC921-B6BB-41CB-8841-8F1CCBC6786C}"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3C8ED250-73B9-4FD0-AFA0-D163FE4E15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C880BB74-416F-4381-B6A0-91E9E4A228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462BA1BF-F350-4A01-923D-57122460C6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DA0ADD2-ACE0-40F9-963D-6344C8C19E5C}"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A140BE73-195B-4C54-A3EE-C9908D0F2C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ADCB050D-014F-4DE5-81F6-25449ABD24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2FFFA672-058C-431D-94C4-8488807D28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1E52FE-4D26-4D76-94E5-83EF2A6FC8C0}"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17BE69ED-E835-470D-9043-FD70A765B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562165DA-4961-4168-B5A4-DEFE432C8E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763A7405-4BC2-4845-9664-C9AEAE8F923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12E4CBC-5AE9-406A-8C2A-B2C42468F133}"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5463E594-B231-475F-88AB-FEE19678B6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B4805A66-7D04-4EFA-B613-38A197885D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21390DFB-A2F5-4876-B5A7-5C3CB8C7AD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F0ECE2-AD10-4351-A12E-D062A2E1B526}"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27032F9D-E0EF-4E76-A81A-EE709CF7A3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E8EEC3EC-D166-47D3-85C9-E296EB8940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7B8249DC-8452-438D-8A4B-E59A8D5ABE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44241EB-A109-4AE1-B8F0-A1ACC22F7ADA}"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484C8D77-E832-4F52-9A66-80907FE403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4535388A-371D-4792-94BA-9869E53374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E711CB56-0376-4C6B-9C65-D69F2B2DBE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04D7DD-785D-4D7E-9797-9A178485077C}"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009767D4-CF7A-4505-8510-36523EB853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9C798CFC-80AF-4ABC-938B-8F11C7501A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6CC06758-4896-4F19-AA58-BD51A24190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952B7FF-65F4-4CCF-B4C0-3F2726F9B201}"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89B89412-E87E-4D86-A662-2643CC5E29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19590A1F-0B40-457A-AD5D-F27FE03296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6EADFA9C-6072-4ACF-A7AD-17DF8D9747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328675-6B6C-425C-9560-6FCFCC2A55E1}"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CF23F4C7-DD1B-48A4-A45E-160B8575D4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EB510E95-F4C3-4B5B-B6B3-5CCF728075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47E4784B-8F72-4B06-8852-A1FF1780AE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8F84E33-A3AB-4F7A-9FD2-1211DB5DDC50}"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50D0C2B3-1C78-4BF2-B614-FA402236E8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43D11C38-C753-424C-81F6-5E16CD1E89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72CC3E3E-B846-41C6-AA08-112DF297DF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DBB4D0-D912-4075-8877-34D2DEEF534B}"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2176F63B-6C73-4362-AB70-0205A4CFC6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801DB523-35C6-42BA-9156-A04B3A18C1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E36E6A55-4BD8-42E8-9A36-08B2E31A56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038D664-9FD3-4218-A597-4718C4245F33}"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EBD3217D-4605-44A9-94CD-D135BCBC5E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7D811297-9047-45D5-AD0D-BF32C8402F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50373850-678E-4B05-ABB8-AAACD83B47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73C936-DFC1-4839-B357-A82EE796BFF5}"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FEBF9530-DD9D-49FD-A8D7-E38806A560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4E4131F0-CE2C-4ADB-8F2B-D96E122BEE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77BB6F52-3743-4AF3-A916-1CC93D8042E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5FC1BF7-087B-4597-9049-AE023DA0A7F7}"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9B480779-60E9-470D-92B1-74EDE91329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7E365769-0750-491F-BDAF-72AE43CDD0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3BFD063A-DFFB-47AD-A75F-4E1770DC66E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53A7E14-E8AD-4827-AD0E-8E2783322D66}"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B787764C-7153-41B3-933D-BF4F2F1C0D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5BE1AC0C-D69C-4371-BB32-9D51CC44E2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9B0FF510-0A7D-4E23-8787-510A4CB17D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D1F01FD-BB87-402B-A91D-59B0B91AE2AA}"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DD242B8F-813D-44EB-B2F6-2A612422C4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CFE6AC56-918C-41B5-8657-0F584FCB99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875060C7-4081-46F7-93C2-431C76BDAF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7B53A41-BA11-452C-994B-C79EC3AD2687}"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65D0232B-CE3B-4CD4-8303-892E0ACCED7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BAF0B447-FA00-4C6F-A0CA-9017ADF2E5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881BC1B5-8EFA-44C1-80E1-16E7519E11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815351-8A9C-40DD-B5C5-9AEC5AB6C340}"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01DF6208-1C31-4D2B-ABB3-2B1383D22D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654342D4-8F74-4533-9ED7-4051C18DF9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5CE6B362-7CAE-465F-89E9-569D7D1754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A7C0CF3-81A4-41B0-B018-0C4B127722E9}"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EDCC8690-3FDE-4FEA-BC9A-7EB1A381BC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7698AFB5-8774-426E-A4D5-963E970BD4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A579AAC4-E28B-424A-AAEA-2BFA51573B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BF82A2-AD68-41F4-9986-100C4E82F559}"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324EF138-C3BC-4F77-890D-6B88D9B696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15CF0E7F-3924-4F36-AEAD-BD3A887248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373B7D4F-E8FB-4D1A-9ACA-9A23C8D577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D1ABB60-6122-4424-8121-01D7F65EF870}"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8A7EFD3C-48C5-42C6-9FDE-696BB34512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D5D2CF25-74BC-43A2-BD90-27FAB59EE4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56B33CC1-99E9-4D85-8C20-D4259E7073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5F44F0-A9C9-4B26-BB79-AD5396A2F5B5}"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AFEF5F2F-5403-41EF-8350-C70AE1A4D6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BF298CAB-4EB0-47F7-99D2-A799BF41CD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29417A4C-4BB2-471A-9889-B932C5C6A7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A7714E0-2847-499D-8A01-DAC26C148E71}"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1417435B-FAAA-4EE5-B7EC-1557D9724D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1FCEA9ED-B0CD-4A12-93C2-A7F6A38AA9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7DE3C1ED-61CB-4EAB-A9F4-639D9B8BCA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1BB8641-15BB-49FC-9D16-8F1AA4AF6A08}"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AD48E399-906F-4480-9918-90439BCD64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3759726C-C9B9-41F3-8E26-18336EA970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C180E53E-BFFC-4620-8EFA-529C160883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865C1C1-C3EF-4CD4-8739-4B001DA18080}"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90888F5E-8D4B-4936-99C8-281C4FF0EF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EBB70097-0DE5-4F1D-ADAC-3B4903636A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33AB8359-C528-4EFE-8359-9A031F6A62B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F01C385-D2FB-4B73-B4DE-CFEFB0C720C9}"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751E2664-823C-4050-85B0-7D9B64B2D8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9462CAE4-3328-47E7-A490-5248885E70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D03EBF41-8E53-427C-A3A2-25AF95BE2FC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8C6E191-08C5-4649-B95E-FA8E83C7BBA9}"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59AB4771-7C6A-4DDB-AB3B-F2C90F576B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17022DD9-698F-4FF5-8D70-8CE2231558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F9C7C708-C516-4011-B0E0-FCC87EC060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7C70B36-31E5-406A-9D33-1250F5153341}"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F396C155-538F-470D-B3E6-2CE4F204AE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BA6401DE-B47E-479A-AB1B-F1F05BC1CB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58BED199-271F-4443-B98C-EC1D4777F0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D4BA530-CAEC-497A-8613-2B70AA379CEA}"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0B96D900-0656-4D1A-942D-86B98F6A05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9000A02E-164C-499E-9559-57542A4323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FE069DEA-93D1-4F09-8E69-91ADD28E453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E85D3C0-DB80-4B7C-8759-DF66C65D8F9B}"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2BD2FB99-17B7-4C98-AD76-ED7A40EF7E3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933BB402-C1BB-4893-AAEB-7DDE156D26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7B0D8281-C607-4C3E-8495-8076B3599C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A37B1D9-2F77-45A9-82D1-F2541C07F8FC}"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D9B8353E-7ED9-40D7-B6C2-F4442FBA5A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561C4127-2725-412A-8BF9-425F96F03A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CCEB1810-5419-4D34-BB11-60264D8FF78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5EBF359-F898-4823-8188-7012031F5565}"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47BCDE16-6B2B-4410-B15F-06AFBDF5F1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15576CAB-EAA6-4CFC-AE12-38026B7EC8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DFFAC80B-1835-4649-8CE7-65656A8A5C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1FB93E6-2402-4103-9551-7706C16152AE}"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0D4E1AE2-3BBE-417C-BEE4-87D94C531A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E4D001EE-5CEB-485E-9576-721BADA1BA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C07AE82F-FFBE-4E4E-9CBE-D63CD42CAA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4E61F9F-AC4B-407E-A3E8-F26B4C769CC3}"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015FDD78-239C-4F90-A958-C0A7A48986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DBD432D6-DC0A-42DF-A084-3DC0636262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55ECEAD7-8E42-45D5-95EF-85DFAD3763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38E2240-558E-49F2-92DC-989605AADEF3}"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5F8F9B7-211E-4D4F-8CBF-D68E79D78C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69A7FFA8-EB98-43B1-8F44-F29B45C7D4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B4E01AE5-955E-4A1A-B8F8-8585F796EE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9045AA-8382-4563-A6F5-E76D486C100C}"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5C205E7C-4605-4AFE-BB56-50425D0379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B150DA19-15A7-4E48-88D3-07C6474B35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51E65690-A24F-4344-BC3E-3232E7B220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0AFCB8C-F4EE-405E-9196-9A11F2938951}"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1CBEB7B5-43AE-4B21-B909-3CA423CFC13B}"/>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DEC7CB4B-BA7C-4A5B-9220-A167689A4DAB}"/>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A79AD83F-2322-40D8-86CF-503462CB832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3E68BDD0-BDD8-47E2-90D3-14688D1E4097}"/>
              </a:ext>
            </a:extLst>
          </p:cNvPr>
          <p:cNvSpPr>
            <a:spLocks noGrp="1"/>
          </p:cNvSpPr>
          <p:nvPr>
            <p:ph type="sldNum" sz="quarter" idx="12"/>
          </p:nvPr>
        </p:nvSpPr>
        <p:spPr>
          <a:xfrm>
            <a:off x="8229600" y="6473825"/>
            <a:ext cx="758825" cy="247650"/>
          </a:xfrm>
        </p:spPr>
        <p:txBody>
          <a:bodyPr/>
          <a:lstStyle>
            <a:lvl1pPr>
              <a:defRPr smtClean="0"/>
            </a:lvl1pPr>
          </a:lstStyle>
          <a:p>
            <a:pPr>
              <a:defRPr/>
            </a:pPr>
            <a:fld id="{353D29BC-D994-4A01-80F7-0438C67DF2D7}" type="slidenum">
              <a:rPr lang="en-US" altLang="en-US"/>
              <a:pPr>
                <a:defRPr/>
              </a:pPr>
              <a:t>‹#›</a:t>
            </a:fld>
            <a:endParaRPr lang="en-US" altLang="en-US"/>
          </a:p>
        </p:txBody>
      </p:sp>
    </p:spTree>
    <p:extLst>
      <p:ext uri="{BB962C8B-B14F-4D97-AF65-F5344CB8AC3E}">
        <p14:creationId xmlns:p14="http://schemas.microsoft.com/office/powerpoint/2010/main" val="773036525"/>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B50EA9A0-67E1-4B19-939E-4B834536061C}"/>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B76DF0A6-DA02-4B95-97EE-E4062121204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B7F7E66A-CE3A-4DBF-B919-63ABFAF01067}"/>
              </a:ext>
            </a:extLst>
          </p:cNvPr>
          <p:cNvSpPr>
            <a:spLocks noGrp="1"/>
          </p:cNvSpPr>
          <p:nvPr>
            <p:ph type="sldNum" sz="quarter" idx="12"/>
          </p:nvPr>
        </p:nvSpPr>
        <p:spPr/>
        <p:txBody>
          <a:bodyPr/>
          <a:lstStyle>
            <a:lvl1pPr>
              <a:defRPr/>
            </a:lvl1pPr>
          </a:lstStyle>
          <a:p>
            <a:pPr>
              <a:defRPr/>
            </a:pPr>
            <a:fld id="{70D7C296-FDD0-4C68-83F8-4F0B799B6916}" type="slidenum">
              <a:rPr lang="en-US" altLang="en-US"/>
              <a:pPr>
                <a:defRPr/>
              </a:pPr>
              <a:t>‹#›</a:t>
            </a:fld>
            <a:endParaRPr lang="en-US" altLang="en-US"/>
          </a:p>
        </p:txBody>
      </p:sp>
    </p:spTree>
    <p:extLst>
      <p:ext uri="{BB962C8B-B14F-4D97-AF65-F5344CB8AC3E}">
        <p14:creationId xmlns:p14="http://schemas.microsoft.com/office/powerpoint/2010/main" val="2112844333"/>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E02C8A-9BED-4E83-AEFE-FF1A1E74846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765F1BF-FFAE-451F-9706-DD997AE3D89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AC80D11-8241-4C17-B8A4-9C56A8EE9DB3}"/>
              </a:ext>
            </a:extLst>
          </p:cNvPr>
          <p:cNvSpPr>
            <a:spLocks noGrp="1"/>
          </p:cNvSpPr>
          <p:nvPr>
            <p:ph type="sldNum" sz="quarter" idx="12"/>
          </p:nvPr>
        </p:nvSpPr>
        <p:spPr/>
        <p:txBody>
          <a:bodyPr/>
          <a:lstStyle>
            <a:lvl1pPr>
              <a:defRPr smtClean="0"/>
            </a:lvl1pPr>
          </a:lstStyle>
          <a:p>
            <a:pPr>
              <a:defRPr/>
            </a:pPr>
            <a:fld id="{BEADBE4B-2EC5-4526-A4EB-7E5C492BA678}" type="slidenum">
              <a:rPr lang="en-US" altLang="en-US"/>
              <a:pPr>
                <a:defRPr/>
              </a:pPr>
              <a:t>‹#›</a:t>
            </a:fld>
            <a:endParaRPr lang="en-US" altLang="en-US"/>
          </a:p>
        </p:txBody>
      </p:sp>
    </p:spTree>
    <p:extLst>
      <p:ext uri="{BB962C8B-B14F-4D97-AF65-F5344CB8AC3E}">
        <p14:creationId xmlns:p14="http://schemas.microsoft.com/office/powerpoint/2010/main" val="859260572"/>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0E781B20-A133-4284-91F2-C07A87173955}"/>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453D1F1F-83E4-4110-BC15-1D0E209F377F}"/>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BD3F7E27-F518-46B0-9AE9-2D4F03805924}"/>
              </a:ext>
            </a:extLst>
          </p:cNvPr>
          <p:cNvSpPr>
            <a:spLocks noGrp="1"/>
          </p:cNvSpPr>
          <p:nvPr>
            <p:ph type="sldNum" sz="quarter" idx="12"/>
          </p:nvPr>
        </p:nvSpPr>
        <p:spPr>
          <a:xfrm>
            <a:off x="8229600" y="6473825"/>
            <a:ext cx="758825" cy="247650"/>
          </a:xfrm>
        </p:spPr>
        <p:txBody>
          <a:bodyPr/>
          <a:lstStyle>
            <a:lvl1pPr>
              <a:defRPr smtClean="0"/>
            </a:lvl1pPr>
          </a:lstStyle>
          <a:p>
            <a:pPr>
              <a:defRPr/>
            </a:pPr>
            <a:fld id="{078F36B2-7B55-4ADD-85D8-0191B159B9D4}" type="slidenum">
              <a:rPr lang="en-US" altLang="en-US"/>
              <a:pPr>
                <a:defRPr/>
              </a:pPr>
              <a:t>‹#›</a:t>
            </a:fld>
            <a:endParaRPr lang="en-US" altLang="en-US"/>
          </a:p>
        </p:txBody>
      </p:sp>
    </p:spTree>
    <p:extLst>
      <p:ext uri="{BB962C8B-B14F-4D97-AF65-F5344CB8AC3E}">
        <p14:creationId xmlns:p14="http://schemas.microsoft.com/office/powerpoint/2010/main" val="4245594108"/>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87308162-D1C3-4904-B956-56E706B81EC3}"/>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5C7A428D-C42D-4E62-8693-503205C6E814}"/>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08AB7C53-96D4-4E84-AD31-86520246961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33867D61-C3DB-422D-9A62-F32DD06BE177}"/>
              </a:ext>
            </a:extLst>
          </p:cNvPr>
          <p:cNvSpPr>
            <a:spLocks noGrp="1"/>
          </p:cNvSpPr>
          <p:nvPr>
            <p:ph type="sldNum" sz="quarter" idx="12"/>
          </p:nvPr>
        </p:nvSpPr>
        <p:spPr/>
        <p:txBody>
          <a:bodyPr/>
          <a:lstStyle>
            <a:lvl1pPr>
              <a:defRPr smtClean="0"/>
            </a:lvl1pPr>
          </a:lstStyle>
          <a:p>
            <a:pPr>
              <a:defRPr/>
            </a:pPr>
            <a:fld id="{2D1921FA-9AF1-47FB-9618-94E7D7F1FA42}" type="slidenum">
              <a:rPr lang="en-US" altLang="en-US"/>
              <a:pPr>
                <a:defRPr/>
              </a:pPr>
              <a:t>‹#›</a:t>
            </a:fld>
            <a:endParaRPr lang="en-US" altLang="en-US"/>
          </a:p>
        </p:txBody>
      </p:sp>
    </p:spTree>
    <p:extLst>
      <p:ext uri="{BB962C8B-B14F-4D97-AF65-F5344CB8AC3E}">
        <p14:creationId xmlns:p14="http://schemas.microsoft.com/office/powerpoint/2010/main" val="198970021"/>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B8BC69F3-C787-4158-B5E2-E0C01A9EC3B2}"/>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65138CC2-97DD-4CA7-8314-F5456241D01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A3BA3BAD-F276-4B77-BF01-49C02CEFB9E2}"/>
              </a:ext>
            </a:extLst>
          </p:cNvPr>
          <p:cNvSpPr>
            <a:spLocks noGrp="1"/>
          </p:cNvSpPr>
          <p:nvPr>
            <p:ph type="sldNum" sz="quarter" idx="12"/>
          </p:nvPr>
        </p:nvSpPr>
        <p:spPr/>
        <p:txBody>
          <a:bodyPr/>
          <a:lstStyle>
            <a:lvl1pPr>
              <a:defRPr/>
            </a:lvl1pPr>
          </a:lstStyle>
          <a:p>
            <a:pPr>
              <a:defRPr/>
            </a:pPr>
            <a:fld id="{29EAA7F4-0095-4AEB-8BA1-C4B5421491F7}" type="slidenum">
              <a:rPr lang="en-US" altLang="en-US"/>
              <a:pPr>
                <a:defRPr/>
              </a:pPr>
              <a:t>‹#›</a:t>
            </a:fld>
            <a:endParaRPr lang="en-US" altLang="en-US"/>
          </a:p>
        </p:txBody>
      </p:sp>
    </p:spTree>
    <p:extLst>
      <p:ext uri="{BB962C8B-B14F-4D97-AF65-F5344CB8AC3E}">
        <p14:creationId xmlns:p14="http://schemas.microsoft.com/office/powerpoint/2010/main" val="2899657717"/>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95E1E539-974E-44C2-8751-464FB556CD25}"/>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4DE90185-713D-411E-82DA-F7025DC9B477}"/>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37BDEA52-11E4-4681-8652-F1487AAF301C}"/>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501094BC-E168-4BB6-930C-B7DE5169E9E2}"/>
              </a:ext>
            </a:extLst>
          </p:cNvPr>
          <p:cNvSpPr>
            <a:spLocks noGrp="1"/>
          </p:cNvSpPr>
          <p:nvPr>
            <p:ph type="sldNum" sz="quarter" idx="12"/>
          </p:nvPr>
        </p:nvSpPr>
        <p:spPr>
          <a:xfrm>
            <a:off x="8229600" y="6477000"/>
            <a:ext cx="762000" cy="247650"/>
          </a:xfrm>
        </p:spPr>
        <p:txBody>
          <a:bodyPr/>
          <a:lstStyle>
            <a:lvl1pPr>
              <a:defRPr smtClean="0"/>
            </a:lvl1pPr>
          </a:lstStyle>
          <a:p>
            <a:pPr>
              <a:defRPr/>
            </a:pPr>
            <a:fld id="{B4B561EF-282F-4961-BDB7-83E59FADAF8F}" type="slidenum">
              <a:rPr lang="en-US" altLang="en-US"/>
              <a:pPr>
                <a:defRPr/>
              </a:pPr>
              <a:t>‹#›</a:t>
            </a:fld>
            <a:endParaRPr lang="en-US" altLang="en-US"/>
          </a:p>
        </p:txBody>
      </p:sp>
    </p:spTree>
    <p:extLst>
      <p:ext uri="{BB962C8B-B14F-4D97-AF65-F5344CB8AC3E}">
        <p14:creationId xmlns:p14="http://schemas.microsoft.com/office/powerpoint/2010/main" val="1883791449"/>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906A1F4F-7BBB-41B3-B9A4-69BECA06170D}"/>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70F6517D-9BBE-45E0-8CEC-E66A1ABD13A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DF6EBD79-0F81-4AE0-84CA-57EC030B39B3}"/>
              </a:ext>
            </a:extLst>
          </p:cNvPr>
          <p:cNvSpPr>
            <a:spLocks noGrp="1"/>
          </p:cNvSpPr>
          <p:nvPr>
            <p:ph type="sldNum" sz="quarter" idx="12"/>
          </p:nvPr>
        </p:nvSpPr>
        <p:spPr/>
        <p:txBody>
          <a:bodyPr/>
          <a:lstStyle>
            <a:lvl1pPr>
              <a:defRPr/>
            </a:lvl1pPr>
          </a:lstStyle>
          <a:p>
            <a:pPr>
              <a:defRPr/>
            </a:pPr>
            <a:fld id="{AC0D5FF4-0DF1-4BC3-9ACA-7D20362E345D}" type="slidenum">
              <a:rPr lang="en-US" altLang="en-US"/>
              <a:pPr>
                <a:defRPr/>
              </a:pPr>
              <a:t>‹#›</a:t>
            </a:fld>
            <a:endParaRPr lang="en-US" altLang="en-US"/>
          </a:p>
        </p:txBody>
      </p:sp>
    </p:spTree>
    <p:extLst>
      <p:ext uri="{BB962C8B-B14F-4D97-AF65-F5344CB8AC3E}">
        <p14:creationId xmlns:p14="http://schemas.microsoft.com/office/powerpoint/2010/main" val="2387582891"/>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F7F9EDB7-D807-46D5-8E10-053A1A44DFF4}"/>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022A9522-2600-42E4-B64D-9889C1C73D5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DB272945-6116-4182-A5AC-9802CA324C54}"/>
              </a:ext>
            </a:extLst>
          </p:cNvPr>
          <p:cNvSpPr>
            <a:spLocks noGrp="1"/>
          </p:cNvSpPr>
          <p:nvPr>
            <p:ph type="sldNum" sz="quarter" idx="12"/>
          </p:nvPr>
        </p:nvSpPr>
        <p:spPr/>
        <p:txBody>
          <a:bodyPr/>
          <a:lstStyle>
            <a:lvl1pPr>
              <a:defRPr smtClean="0"/>
            </a:lvl1pPr>
          </a:lstStyle>
          <a:p>
            <a:pPr>
              <a:defRPr/>
            </a:pPr>
            <a:fld id="{D39D9460-D5F5-4304-A9E4-CF0970B08A4D}" type="slidenum">
              <a:rPr lang="en-US" altLang="en-US"/>
              <a:pPr>
                <a:defRPr/>
              </a:pPr>
              <a:t>‹#›</a:t>
            </a:fld>
            <a:endParaRPr lang="en-US" altLang="en-US"/>
          </a:p>
        </p:txBody>
      </p:sp>
    </p:spTree>
    <p:extLst>
      <p:ext uri="{BB962C8B-B14F-4D97-AF65-F5344CB8AC3E}">
        <p14:creationId xmlns:p14="http://schemas.microsoft.com/office/powerpoint/2010/main" val="4154257093"/>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CC65C4E8-F376-4B6E-B7BD-1BD8146FACFB}"/>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9727A5E1-AAB7-41B0-AD0F-736365A41FF8}"/>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9FA4C91D-3C1C-4FA5-8DDD-6E1C3956907B}"/>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09CDB4E8-2016-41C7-AAD9-0ECD6ECD6F23}"/>
              </a:ext>
            </a:extLst>
          </p:cNvPr>
          <p:cNvSpPr>
            <a:spLocks noGrp="1"/>
          </p:cNvSpPr>
          <p:nvPr>
            <p:ph type="sldNum" sz="quarter" idx="12"/>
          </p:nvPr>
        </p:nvSpPr>
        <p:spPr/>
        <p:txBody>
          <a:bodyPr/>
          <a:lstStyle>
            <a:lvl1pPr>
              <a:defRPr smtClean="0"/>
            </a:lvl1pPr>
          </a:lstStyle>
          <a:p>
            <a:pPr>
              <a:defRPr/>
            </a:pPr>
            <a:fld id="{EB596237-7721-49DF-B134-006B2E674ABD}" type="slidenum">
              <a:rPr lang="en-US" altLang="en-US"/>
              <a:pPr>
                <a:defRPr/>
              </a:pPr>
              <a:t>‹#›</a:t>
            </a:fld>
            <a:endParaRPr lang="en-US" altLang="en-US"/>
          </a:p>
        </p:txBody>
      </p:sp>
    </p:spTree>
    <p:extLst>
      <p:ext uri="{BB962C8B-B14F-4D97-AF65-F5344CB8AC3E}">
        <p14:creationId xmlns:p14="http://schemas.microsoft.com/office/powerpoint/2010/main" val="2945312495"/>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C4EF4909-AAA7-4CE6-B649-6D5D9291E1FC}"/>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29BFB43-9327-4840-8BDB-E4440282A36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115D1955-1F65-40AA-9E1F-FE4FDD74A5AF}"/>
              </a:ext>
            </a:extLst>
          </p:cNvPr>
          <p:cNvSpPr>
            <a:spLocks noGrp="1"/>
          </p:cNvSpPr>
          <p:nvPr>
            <p:ph type="sldNum" sz="quarter" idx="12"/>
          </p:nvPr>
        </p:nvSpPr>
        <p:spPr/>
        <p:txBody>
          <a:bodyPr/>
          <a:lstStyle>
            <a:lvl1pPr>
              <a:defRPr smtClean="0"/>
            </a:lvl1pPr>
          </a:lstStyle>
          <a:p>
            <a:pPr>
              <a:defRPr/>
            </a:pPr>
            <a:fld id="{F2FB157E-F08E-4AA6-92B9-F05E2D4F7E36}" type="slidenum">
              <a:rPr lang="en-US" altLang="en-US"/>
              <a:pPr>
                <a:defRPr/>
              </a:pPr>
              <a:t>‹#›</a:t>
            </a:fld>
            <a:endParaRPr lang="en-US" altLang="en-US"/>
          </a:p>
        </p:txBody>
      </p:sp>
    </p:spTree>
    <p:extLst>
      <p:ext uri="{BB962C8B-B14F-4D97-AF65-F5344CB8AC3E}">
        <p14:creationId xmlns:p14="http://schemas.microsoft.com/office/powerpoint/2010/main" val="1456488612"/>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A47BBA24-4903-4E55-8E8C-99122AAA8CA5}"/>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3666B224-EC2C-4DA4-BDB5-D4178757DA64}"/>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022919B1-59C8-4459-977A-7F0C5637471C}"/>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79D97D4A-8D88-40BE-A6B2-451DA5D6DB69}"/>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07C91710-2380-47AA-A9E4-F638D82480D4}"/>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4DC269C9-9627-4B3A-A57B-56CABDC2468D}"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0661C54A-08CE-46C5-9E33-760077EC3E4B}"/>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282C0D04-812A-44A2-B503-CF8B8EF76B4C}"/>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B2C0EEB9-768D-453A-940B-65E7D3B3592F}"/>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291" r:id="rId1"/>
    <p:sldLayoutId id="2147485292" r:id="rId2"/>
    <p:sldLayoutId id="2147485293" r:id="rId3"/>
    <p:sldLayoutId id="2147485288" r:id="rId4"/>
    <p:sldLayoutId id="2147485294" r:id="rId5"/>
    <p:sldLayoutId id="2147485289" r:id="rId6"/>
    <p:sldLayoutId id="2147485295" r:id="rId7"/>
    <p:sldLayoutId id="2147485296" r:id="rId8"/>
    <p:sldLayoutId id="2147485297" r:id="rId9"/>
    <p:sldLayoutId id="2147485290" r:id="rId10"/>
    <p:sldLayoutId id="2147485298"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6B8D0F97-3D2B-467F-8BF9-BF43D57DCA9E}"/>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Christians believe  weird things!</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7B20B1D-A722-4098-9119-4578C2AC8C6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1715FEB-7DBE-45AF-88F1-6ECE79866AB2}"/>
              </a:ext>
            </a:extLst>
          </p:cNvPr>
          <p:cNvSpPr>
            <a:spLocks noGrp="1" noChangeArrowheads="1"/>
          </p:cNvSpPr>
          <p:nvPr>
            <p:ph idx="1"/>
          </p:nvPr>
        </p:nvSpPr>
        <p:spPr>
          <a:xfrm>
            <a:off x="533400" y="1219200"/>
            <a:ext cx="7848600" cy="56388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2. Why doesn’t everyone make the right choice?</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f.  It sounds too easy.</a:t>
            </a:r>
          </a:p>
          <a:p>
            <a:pPr marL="609600" indent="-609600" algn="just" eaLnBrk="1" hangingPunct="1">
              <a:buFont typeface="Wingdings 2" panose="05020102010507070707" pitchFamily="18" charset="2"/>
              <a:buNone/>
            </a:pPr>
            <a:endPar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endParaRPr>
          </a:p>
          <a:p>
            <a:pPr marL="609600" indent="-609600" algn="just" eaLnBrk="1" hangingPunct="1">
              <a:buFont typeface="Wingdings 2" panose="05020102010507070707" pitchFamily="18" charset="2"/>
              <a:buNone/>
            </a:pP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Fool</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dumb, stupid.</a:t>
            </a: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μωρός</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2157720-52D0-4643-9830-94ED335AF9D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7D64226-726B-4FB5-9EF6-4279877205EB}"/>
              </a:ext>
            </a:extLst>
          </p:cNvPr>
          <p:cNvSpPr>
            <a:spLocks noGrp="1" noChangeArrowheads="1"/>
          </p:cNvSpPr>
          <p:nvPr>
            <p:ph idx="1"/>
          </p:nvPr>
        </p:nvSpPr>
        <p:spPr>
          <a:xfrm>
            <a:off x="533400" y="1219200"/>
            <a:ext cx="7848600" cy="4724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Why doesn’t everyone make the right choice?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f.  It sounds too easy.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g. Too intellectually proud.</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BA0ED40-A1D7-4324-B3A9-06318A48A0C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BCF6A67-6B10-42D7-9846-86135686C8ED}"/>
              </a:ext>
            </a:extLst>
          </p:cNvPr>
          <p:cNvSpPr>
            <a:spLocks noGrp="1" noChangeArrowheads="1"/>
          </p:cNvSpPr>
          <p:nvPr>
            <p:ph idx="1"/>
          </p:nvPr>
        </p:nvSpPr>
        <p:spPr>
          <a:xfrm>
            <a:off x="533400" y="1219200"/>
            <a:ext cx="7848600" cy="4724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3. God’s way &amp; Satan’s way are </a:t>
            </a:r>
            <a:r>
              <a:rPr lang="en-US" sz="4400" b="1" u="sng" dirty="0">
                <a:solidFill>
                  <a:srgbClr val="990033"/>
                </a:solidFill>
                <a:effectLst>
                  <a:outerShdw blurRad="38100" dist="38100" dir="2700000" algn="tl">
                    <a:srgbClr val="000000">
                      <a:alpha val="43137"/>
                    </a:srgbClr>
                  </a:outerShdw>
                </a:effectLst>
                <a:latin typeface="Arial Narrow" pitchFamily="34" charset="0"/>
              </a:rPr>
              <a:t>opposed</a:t>
            </a:r>
            <a:r>
              <a:rPr lang="en-US" sz="4400" b="1" dirty="0">
                <a:solidFill>
                  <a:srgbClr val="990033"/>
                </a:solidFill>
                <a:effectLst>
                  <a:outerShdw blurRad="38100" dist="38100" dir="2700000" algn="tl">
                    <a:srgbClr val="000000">
                      <a:alpha val="43137"/>
                    </a:srgbClr>
                  </a:outerShdw>
                </a:effectLst>
                <a:latin typeface="Arial Narrow" pitchFamily="34" charset="0"/>
              </a:rPr>
              <a:t> to each other!</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9CA1FD9-58F6-4D2E-B997-5B3B65DC7B0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FDD9950-712B-4B77-AC80-A2159F7211F3}"/>
              </a:ext>
            </a:extLst>
          </p:cNvPr>
          <p:cNvSpPr>
            <a:spLocks noGrp="1" noChangeArrowheads="1"/>
          </p:cNvSpPr>
          <p:nvPr>
            <p:ph idx="1"/>
          </p:nvPr>
        </p:nvSpPr>
        <p:spPr>
          <a:xfrm>
            <a:off x="533400" y="1219200"/>
            <a:ext cx="7848600" cy="4724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3. God’s way &amp; Satan’s way are </a:t>
            </a:r>
            <a:r>
              <a:rPr lang="en-US" sz="4400" b="1" u="sng" dirty="0">
                <a:solidFill>
                  <a:srgbClr val="990033"/>
                </a:solidFill>
                <a:effectLst>
                  <a:outerShdw blurRad="38100" dist="38100" dir="2700000" algn="tl">
                    <a:srgbClr val="000000">
                      <a:alpha val="43137"/>
                    </a:srgbClr>
                  </a:outerShdw>
                </a:effectLst>
                <a:latin typeface="Arial Narrow" pitchFamily="34" charset="0"/>
              </a:rPr>
              <a:t>opposed</a:t>
            </a:r>
            <a:r>
              <a:rPr lang="en-US" sz="4400" b="1" dirty="0">
                <a:solidFill>
                  <a:srgbClr val="990033"/>
                </a:solidFill>
                <a:effectLst>
                  <a:outerShdw blurRad="38100" dist="38100" dir="2700000" algn="tl">
                    <a:srgbClr val="000000">
                      <a:alpha val="43137"/>
                    </a:srgbClr>
                  </a:outerShdw>
                </a:effectLst>
                <a:latin typeface="Arial Narrow" pitchFamily="34" charset="0"/>
              </a:rPr>
              <a:t> to each other!</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Satan’s world encourages us 	to be </a:t>
            </a:r>
            <a:r>
              <a:rPr lang="en-US" sz="4400" b="1" u="sng" dirty="0">
                <a:solidFill>
                  <a:srgbClr val="990033"/>
                </a:solidFill>
                <a:effectLst>
                  <a:outerShdw blurRad="38100" dist="38100" dir="2700000" algn="tl">
                    <a:srgbClr val="000000">
                      <a:alpha val="43137"/>
                    </a:srgbClr>
                  </a:outerShdw>
                </a:effectLst>
                <a:latin typeface="Arial Narrow" pitchFamily="34" charset="0"/>
              </a:rPr>
              <a:t>independent</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712C6AC-C33E-4DC0-9777-F0C0FE635BC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625B23E-04C2-48AA-8B52-9F7A6FAAACB1}"/>
              </a:ext>
            </a:extLst>
          </p:cNvPr>
          <p:cNvSpPr>
            <a:spLocks noGrp="1" noChangeArrowheads="1"/>
          </p:cNvSpPr>
          <p:nvPr>
            <p:ph idx="1"/>
          </p:nvPr>
        </p:nvSpPr>
        <p:spPr>
          <a:xfrm>
            <a:off x="533400" y="1219200"/>
            <a:ext cx="7848600" cy="4724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3. God’s way &amp; Satan’s way are </a:t>
            </a:r>
            <a:r>
              <a:rPr lang="en-US" sz="4400" b="1" u="sng" dirty="0">
                <a:solidFill>
                  <a:srgbClr val="990033"/>
                </a:solidFill>
                <a:effectLst>
                  <a:outerShdw blurRad="38100" dist="38100" dir="2700000" algn="tl">
                    <a:srgbClr val="000000">
                      <a:alpha val="43137"/>
                    </a:srgbClr>
                  </a:outerShdw>
                </a:effectLst>
                <a:latin typeface="Arial Narrow" pitchFamily="34" charset="0"/>
              </a:rPr>
              <a:t>opposed</a:t>
            </a:r>
            <a:r>
              <a:rPr lang="en-US" sz="4400" b="1" dirty="0">
                <a:solidFill>
                  <a:srgbClr val="990033"/>
                </a:solidFill>
                <a:effectLst>
                  <a:outerShdw blurRad="38100" dist="38100" dir="2700000" algn="tl">
                    <a:srgbClr val="000000">
                      <a:alpha val="43137"/>
                    </a:srgbClr>
                  </a:outerShdw>
                </a:effectLst>
                <a:latin typeface="Arial Narrow" pitchFamily="34" charset="0"/>
              </a:rPr>
              <a:t> to each other!</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Satan’s world encourages us 	to be </a:t>
            </a:r>
            <a:r>
              <a:rPr lang="en-US" sz="4400" b="1" u="sng" dirty="0">
                <a:solidFill>
                  <a:srgbClr val="990033"/>
                </a:solidFill>
                <a:effectLst>
                  <a:outerShdw blurRad="38100" dist="38100" dir="2700000" algn="tl">
                    <a:srgbClr val="000000">
                      <a:alpha val="43137"/>
                    </a:srgbClr>
                  </a:outerShdw>
                </a:effectLst>
                <a:latin typeface="Arial Narrow" pitchFamily="34" charset="0"/>
              </a:rPr>
              <a:t>independent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God’s way is to . . .</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Cast all your anxiety on him because he cares for you. - I Pet 5:7.</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44F7BCB-67D7-455E-950E-4D1678B4D9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E7FD96B-DE10-49C3-BA93-881C205DD210}"/>
              </a:ext>
            </a:extLst>
          </p:cNvPr>
          <p:cNvSpPr>
            <a:spLocks noGrp="1" noChangeArrowheads="1"/>
          </p:cNvSpPr>
          <p:nvPr>
            <p:ph idx="1"/>
          </p:nvPr>
        </p:nvSpPr>
        <p:spPr>
          <a:xfrm>
            <a:off x="533400" y="1219200"/>
            <a:ext cx="7848600" cy="4724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3. God’s way &amp; Satan’s way are </a:t>
            </a:r>
            <a:r>
              <a:rPr lang="en-US" sz="4400" b="1" u="sng" dirty="0">
                <a:solidFill>
                  <a:srgbClr val="990033"/>
                </a:solidFill>
                <a:effectLst>
                  <a:outerShdw blurRad="38100" dist="38100" dir="2700000" algn="tl">
                    <a:srgbClr val="000000">
                      <a:alpha val="43137"/>
                    </a:srgbClr>
                  </a:outerShdw>
                </a:effectLst>
                <a:latin typeface="Arial Narrow" pitchFamily="34" charset="0"/>
              </a:rPr>
              <a:t>opposed</a:t>
            </a:r>
            <a:r>
              <a:rPr lang="en-US" sz="4400" b="1" dirty="0">
                <a:solidFill>
                  <a:srgbClr val="990033"/>
                </a:solidFill>
                <a:effectLst>
                  <a:outerShdw blurRad="38100" dist="38100" dir="2700000" algn="tl">
                    <a:srgbClr val="000000">
                      <a:alpha val="43137"/>
                    </a:srgbClr>
                  </a:outerShdw>
                </a:effectLst>
                <a:latin typeface="Arial Narrow" pitchFamily="34" charset="0"/>
              </a:rPr>
              <a:t> to each other!</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Satan’s world encourages us 	to be </a:t>
            </a:r>
            <a:r>
              <a:rPr lang="en-US" sz="4400" b="1" u="sng" dirty="0">
                <a:solidFill>
                  <a:srgbClr val="990033"/>
                </a:solidFill>
                <a:effectLst>
                  <a:outerShdw blurRad="38100" dist="38100" dir="2700000" algn="tl">
                    <a:srgbClr val="000000">
                      <a:alpha val="43137"/>
                    </a:srgbClr>
                  </a:outerShdw>
                </a:effectLst>
                <a:latin typeface="Arial Narrow" pitchFamily="34" charset="0"/>
              </a:rPr>
              <a:t>independent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God’s wisdom is . . .</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the power of God for salvation. - Romans 1:16.</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C87EA65-5525-426F-BAD4-D7773EAA6C6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B120CD9-6E0E-4034-814C-D83D4D16AA6E}"/>
              </a:ext>
            </a:extLst>
          </p:cNvPr>
          <p:cNvSpPr>
            <a:spLocks noGrp="1" noChangeArrowheads="1"/>
          </p:cNvSpPr>
          <p:nvPr>
            <p:ph idx="1"/>
          </p:nvPr>
        </p:nvSpPr>
        <p:spPr>
          <a:xfrm>
            <a:off x="533400" y="1219200"/>
            <a:ext cx="7848600" cy="4724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4. What do we Christians believe that sounds weird to the world?</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3A2C459-6CB8-4262-9E64-9A72B44013D0}"/>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46C7B70-627E-495E-8A8F-547181908E99}"/>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You’ve Got to Lose Your Life to Find It!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25F071B-AD98-46EB-A010-67C67117FF1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BD6788B-4174-4913-A5F4-2969B68EE21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world say?</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AB784698-3E50-43B8-BCFD-9BC1B82418F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You’ve Got to Lose Your Life to Find It!</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2F06373-EC4C-4457-9698-272D34A473A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4A87AED-BD3E-45FB-8CC2-A36CA81D524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world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does God say?</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26EA276B-7C22-4856-B8BC-13D1F19D22E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You’ve Got to Lose Your Life to Find It!</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74776FC-E765-4D06-A8F7-83D8A3A8BB0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DC17C71-29F0-4826-B9CB-38B1EA0490E2}"/>
              </a:ext>
            </a:extLst>
          </p:cNvPr>
          <p:cNvSpPr>
            <a:spLocks noGrp="1" noChangeArrowheads="1"/>
          </p:cNvSpPr>
          <p:nvPr>
            <p:ph idx="1"/>
          </p:nvPr>
        </p:nvSpPr>
        <p:spPr>
          <a:xfrm>
            <a:off x="533400" y="1219200"/>
            <a:ext cx="7848600" cy="4724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 What choices does God give us?</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Heaven or Hell!</a:t>
            </a:r>
          </a:p>
          <a:p>
            <a:pPr marL="609600" indent="-609600" algn="ctr" eaLnBrk="1" fontAlgn="auto" hangingPunct="1">
              <a:spcAft>
                <a:spcPts val="0"/>
              </a:spcAft>
              <a:buFont typeface="Wingdings 2" panose="05020102010507070707" pitchFamily="18" charset="2"/>
              <a:buNone/>
              <a:defRPr/>
            </a:pPr>
            <a:r>
              <a:rPr lang="en-US" sz="2800" b="1" dirty="0">
                <a:solidFill>
                  <a:srgbClr val="990033"/>
                </a:solidFill>
                <a:effectLst>
                  <a:outerShdw blurRad="38100" dist="38100" dir="2700000" algn="tl">
                    <a:srgbClr val="000000">
                      <a:alpha val="43137"/>
                    </a:srgbClr>
                  </a:outerShdw>
                </a:effectLst>
                <a:latin typeface="Arial Narrow" pitchFamily="34" charset="0"/>
              </a:rPr>
              <a:t>(Then - grace!)</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07CA9F6-F563-4718-BD60-8926F8F7A2C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B516BD8-20A1-4451-9FB7-116CDC0DD644}"/>
              </a:ext>
            </a:extLst>
          </p:cNvPr>
          <p:cNvSpPr>
            <a:spLocks noGrp="1" noChangeArrowheads="1"/>
          </p:cNvSpPr>
          <p:nvPr>
            <p:ph idx="1"/>
          </p:nvPr>
        </p:nvSpPr>
        <p:spPr>
          <a:xfrm>
            <a:off x="457200" y="1066800"/>
            <a:ext cx="8229600" cy="5791200"/>
          </a:xfrm>
        </p:spPr>
        <p:txBody>
          <a:bodyPr>
            <a:normAutofit fontScale="92500" lnSpcReduction="10000"/>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10:34-39 - Do not suppose that I have come to bring peace to the earth. I did not come to bring peace, but a sword. For I have come to turn a man against his father, a daughter against her 	mother, a daughter-in-law against her mother-in-law — a man’s enemies will be the members of his own household.’ Anyone who loves his father or mother more than me is not worthy of me; anyone who loves his son or daughter more than me is not worthy of me; and anyone who does not take his cross and follow me is not worthy of me.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Whoever finds his life will lose it, and whoever loses his life for my sake will find 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1B997C5-F994-457D-B029-69878D02735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You’ve Got to Lose Your Life to Find It!</a:t>
            </a:r>
            <a:endParaRPr lang="en-US"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17DE9FA-5323-4FDC-AF9C-9B07A704151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767291A-0985-44A5-A073-669072D940B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world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does God say?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10:37 - Anyone who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loves his father or mother more than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is not worthy of me; anyone who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loves his son or daughter more than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is not worthy of me; and anyone who does not take his cross and follow me is not worthy of me.</a:t>
            </a:r>
            <a:endParaRPr lang="en-US" sz="28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279A4742-E5CC-4A21-A2DA-B7E03DA4A4F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You’ve Got to Lose Your Life to Find It!</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28FC9A8-35B7-4BE6-9453-5FA54704D1A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1FF7F1B-864E-4181-8A25-ED39E7CB536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world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does God say?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6:33 - But seek first his kingdom and his righteousness, and all these things will be given to you as well.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Give up every temporary 	interest . . . &amp; you’ll have real 	permanent life!</a:t>
            </a:r>
          </a:p>
        </p:txBody>
      </p:sp>
      <p:sp>
        <p:nvSpPr>
          <p:cNvPr id="4" name="Rectangle 3">
            <a:extLst>
              <a:ext uri="{FF2B5EF4-FFF2-40B4-BE49-F238E27FC236}">
                <a16:creationId xmlns:a16="http://schemas.microsoft.com/office/drawing/2014/main" id="{C8DB33FD-E695-4B8E-AB34-83B5EBF90B6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You’ve Got to Lose Your Life to Find It!</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7DD912F-1ABE-4083-8CB5-759990E947A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C139BEC-A5E6-4B94-B0DD-3EF82998C44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world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does God say?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Love the Lord your God with all your heart and with all your soul and with all your mind.’ This is the first and greatest commandment. - Matthew 22:37</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How about earthly loyalties?</a:t>
            </a:r>
          </a:p>
        </p:txBody>
      </p:sp>
      <p:sp>
        <p:nvSpPr>
          <p:cNvPr id="4" name="Rectangle 3">
            <a:extLst>
              <a:ext uri="{FF2B5EF4-FFF2-40B4-BE49-F238E27FC236}">
                <a16:creationId xmlns:a16="http://schemas.microsoft.com/office/drawing/2014/main" id="{052FDBCA-34AF-4F21-BBE7-93038961CA9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You’ve Got to Lose Your Life to Find It!</a:t>
            </a:r>
            <a:endParaRPr lang="en-US"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8B5BE86-9A4F-4689-B645-5D50D10A8BE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387A413-BEA5-4A38-85B6-07B01A66918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world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does God say?</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Lose your earthly life in Jesus &amp;</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you will find heavenly life in eternity!</a:t>
            </a:r>
          </a:p>
        </p:txBody>
      </p:sp>
      <p:sp>
        <p:nvSpPr>
          <p:cNvPr id="4" name="Rectangle 3">
            <a:extLst>
              <a:ext uri="{FF2B5EF4-FFF2-40B4-BE49-F238E27FC236}">
                <a16:creationId xmlns:a16="http://schemas.microsoft.com/office/drawing/2014/main" id="{0F2233AF-3A36-43A3-9367-E8D5DAE82A5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You’ve Got to Lose Your Life to Find It!</a:t>
            </a:r>
            <a:endParaRPr lang="en-US"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269D029-00E7-466B-B94C-8D60734CED50}"/>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7B1E8A0-A871-494A-B4F3-423B1B37A335}"/>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You’ve Got to Lose Your Life to Find It!</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You Must Be Last to Become First!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0588C28-227F-4A8A-BD59-CFB09090006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F3A0B01-EA23-424E-AAB1-28214D6311D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world say?</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C03BBF2C-C58A-4AF0-A065-03C53ADB96F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 Must Be Last to Become First!</a:t>
            </a:r>
            <a:endParaRPr lang="en-US" dirty="0"/>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6BE56C7-D3B9-4B93-BB53-901DDA8FD66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AC377E3-B25C-4678-BF66-A4E72F9B48B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world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does God say?</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10959B33-3CE8-4B58-809B-44400E831AC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 Must Be Last to Become First!</a:t>
            </a:r>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E821115-20BF-443B-B343-954F6EFEF97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5927807-36CC-4E36-96CE-DA5D1BCBA20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10:28-31 - Peter said to him, “We have left everything to follow you!” “I tell you the truth,” Jesus replied, “no one who has left home or brothers or sisters or mother or father or children or fields for me and the gospel will fail to receive a hundred times as much in this present age (homes, brothers, sisters, mothers, children and fields — and with them, persecutions) and in the age to come, eternal life.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But many who are first will be last, and the last first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E62240F5-80B7-4400-83E9-5B11B28E652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 Must Be Last to Become First!</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8DBF04E-DD65-4137-9567-42770C4B307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D82B28-071F-4A14-AE52-4B0528B68B4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world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does God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There’s no room for </a:t>
            </a:r>
            <a:r>
              <a:rPr lang="en-US" sz="4400" b="1" u="sng" dirty="0">
                <a:solidFill>
                  <a:srgbClr val="990033"/>
                </a:solidFill>
                <a:effectLst>
                  <a:outerShdw blurRad="38100" dist="38100" dir="2700000" algn="tl">
                    <a:srgbClr val="000000">
                      <a:alpha val="43137"/>
                    </a:srgbClr>
                  </a:outerShdw>
                </a:effectLst>
                <a:latin typeface="Arial Narrow" pitchFamily="34" charset="0"/>
              </a:rPr>
              <a:t>selfish</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pride</a:t>
            </a:r>
            <a:r>
              <a:rPr lang="en-US" sz="4400" b="1" dirty="0">
                <a:solidFill>
                  <a:srgbClr val="990033"/>
                </a:solidFill>
                <a:effectLst>
                  <a:outerShdw blurRad="38100" dist="38100" dir="2700000" algn="tl">
                    <a:srgbClr val="000000">
                      <a:alpha val="43137"/>
                    </a:srgbClr>
                  </a:outerShdw>
                </a:effectLst>
                <a:latin typeface="Arial Narrow" pitchFamily="34" charset="0"/>
              </a:rPr>
              <a:t> in the Kingdom of God.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23:12 - For whoever exalts himself will be humbled, and whoever humbles himself will be exalted.</a:t>
            </a:r>
          </a:p>
        </p:txBody>
      </p:sp>
      <p:sp>
        <p:nvSpPr>
          <p:cNvPr id="4" name="Rectangle 3">
            <a:extLst>
              <a:ext uri="{FF2B5EF4-FFF2-40B4-BE49-F238E27FC236}">
                <a16:creationId xmlns:a16="http://schemas.microsoft.com/office/drawing/2014/main" id="{8EB5267C-C40A-4E20-ABC0-2CD16C92153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 Must Be Last to Become First!</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CBB25D2-6593-4E73-957F-6C33F35B04A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14A7A82-A06F-4097-B1C4-6B154EABC91D}"/>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Why doesn’t everyone make the right choice?</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9F92421-572B-4924-AAA7-E22CF41493B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78CEE92-DBC5-4210-82A3-2E52B804B1B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world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does God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There’s no room for </a:t>
            </a:r>
            <a:r>
              <a:rPr lang="en-US" sz="4400" b="1" u="sng" dirty="0">
                <a:solidFill>
                  <a:srgbClr val="990033"/>
                </a:solidFill>
                <a:effectLst>
                  <a:outerShdw blurRad="38100" dist="38100" dir="2700000" algn="tl">
                    <a:srgbClr val="000000">
                      <a:alpha val="43137"/>
                    </a:srgbClr>
                  </a:outerShdw>
                </a:effectLst>
                <a:latin typeface="Arial Narrow" pitchFamily="34" charset="0"/>
              </a:rPr>
              <a:t>selfish</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pride</a:t>
            </a:r>
            <a:r>
              <a:rPr lang="en-US" sz="4400" b="1" dirty="0">
                <a:solidFill>
                  <a:srgbClr val="990033"/>
                </a:solidFill>
                <a:effectLst>
                  <a:outerShdw blurRad="38100" dist="38100" dir="2700000" algn="tl">
                    <a:srgbClr val="000000">
                      <a:alpha val="43137"/>
                    </a:srgbClr>
                  </a:outerShdw>
                </a:effectLst>
                <a:latin typeface="Arial Narrow" pitchFamily="34" charset="0"/>
              </a:rPr>
              <a:t> in the Kingdom of God.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20:1-16</a:t>
            </a:r>
          </a:p>
        </p:txBody>
      </p:sp>
      <p:sp>
        <p:nvSpPr>
          <p:cNvPr id="4" name="Rectangle 3">
            <a:extLst>
              <a:ext uri="{FF2B5EF4-FFF2-40B4-BE49-F238E27FC236}">
                <a16:creationId xmlns:a16="http://schemas.microsoft.com/office/drawing/2014/main" id="{B7BFE386-A21B-41A9-B6B2-664E90D97D6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 Must Be Last to Become First!</a:t>
            </a:r>
            <a:endParaRPr lang="en-US" dirty="0"/>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859DAC2-8EA8-49A1-AD2B-25FEC62C394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6BF4772-8689-4188-A786-A4B3F91FA4B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world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does God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Humbleness &amp; dependence are 	more important than </a:t>
            </a:r>
            <a:r>
              <a:rPr lang="en-US" sz="4400" b="1" u="sng" dirty="0">
                <a:solidFill>
                  <a:srgbClr val="990033"/>
                </a:solidFill>
                <a:effectLst>
                  <a:outerShdw blurRad="38100" dist="38100" dir="2700000" algn="tl">
                    <a:srgbClr val="000000">
                      <a:alpha val="43137"/>
                    </a:srgbClr>
                  </a:outerShdw>
                </a:effectLst>
                <a:latin typeface="Arial Narrow" pitchFamily="34" charset="0"/>
              </a:rPr>
              <a:t>achieve</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err="1">
                <a:solidFill>
                  <a:srgbClr val="990033"/>
                </a:solidFill>
                <a:effectLst>
                  <a:outerShdw blurRad="38100" dist="38100" dir="2700000" algn="tl">
                    <a:srgbClr val="000000">
                      <a:alpha val="43137"/>
                    </a:srgbClr>
                  </a:outerShdw>
                </a:effectLst>
                <a:latin typeface="Arial Narrow" pitchFamily="34" charset="0"/>
              </a:rPr>
              <a:t>ments</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98E41B2A-CD12-47D0-BA4A-84EF70D5804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 Must Be Last to Become First!</a:t>
            </a:r>
            <a:endParaRPr lang="en-US"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BCB9DCD-A12F-4950-B719-2359CCAF78D3}"/>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6915D4-3C9D-45C7-8FF2-A85BA1527934}"/>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You’ve Got to Lose Your Life to Find It!</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You Must be Last to Become First!</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You Must Become Weak to Be-come Strong!</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8F53F83-1F6D-4B77-A925-EC76CDFDDB5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FAE1A1-F277-4C51-B227-F13835E3A94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world say?</a:t>
            </a:r>
          </a:p>
        </p:txBody>
      </p:sp>
      <p:sp>
        <p:nvSpPr>
          <p:cNvPr id="4" name="Rectangle 3">
            <a:extLst>
              <a:ext uri="{FF2B5EF4-FFF2-40B4-BE49-F238E27FC236}">
                <a16:creationId xmlns:a16="http://schemas.microsoft.com/office/drawing/2014/main" id="{2EC73D7B-2852-4D6B-BB2D-CD7C76AC415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 Must Become Weak to Become Strong!</a:t>
            </a:r>
            <a:endParaRPr lang="en-US"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9807307-EE2F-4E0C-AE5F-B03D430BDB7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464DCF2-7BD9-4C48-8427-F91CFE466F4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world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does God say?</a:t>
            </a:r>
          </a:p>
        </p:txBody>
      </p:sp>
      <p:sp>
        <p:nvSpPr>
          <p:cNvPr id="4" name="Rectangle 3">
            <a:extLst>
              <a:ext uri="{FF2B5EF4-FFF2-40B4-BE49-F238E27FC236}">
                <a16:creationId xmlns:a16="http://schemas.microsoft.com/office/drawing/2014/main" id="{A224BFE5-F6AF-4593-914A-5C8CF7FB2D1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 Must Become Weak to Become Strong!</a:t>
            </a:r>
            <a:endParaRPr lang="en-US" dirty="0"/>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23D3891-A2C1-4844-BBF9-D84A48BC239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B540954-361A-46D2-B46A-3DA26E61E69C}"/>
              </a:ext>
            </a:extLst>
          </p:cNvPr>
          <p:cNvSpPr>
            <a:spLocks noGrp="1" noChangeArrowheads="1"/>
          </p:cNvSpPr>
          <p:nvPr>
            <p:ph idx="1"/>
          </p:nvPr>
        </p:nvSpPr>
        <p:spPr>
          <a:xfrm>
            <a:off x="457200" y="1066800"/>
            <a:ext cx="8229600" cy="5791200"/>
          </a:xfrm>
        </p:spPr>
        <p:txBody>
          <a:bodyPr>
            <a:normAutofit fontScale="92500"/>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Corinthians 12:7-10 - To keep me from becoming conceited because of these surpassingly great revelations, there was given me a thorn in my flesh, a messenger of Satan, to torment me. Three times I pleaded with the Lord to take it away from me. But he said to me, “My grace is sufficient for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for my power is made perfect in weakness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Therefore I will boast all the more gladly about my weaknesses, so that Christ’s power may rest on me. That is why, for Christ’s sake, I delight in weaknesses, in insults, in hardships, in persecutions, in difficulties.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For when I am weak, then I am strong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9EC14BA8-11F1-4A07-B546-2E94676E601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 Must Become Weak to Become Strong!</a:t>
            </a:r>
            <a:endParaRPr lang="en-US" dirty="0"/>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954056C-F326-4B1D-9F0F-71D149DCF10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3BDC481-E55A-4C50-92AC-16849DC14A6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world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does God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 more you rely on God’s 	power, the stronger you will be 	to accomplish God’s work!</a:t>
            </a:r>
          </a:p>
        </p:txBody>
      </p:sp>
      <p:sp>
        <p:nvSpPr>
          <p:cNvPr id="4" name="Rectangle 3">
            <a:extLst>
              <a:ext uri="{FF2B5EF4-FFF2-40B4-BE49-F238E27FC236}">
                <a16:creationId xmlns:a16="http://schemas.microsoft.com/office/drawing/2014/main" id="{8A8043C4-E780-4520-BCE1-D57D75D31A4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 Must Become Weak to Become Strong!</a:t>
            </a:r>
            <a:endParaRPr lang="en-US" dirty="0"/>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C642F59-B432-498D-8FBB-D881420F48C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08A4265-9664-4774-8462-E3E6075F3B2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world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does God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Why are we not as effective as 	we could be?</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We try it on our own efforts without God’s direction &amp; power!</a:t>
            </a:r>
          </a:p>
        </p:txBody>
      </p:sp>
      <p:sp>
        <p:nvSpPr>
          <p:cNvPr id="4" name="Rectangle 3">
            <a:extLst>
              <a:ext uri="{FF2B5EF4-FFF2-40B4-BE49-F238E27FC236}">
                <a16:creationId xmlns:a16="http://schemas.microsoft.com/office/drawing/2014/main" id="{B88C102D-AAB1-4693-B228-C3A427BD923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 Must Become Weak to Become Strong!</a:t>
            </a:r>
            <a:endParaRPr lang="en-US" dirty="0"/>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4E95992-FAD2-494F-AAA0-D199D653B25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D24683-3684-4D31-8469-4BD6736B0B8A}"/>
              </a:ext>
            </a:extLst>
          </p:cNvPr>
          <p:cNvSpPr>
            <a:spLocks noGrp="1" noChangeArrowheads="1"/>
          </p:cNvSpPr>
          <p:nvPr>
            <p:ph idx="1"/>
          </p:nvPr>
        </p:nvSpPr>
        <p:spPr>
          <a:xfrm>
            <a:off x="457200" y="1143000"/>
            <a:ext cx="8229600" cy="5410200"/>
          </a:xfrm>
        </p:spPr>
        <p:txBody>
          <a:bodyPr>
            <a:no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Conclusion:</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Who are you going to trust?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God or the world?</a:t>
            </a: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FFCCB04-E784-4003-AECC-0797FF8018A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4E5AE1F-9668-4322-BA90-BA3A54BD06CA}"/>
              </a:ext>
            </a:extLst>
          </p:cNvPr>
          <p:cNvSpPr>
            <a:spLocks noGrp="1" noChangeArrowheads="1"/>
          </p:cNvSpPr>
          <p:nvPr>
            <p:ph idx="1"/>
          </p:nvPr>
        </p:nvSpPr>
        <p:spPr>
          <a:xfrm>
            <a:off x="457200" y="1143000"/>
            <a:ext cx="8229600" cy="5410200"/>
          </a:xfrm>
        </p:spPr>
        <p:txBody>
          <a:bodyPr>
            <a:no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Conclusion:</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Lose your life in God!</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2A807F1-B51C-4BD5-B02A-A9DE040CE9D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CB68B9E-C409-499E-9238-052F915D33AE}"/>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Why doesn’t everyone make the right choice?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They haven’t heard the good 	news.</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AE6C930-0635-4B89-99D8-9B533C19C6A9}"/>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9BE92F0-9BB3-490F-BE19-257B071ABA25}"/>
              </a:ext>
            </a:extLst>
          </p:cNvPr>
          <p:cNvSpPr>
            <a:spLocks noGrp="1" noChangeArrowheads="1"/>
          </p:cNvSpPr>
          <p:nvPr>
            <p:ph idx="1"/>
          </p:nvPr>
        </p:nvSpPr>
        <p:spPr>
          <a:xfrm>
            <a:off x="457200" y="1143000"/>
            <a:ext cx="8229600" cy="5410200"/>
          </a:xfrm>
        </p:spPr>
        <p:txBody>
          <a:bodyPr>
            <a:no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Conclusion:</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Lose your life in God!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Be last in your own eyes &amp; the eyes of the world!</a:t>
            </a: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5634232-6BEB-49DD-8B59-7FDC4CD92E9F}"/>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D0F6704-E025-4681-B067-FE9AC50C7268}"/>
              </a:ext>
            </a:extLst>
          </p:cNvPr>
          <p:cNvSpPr>
            <a:spLocks noGrp="1" noChangeArrowheads="1"/>
          </p:cNvSpPr>
          <p:nvPr>
            <p:ph idx="1"/>
          </p:nvPr>
        </p:nvSpPr>
        <p:spPr>
          <a:xfrm>
            <a:off x="457200" y="1143000"/>
            <a:ext cx="8229600" cy="5410200"/>
          </a:xfrm>
        </p:spPr>
        <p:txBody>
          <a:bodyPr>
            <a:no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Conclusion:</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Lose your life in God!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Be last in your own eyes &amp; the eyes of the world!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Regard yourself as insufficient for the task!</a:t>
            </a: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5183667-6C30-48A9-B18E-EF5AC1DCEC7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4B1EA39-2D02-477E-9730-B6A566197383}"/>
              </a:ext>
            </a:extLst>
          </p:cNvPr>
          <p:cNvSpPr>
            <a:spLocks noGrp="1" noChangeArrowheads="1"/>
          </p:cNvSpPr>
          <p:nvPr>
            <p:ph idx="1"/>
          </p:nvPr>
        </p:nvSpPr>
        <p:spPr>
          <a:xfrm>
            <a:off x="457200" y="1143000"/>
            <a:ext cx="8229600" cy="5410200"/>
          </a:xfrm>
        </p:spPr>
        <p:txBody>
          <a:bodyPr>
            <a:noAutofit/>
          </a:bodyPr>
          <a:lstStyle/>
          <a:p>
            <a:pPr marL="609600" indent="-609600" algn="ctr"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You </a:t>
            </a:r>
            <a:r>
              <a:rPr lang="en-US" sz="4400" b="1" dirty="0">
                <a:solidFill>
                  <a:srgbClr val="990033"/>
                </a:solidFill>
                <a:effectLst>
                  <a:outerShdw blurRad="38100" dist="38100" dir="2700000" algn="tl">
                    <a:srgbClr val="000000">
                      <a:alpha val="43137"/>
                    </a:srgbClr>
                  </a:outerShdw>
                </a:effectLst>
                <a:latin typeface="Arial Narrow" pitchFamily="34" charset="0"/>
              </a:rPr>
              <a:t>can become a dynamic influence as a shining light!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You can prove to this world that the wisdom of God is the only genuine way to life!</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E1338DF-4FF5-4E6F-A025-D31EA8B9CBC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4C858DA-F869-4EED-89F0-2BD081565B1F}"/>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Why doesn’t everyone make the right choice?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They haven’t heard the good 	news.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They don’t want to give up 	what the world offers.</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9435129-D3BE-4460-A78E-DDFD846D230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4FC1901-0227-4AE2-AD69-2BBE87785B03}"/>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Why doesn’t everyone make the right choice?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c. They are afraid of being 	hypocritical.</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D3AC0D-91C4-49AF-8B72-A2B1F7F4C72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D4C8BF2-41C2-4775-A214-691D00B09374}"/>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Why doesn’t everyone make the right choice?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c. They are afraid of being 	hypocritical.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d. They don’t want to commit.</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8E43E99-E857-45AB-AACA-9FB82705DB3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858B1C7-C994-4C42-8954-88C44C1EC329}"/>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Why doesn’t everyone make the right choice?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c. They are afraid of being 	hypocritical.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d. They don’t want to commit.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e. God’s way doesn’t make 	</a:t>
            </a:r>
            <a:r>
              <a:rPr lang="en-US" sz="4400" b="1" u="sng" dirty="0">
                <a:solidFill>
                  <a:srgbClr val="990033"/>
                </a:solidFill>
                <a:effectLst>
                  <a:outerShdw blurRad="38100" dist="38100" dir="2700000" algn="tl">
                    <a:srgbClr val="000000">
                      <a:alpha val="43137"/>
                    </a:srgbClr>
                  </a:outerShdw>
                </a:effectLst>
                <a:latin typeface="Arial Narrow" pitchFamily="34" charset="0"/>
              </a:rPr>
              <a:t>sense</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A40DF6B-2132-46DB-AEB9-602FD3854F4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0B520F0-6C83-4733-BF46-F6E5D87FE733}"/>
              </a:ext>
            </a:extLst>
          </p:cNvPr>
          <p:cNvSpPr>
            <a:spLocks noGrp="1" noChangeArrowheads="1"/>
          </p:cNvSpPr>
          <p:nvPr>
            <p:ph idx="1"/>
          </p:nvPr>
        </p:nvSpPr>
        <p:spPr>
          <a:xfrm>
            <a:off x="533400" y="1066800"/>
            <a:ext cx="7848600" cy="5791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3:18-23</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Do not deceive yourselves. If any one of you thinks he is wise by the standards of this age, he should become a “fool” so that he may become wise. For the wisdom of this world is foolishness in God’s sight. As it is written: “He catches the wise in their craftiness”; and again, “The Lord knows that the thoughts of the wise are futile.”</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So then, no more boasting about men! All things are yours, whether Paul or </a:t>
            </a:r>
            <a:r>
              <a:rPr lang="en-US" sz="2800" b="1" dirty="0" err="1">
                <a:solidFill>
                  <a:schemeClr val="tx1"/>
                </a:solidFill>
                <a:effectLst>
                  <a:outerShdw blurRad="38100" dist="38100" dir="2700000" algn="tl">
                    <a:srgbClr val="000000">
                      <a:alpha val="43137"/>
                    </a:srgbClr>
                  </a:outerShdw>
                </a:effectLst>
                <a:latin typeface="Arial" pitchFamily="34" charset="0"/>
                <a:cs typeface="Arial" pitchFamily="34" charset="0"/>
              </a:rPr>
              <a:t>Apollos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or </a:t>
            </a:r>
            <a:r>
              <a:rPr lang="en-US" sz="2800" b="1" dirty="0" err="1">
                <a:solidFill>
                  <a:schemeClr val="tx1"/>
                </a:solidFill>
                <a:effectLst>
                  <a:outerShdw blurRad="38100" dist="38100" dir="2700000" algn="tl">
                    <a:srgbClr val="000000">
                      <a:alpha val="43137"/>
                    </a:srgbClr>
                  </a:outerShdw>
                </a:effectLst>
                <a:latin typeface="Arial" pitchFamily="34" charset="0"/>
                <a:cs typeface="Arial" pitchFamily="34" charset="0"/>
              </a:rPr>
              <a:t>Cephas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or the world or life or death or the present or the future — all are yours,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you are of Christ, and Christ is of God.</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23702</TotalTime>
  <Words>1807</Words>
  <Application>Microsoft Office PowerPoint</Application>
  <PresentationFormat>On-screen Show (4:3)</PresentationFormat>
  <Paragraphs>225</Paragraphs>
  <Slides>42</Slides>
  <Notes>42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42</vt:i4>
      </vt:variant>
    </vt:vector>
  </HeadingPairs>
  <TitlesOfParts>
    <vt:vector size="51" baseType="lpstr">
      <vt:lpstr>Arial</vt:lpstr>
      <vt:lpstr>Arial Narrow</vt:lpstr>
      <vt:lpstr>Calibri</vt:lpstr>
      <vt:lpstr>Franklin Gothic Medium</vt:lpstr>
      <vt:lpstr>Lucida Sans Unicode</vt:lpstr>
      <vt:lpstr>Segoe UI Symbol</vt:lpstr>
      <vt:lpstr>Times New Roman</vt:lpstr>
      <vt:lpstr>Wingdings 2</vt:lpstr>
      <vt:lpstr>Trek</vt:lpstr>
      <vt:lpstr>Christians believe  weird things!</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1430</cp:revision>
  <dcterms:created xsi:type="dcterms:W3CDTF">2005-04-23T22:37:40Z</dcterms:created>
  <dcterms:modified xsi:type="dcterms:W3CDTF">2024-06-26T23:21:06Z</dcterms:modified>
</cp:coreProperties>
</file>