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1"/>
  </p:notesMasterIdLst>
  <p:handoutMasterIdLst>
    <p:handoutMasterId r:id="rId52"/>
  </p:handoutMasterIdLst>
  <p:sldIdLst>
    <p:sldId id="398" r:id="rId2"/>
    <p:sldId id="1437" r:id="rId3"/>
    <p:sldId id="1633" r:id="rId4"/>
    <p:sldId id="1634" r:id="rId5"/>
    <p:sldId id="1362" r:id="rId6"/>
    <p:sldId id="1503" r:id="rId7"/>
    <p:sldId id="1635" r:id="rId8"/>
    <p:sldId id="1636" r:id="rId9"/>
    <p:sldId id="1637" r:id="rId10"/>
    <p:sldId id="1638" r:id="rId11"/>
    <p:sldId id="1639" r:id="rId12"/>
    <p:sldId id="1640" r:id="rId13"/>
    <p:sldId id="1641" r:id="rId14"/>
    <p:sldId id="1642" r:id="rId15"/>
    <p:sldId id="1643" r:id="rId16"/>
    <p:sldId id="1644" r:id="rId17"/>
    <p:sldId id="1645" r:id="rId18"/>
    <p:sldId id="1646" r:id="rId19"/>
    <p:sldId id="1647" r:id="rId20"/>
    <p:sldId id="1648" r:id="rId21"/>
    <p:sldId id="1476" r:id="rId22"/>
    <p:sldId id="1649" r:id="rId23"/>
    <p:sldId id="1650" r:id="rId24"/>
    <p:sldId id="1651" r:id="rId25"/>
    <p:sldId id="1652" r:id="rId26"/>
    <p:sldId id="1653" r:id="rId27"/>
    <p:sldId id="1654" r:id="rId28"/>
    <p:sldId id="1655" r:id="rId29"/>
    <p:sldId id="1656" r:id="rId30"/>
    <p:sldId id="1657" r:id="rId31"/>
    <p:sldId id="1658" r:id="rId32"/>
    <p:sldId id="1659" r:id="rId33"/>
    <p:sldId id="1660" r:id="rId34"/>
    <p:sldId id="1661" r:id="rId35"/>
    <p:sldId id="1662" r:id="rId36"/>
    <p:sldId id="1663" r:id="rId37"/>
    <p:sldId id="1664" r:id="rId38"/>
    <p:sldId id="1665" r:id="rId39"/>
    <p:sldId id="1666" r:id="rId40"/>
    <p:sldId id="1667" r:id="rId41"/>
    <p:sldId id="1668" r:id="rId42"/>
    <p:sldId id="1675" r:id="rId43"/>
    <p:sldId id="1669" r:id="rId44"/>
    <p:sldId id="1670" r:id="rId45"/>
    <p:sldId id="1671" r:id="rId46"/>
    <p:sldId id="1672" r:id="rId47"/>
    <p:sldId id="1673" r:id="rId48"/>
    <p:sldId id="1674" r:id="rId49"/>
    <p:sldId id="1578" r:id="rId50"/>
  </p:sldIdLst>
  <p:sldSz cx="9144000" cy="6858000" type="screen4x3"/>
  <p:notesSz cx="6858000" cy="9144000"/>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339966"/>
    <a:srgbClr val="990033"/>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2645" autoAdjust="0"/>
    <p:restoredTop sz="90401" autoAdjust="0"/>
  </p:normalViewPr>
  <p:slideViewPr>
    <p:cSldViewPr>
      <p:cViewPr varScale="1">
        <p:scale>
          <a:sx n="112" d="100"/>
          <a:sy n="112" d="100"/>
        </p:scale>
        <p:origin x="1182" y="96"/>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D55F601C-7A1A-4D34-9BD4-04715BBC3625}"/>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5182AB37-68FC-49FB-B7CC-7DAB269565B1}"/>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895733AA-C4EC-4465-AB78-A64A372214C2}"/>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562045EE-6664-4108-B903-2EAE32062558}"/>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E45FB3FF-D4BF-4A7C-B823-C1939F1BDED9}"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45CF8C0-F365-41C2-98BF-56B9D2535DF4}"/>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6867ACB4-CC13-400F-9C21-E0F68343C787}"/>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4F3589A9-7740-4C8A-BC8F-1EBFFFA61B0B}" type="datetimeFigureOut">
              <a:rPr lang="en-US"/>
              <a:pPr>
                <a:defRPr/>
              </a:pPr>
              <a:t>6/26/2024</a:t>
            </a:fld>
            <a:endParaRPr lang="en-US" dirty="0"/>
          </a:p>
        </p:txBody>
      </p:sp>
      <p:sp>
        <p:nvSpPr>
          <p:cNvPr id="4" name="Slide Image Placeholder 3">
            <a:extLst>
              <a:ext uri="{FF2B5EF4-FFF2-40B4-BE49-F238E27FC236}">
                <a16:creationId xmlns:a16="http://schemas.microsoft.com/office/drawing/2014/main" id="{B8992D5C-A664-43CD-AF7D-7939395191D7}"/>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6F715421-B3DE-4A44-96AD-79BF5F7E7BA2}"/>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8FBB99E4-5FF2-46D9-A68C-513DB72713A9}"/>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6A8F8C1B-A99F-4B05-9496-FCA880B078FB}"/>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A0EFC95-1E6C-4C61-8A21-A602A00E04C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09AEF284-1FD3-4251-8DC3-5FE75251D42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63E6697B-F2C3-4A22-B3B7-8D890229113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B66E1CFB-9CB7-4154-8D61-691F34A903D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6947E80-C0C0-4563-9FB2-A611CE2CD9E7}"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17EA381A-7502-44E9-A6A2-72BE504FCAD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58B2730A-A3E5-4B66-83D2-D8732947F49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E922374F-A63A-463E-92F8-97381166E36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95FAF43-2CB0-4C74-94E3-078FAF78ED33}"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DEDAC645-1130-4CB3-AA7D-903E5A78B9A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6FE56F5B-3C1B-44C9-9AEB-9DB6F5ABD66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ACF00CCB-7547-429B-8DA9-54490A5547C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A1CE940-F074-4ED9-9F58-718BF767BB67}"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39D7F81F-0F41-4883-8E7A-1564AEAF1F7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30B8F2E8-02BA-4F8B-9D5D-0C307B72500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4B7804CC-A815-47A4-BF82-EEEC83B267E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354C628-37C5-4EF6-BD00-50BB5A6F6B8A}"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96B39999-8068-486D-8954-D972BC90D68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42606F93-E139-4551-A7E2-CAF5B226DB2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C7DF461B-695F-41CE-8BA6-1E0E44BAF47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8D95D3D-38AF-4370-8E41-00CEC78BE6CF}"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12BDEE08-DAB8-4B29-AE1A-60F6FBF5BB8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8F0CCDBC-F9FD-48E6-B83A-8CB1BE14CC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A32670C7-7BD8-410E-A58C-0B230FC0AE7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9DEF243-06B6-4C49-9552-67675A8B86F2}"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FDCA216C-DBFE-421A-A746-4FE97C24A9F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199B26BA-A194-4514-944A-6B3BB4EDD19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4371B848-4818-40D7-AAA8-3FD06F5324B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1252240-DF0B-4AF2-A238-480B3D4D483B}"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0B65D90D-69B3-4974-8B68-F23E808CEE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8ED9C96D-A76C-4C6D-B639-C0E682DF4B4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BD0FFA98-DF98-4192-8376-27791AF6FB0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0B892A5-4FB2-4E42-97E7-11F15070FE21}"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E0FAF079-69BC-4A7F-AB93-46FB74FA186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096FCD52-8077-4337-8905-EC0E35A8462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72C14D03-7A1F-4551-A84C-9F834B56D40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60BC225-4504-4B6E-9E30-A06345188AC3}"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1331C4FA-5E6B-478A-88F4-EF5A9A64302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567BEF1E-AC92-4335-94D1-39ABFDBA93F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B1A70DD0-15FB-4CDC-BB2C-D03BEDE6DAD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3FD1AC8-8F75-4E6B-8779-966D5B8A5825}"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D83645CE-6626-4AAB-BE60-960491A197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300B1405-6B0E-4B6A-83C8-C3C316A7F0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D0FA0696-8A5E-4489-9A8B-A957B36602C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6CE0DC5-56C2-49ED-AE6A-D01F86A7C59E}"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42D7A84C-F887-47E1-8E29-4A167EF893E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003CEBB4-F85B-4168-B9AF-BF4ECADB164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BC741EB6-5017-4374-A121-6E41B7E9B7E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74A4F73-4093-42E9-99DF-40C3A6134A2F}"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C23904DB-4412-4220-997C-79987FC62CC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9C5BA002-B334-49B5-B97C-256476DFF1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7E60E9DA-2970-4410-A9F0-B82C6F7B06B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5113413-5A59-415F-B698-85D54E6A59E9}"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6D008553-E999-47C1-BAE4-484A6B2EAB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F1FF0BF7-D823-4702-85C1-0B6331F5871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ECABE7A3-77F4-44F2-AE55-6BD61CCED8F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9F6EFAF-692B-458E-85B1-E73436A1680A}"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81625AE4-1350-4BCC-9696-47BCE1CB75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9DDD3F94-30F0-49E8-BCBA-FB71940C194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22B9E191-3BA2-4A1F-874C-F74FF5BA5EA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76ED690-4A5C-4692-B17F-61D4C106C7C2}"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3F139EA6-5B1C-4D40-B6D8-028400AD13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5E820A2D-2159-43EC-8511-67741ED7DD4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63093C4E-159C-4278-9E4E-FA71BBAD4ED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79E3068-AA7C-4564-B3DA-18EE1E5D184C}"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344CD420-6610-4B3C-B4A1-3434DC8BBBC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881DCEE6-BD56-463C-B7A0-40645D252CA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205FE056-CCE0-4D4E-A71C-C6DD0A6D39A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7E81F84-B01E-4FF7-B22D-F7DA4F0B4443}"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22FAA823-D682-49FF-8B30-BDE2CEFB524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B27B1F9E-5D07-406C-9CCB-B1AA0AA756D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1D24610F-644A-42CF-A490-1F0BCA23B68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B2B3D09-59C9-49F3-BE0B-6385EDDD8F9D}"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277EEF2D-DFFC-4F65-BD82-A8B248A58CE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4C4F492E-F292-4A97-8C17-83E87CC1911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6AADC727-D9C6-4D08-85FE-4BF5D495F4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812E47B-5FA5-4F20-AF60-71049D72BC9E}"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27823313-B1A7-42E2-9EC7-E9474D91114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FC2AE369-AB49-462F-B90F-0F08B0ECAD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D0C9BDF7-97E7-496A-A047-EA0D0CF6A46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22AFF8B-612D-4010-B2E6-4F528184EFF3}"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C642E656-BCFC-4CC0-8E3A-F0EFD7A17D8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9C5C9864-6743-4535-B2AD-610554C4FFA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2A5995F3-C0E1-4971-967E-B1EA24D8770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F667427-4FDA-44B1-B809-E0EB8D927024}"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2EC6924B-007D-43AA-9A49-BC2F19C81CC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DAF334BF-ABED-4307-98DA-C4699D0CA1A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8AAD2CC4-B6E5-4E9E-9BF0-2CE5A9570A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4B1532C-3FB8-4BBB-B6F7-B80650F1F4FC}"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F8F7D893-6ECF-46E5-A94F-49829ED1FD4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00A768C4-D451-4BF6-8E24-0789552DAD4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8BD0692E-E0D0-4BF7-BC97-093721133A4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2C2FEDA-2A9B-45D0-A25F-32A293F6873F}"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ACCD8927-ECC8-4A62-8F87-D16C7B8891F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0AF86635-125B-4111-A6F6-FCB59D52E4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31CAF492-DF77-45A2-8A00-B9C3CE8343B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251560A-2209-4F28-9827-AA176A5B67D5}"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E1364AA7-61FA-4735-81A2-48D03B04C3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B8638B4B-E0DC-457F-859E-5FDAC2189F6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BB52AC62-657F-49C6-AE06-0C083D1F932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0B96728-A977-49F9-9996-82D69CF4C843}"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993830B1-A2D6-4184-ABF1-42716C20D46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1CF777E3-042F-4FC7-B05E-A585356B9C6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A78006D9-6CB1-49FA-A282-F1872A82235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F659128-4206-42B3-B6DD-D5D4811FD884}"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ADCEA0F2-8A0E-4A07-A09E-0DB0471B94C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14F9E7D3-9ED6-414A-AB29-43FF2542D55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34CEA51E-A10A-4DEF-A12D-4D337DF251C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20A4286-6D2D-42EE-8C8B-D2F57420751F}"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A9C04082-B198-4A67-A555-138C805E721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7BA82E27-CAF5-486C-95DB-EE89E84C9DD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C15371EA-3F73-4342-A5A3-AD371CE83C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893D3DD-D15B-40F5-B6CB-72C665B992C3}" type="slidenum">
              <a:rPr lang="en-US" altLang="en-US">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C9E5C92E-5E8F-472D-9317-F7C663FE8B7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C676CEB8-214F-411B-9832-0C8187D45E7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A1EA88C5-B6EF-4EF0-A831-BF03A82CEDA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AEA59BF-78DC-4882-A360-5BFCFD5820D9}" type="slidenum">
              <a:rPr lang="en-US" altLang="en-US">
                <a:solidFill>
                  <a:srgbClr val="990033"/>
                </a:solidFill>
                <a:latin typeface="Arial Narrow" panose="020B0606020202030204" pitchFamily="34" charset="0"/>
              </a:rPr>
              <a:pPr>
                <a:spcBef>
                  <a:spcPct val="0"/>
                </a:spcBef>
              </a:pPr>
              <a:t>35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4F7D7402-CE71-40EF-A248-BD67AA58FD3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5566E61C-77EC-4803-9F21-2656FB33AE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4996" name="Slide Number Placeholder 3">
            <a:extLst>
              <a:ext uri="{FF2B5EF4-FFF2-40B4-BE49-F238E27FC236}">
                <a16:creationId xmlns:a16="http://schemas.microsoft.com/office/drawing/2014/main" id="{355AE4F6-99DD-4BDC-AAB8-71585EDBD12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E0CB689-0595-40A9-9BB5-A4BBD816115D}" type="slidenum">
              <a:rPr lang="en-US" altLang="en-US">
                <a:solidFill>
                  <a:srgbClr val="990033"/>
                </a:solidFill>
                <a:latin typeface="Arial Narrow" panose="020B0606020202030204" pitchFamily="34" charset="0"/>
              </a:rPr>
              <a:pPr>
                <a:spcBef>
                  <a:spcPct val="0"/>
                </a:spcBef>
              </a:pPr>
              <a:t>36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8892EAC8-F031-4D21-BEDE-0FFA6FFFA6A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E5704DFB-408B-4197-AF7D-7EAF82F00A5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7044" name="Slide Number Placeholder 3">
            <a:extLst>
              <a:ext uri="{FF2B5EF4-FFF2-40B4-BE49-F238E27FC236}">
                <a16:creationId xmlns:a16="http://schemas.microsoft.com/office/drawing/2014/main" id="{F19E317A-6AED-4A51-B6B6-F8DC0550D56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52DE45B-4DBF-4464-B70B-6364B13E878D}" type="slidenum">
              <a:rPr lang="en-US" altLang="en-US">
                <a:solidFill>
                  <a:srgbClr val="990033"/>
                </a:solidFill>
                <a:latin typeface="Arial Narrow" panose="020B0606020202030204" pitchFamily="34" charset="0"/>
              </a:rPr>
              <a:pPr>
                <a:spcBef>
                  <a:spcPct val="0"/>
                </a:spcBef>
              </a:pPr>
              <a:t>37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12E73167-8C37-413C-BE44-BBFAD72186D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442220FA-2A63-46CF-A575-ECAFEF8B0C5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9092" name="Slide Number Placeholder 3">
            <a:extLst>
              <a:ext uri="{FF2B5EF4-FFF2-40B4-BE49-F238E27FC236}">
                <a16:creationId xmlns:a16="http://schemas.microsoft.com/office/drawing/2014/main" id="{F7974BA9-EF32-43EE-91EA-F3FB12175E4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5EB586F-96F0-4684-A602-65E64BF1AE47}" type="slidenum">
              <a:rPr lang="en-US" altLang="en-US">
                <a:solidFill>
                  <a:srgbClr val="990033"/>
                </a:solidFill>
                <a:latin typeface="Arial Narrow" panose="020B0606020202030204" pitchFamily="34" charset="0"/>
              </a:rPr>
              <a:pPr>
                <a:spcBef>
                  <a:spcPct val="0"/>
                </a:spcBef>
              </a:pPr>
              <a:t>38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1579801C-F8F3-40C0-8226-4DBC628064B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75198911-A6EA-4DEC-A758-431843E6C5B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1140" name="Slide Number Placeholder 3">
            <a:extLst>
              <a:ext uri="{FF2B5EF4-FFF2-40B4-BE49-F238E27FC236}">
                <a16:creationId xmlns:a16="http://schemas.microsoft.com/office/drawing/2014/main" id="{662E5910-5006-40EE-80B8-3CAFBF52F59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C9029FF-F874-4876-BE1A-01E7D2FACF8B}" type="slidenum">
              <a:rPr lang="en-US" altLang="en-US">
                <a:solidFill>
                  <a:srgbClr val="990033"/>
                </a:solidFill>
                <a:latin typeface="Arial Narrow" panose="020B0606020202030204" pitchFamily="34" charset="0"/>
              </a:rPr>
              <a:pPr>
                <a:spcBef>
                  <a:spcPct val="0"/>
                </a:spcBef>
              </a:pPr>
              <a:t>39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6755E4B2-D8F0-4218-A33D-938C3F7C1EC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6873073E-4254-4D75-AA6C-C093F99AC89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22BB8D72-356E-4BD6-941C-A3E6BE09A9B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92F48C9-FBBF-48B1-9011-06D283CE58D0}"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8B319F49-D99E-42D7-B957-F69A30C30AA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A918C706-507A-4F23-B62A-739A63D7B92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3188" name="Slide Number Placeholder 3">
            <a:extLst>
              <a:ext uri="{FF2B5EF4-FFF2-40B4-BE49-F238E27FC236}">
                <a16:creationId xmlns:a16="http://schemas.microsoft.com/office/drawing/2014/main" id="{ECABAE78-1186-44EB-ABE1-2D0104FD6BB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2A54D17-6C70-4B18-92A3-593FC7250889}" type="slidenum">
              <a:rPr lang="en-US" altLang="en-US">
                <a:solidFill>
                  <a:srgbClr val="990033"/>
                </a:solidFill>
                <a:latin typeface="Arial Narrow" panose="020B0606020202030204" pitchFamily="34" charset="0"/>
              </a:rPr>
              <a:pPr>
                <a:spcBef>
                  <a:spcPct val="0"/>
                </a:spcBef>
              </a:pPr>
              <a:t>40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6DD4283C-4D63-46D8-A22B-7F16B2B61F4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2A070859-1F43-4C00-8E2C-E11F8A73263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5236" name="Slide Number Placeholder 3">
            <a:extLst>
              <a:ext uri="{FF2B5EF4-FFF2-40B4-BE49-F238E27FC236}">
                <a16:creationId xmlns:a16="http://schemas.microsoft.com/office/drawing/2014/main" id="{BA30BA47-F425-4C9F-A9FA-1A822FD1F0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C046E8A-DD11-4815-9D4B-617D50463D16}" type="slidenum">
              <a:rPr lang="en-US" altLang="en-US">
                <a:solidFill>
                  <a:srgbClr val="990033"/>
                </a:solidFill>
                <a:latin typeface="Arial Narrow" panose="020B0606020202030204" pitchFamily="34" charset="0"/>
              </a:rPr>
              <a:pPr>
                <a:spcBef>
                  <a:spcPct val="0"/>
                </a:spcBef>
              </a:pPr>
              <a:t>41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E18B735B-FA08-4979-9444-61F2B5B9B2C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E5C18F41-E4D6-40F0-9E64-FECBD59EC22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E7643816-9E0F-4F85-A654-EB96DDDEC29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23A4C14-865C-4D45-A7A8-B5BE4200D5E8}" type="slidenum">
              <a:rPr lang="en-US" altLang="en-US">
                <a:solidFill>
                  <a:srgbClr val="990033"/>
                </a:solidFill>
                <a:latin typeface="Arial Narrow" panose="020B0606020202030204" pitchFamily="34" charset="0"/>
              </a:rPr>
              <a:pPr>
                <a:spcBef>
                  <a:spcPct val="0"/>
                </a:spcBef>
              </a:pPr>
              <a:t>42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452FC434-57E2-4B0F-92CC-D3FD9AC6AD2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a:extLst>
              <a:ext uri="{FF2B5EF4-FFF2-40B4-BE49-F238E27FC236}">
                <a16:creationId xmlns:a16="http://schemas.microsoft.com/office/drawing/2014/main" id="{F4B2A615-B02B-4DB0-AAD5-F6035AE6634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9332" name="Slide Number Placeholder 3">
            <a:extLst>
              <a:ext uri="{FF2B5EF4-FFF2-40B4-BE49-F238E27FC236}">
                <a16:creationId xmlns:a16="http://schemas.microsoft.com/office/drawing/2014/main" id="{3744B6A3-98F9-427F-9121-7B7DF9E47C8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D4563A5-66E3-447C-AD1A-1AA0494E8543}" type="slidenum">
              <a:rPr lang="en-US" altLang="en-US">
                <a:solidFill>
                  <a:srgbClr val="990033"/>
                </a:solidFill>
                <a:latin typeface="Arial Narrow" panose="020B0606020202030204" pitchFamily="34" charset="0"/>
              </a:rPr>
              <a:pPr>
                <a:spcBef>
                  <a:spcPct val="0"/>
                </a:spcBef>
              </a:pPr>
              <a:t>43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a:extLst>
              <a:ext uri="{FF2B5EF4-FFF2-40B4-BE49-F238E27FC236}">
                <a16:creationId xmlns:a16="http://schemas.microsoft.com/office/drawing/2014/main" id="{6DCB9330-1125-40DD-9644-8F6B6D9F9C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a:extLst>
              <a:ext uri="{FF2B5EF4-FFF2-40B4-BE49-F238E27FC236}">
                <a16:creationId xmlns:a16="http://schemas.microsoft.com/office/drawing/2014/main" id="{8A655E13-1451-4D3C-8220-6A83A101AE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1380" name="Slide Number Placeholder 3">
            <a:extLst>
              <a:ext uri="{FF2B5EF4-FFF2-40B4-BE49-F238E27FC236}">
                <a16:creationId xmlns:a16="http://schemas.microsoft.com/office/drawing/2014/main" id="{91E5A296-4639-4CDF-9913-C98C0A86668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8D37A46-5790-423D-8836-EAF34863D63E}" type="slidenum">
              <a:rPr lang="en-US" altLang="en-US">
                <a:solidFill>
                  <a:srgbClr val="990033"/>
                </a:solidFill>
                <a:latin typeface="Arial Narrow" panose="020B0606020202030204" pitchFamily="34" charset="0"/>
              </a:rPr>
              <a:pPr>
                <a:spcBef>
                  <a:spcPct val="0"/>
                </a:spcBef>
              </a:pPr>
              <a:t>44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a:extLst>
              <a:ext uri="{FF2B5EF4-FFF2-40B4-BE49-F238E27FC236}">
                <a16:creationId xmlns:a16="http://schemas.microsoft.com/office/drawing/2014/main" id="{DBF1DBCD-009F-4EFC-B651-DF4CF664556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Notes Placeholder 2">
            <a:extLst>
              <a:ext uri="{FF2B5EF4-FFF2-40B4-BE49-F238E27FC236}">
                <a16:creationId xmlns:a16="http://schemas.microsoft.com/office/drawing/2014/main" id="{5B0F4EE9-5533-4A51-99BD-E73CBC92D38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3428" name="Slide Number Placeholder 3">
            <a:extLst>
              <a:ext uri="{FF2B5EF4-FFF2-40B4-BE49-F238E27FC236}">
                <a16:creationId xmlns:a16="http://schemas.microsoft.com/office/drawing/2014/main" id="{C72B8B44-C137-4D86-AF76-E583A62BED7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478C440-E957-4F0C-966D-1AD25B771EA2}" type="slidenum">
              <a:rPr lang="en-US" altLang="en-US">
                <a:solidFill>
                  <a:srgbClr val="990033"/>
                </a:solidFill>
                <a:latin typeface="Arial Narrow" panose="020B0606020202030204" pitchFamily="34" charset="0"/>
              </a:rPr>
              <a:pPr>
                <a:spcBef>
                  <a:spcPct val="0"/>
                </a:spcBef>
              </a:pPr>
              <a:t>45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a:extLst>
              <a:ext uri="{FF2B5EF4-FFF2-40B4-BE49-F238E27FC236}">
                <a16:creationId xmlns:a16="http://schemas.microsoft.com/office/drawing/2014/main" id="{74A3974F-70C8-4B9F-9F0A-495B33809F4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Notes Placeholder 2">
            <a:extLst>
              <a:ext uri="{FF2B5EF4-FFF2-40B4-BE49-F238E27FC236}">
                <a16:creationId xmlns:a16="http://schemas.microsoft.com/office/drawing/2014/main" id="{CA3BC4D7-62BF-4FE5-AC32-DE5E6B9858F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5476" name="Slide Number Placeholder 3">
            <a:extLst>
              <a:ext uri="{FF2B5EF4-FFF2-40B4-BE49-F238E27FC236}">
                <a16:creationId xmlns:a16="http://schemas.microsoft.com/office/drawing/2014/main" id="{79C9E7DC-E560-47BF-869E-0748E4E8EDE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8F93BDC-826C-4C4E-92FC-C2A807B89D8F}" type="slidenum">
              <a:rPr lang="en-US" altLang="en-US">
                <a:solidFill>
                  <a:srgbClr val="990033"/>
                </a:solidFill>
                <a:latin typeface="Arial Narrow" panose="020B0606020202030204" pitchFamily="34" charset="0"/>
              </a:rPr>
              <a:pPr>
                <a:spcBef>
                  <a:spcPct val="0"/>
                </a:spcBef>
              </a:pPr>
              <a:t>46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849AAE32-7B01-468C-B6B7-FEA6A97FF72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Notes Placeholder 2">
            <a:extLst>
              <a:ext uri="{FF2B5EF4-FFF2-40B4-BE49-F238E27FC236}">
                <a16:creationId xmlns:a16="http://schemas.microsoft.com/office/drawing/2014/main" id="{3EA32AF8-7B7D-47AC-A8F8-5AE832808D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7524" name="Slide Number Placeholder 3">
            <a:extLst>
              <a:ext uri="{FF2B5EF4-FFF2-40B4-BE49-F238E27FC236}">
                <a16:creationId xmlns:a16="http://schemas.microsoft.com/office/drawing/2014/main" id="{A3245A2C-A351-44A9-A6C9-57A7292B674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7A76D5A-4080-40CE-8782-A083E31D7358}" type="slidenum">
              <a:rPr lang="en-US" altLang="en-US">
                <a:solidFill>
                  <a:srgbClr val="990033"/>
                </a:solidFill>
                <a:latin typeface="Arial Narrow" panose="020B0606020202030204" pitchFamily="34" charset="0"/>
              </a:rPr>
              <a:pPr>
                <a:spcBef>
                  <a:spcPct val="0"/>
                </a:spcBef>
              </a:pPr>
              <a:t>47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a:extLst>
              <a:ext uri="{FF2B5EF4-FFF2-40B4-BE49-F238E27FC236}">
                <a16:creationId xmlns:a16="http://schemas.microsoft.com/office/drawing/2014/main" id="{77987C14-F378-4994-BCB9-6111B610FB7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a:extLst>
              <a:ext uri="{FF2B5EF4-FFF2-40B4-BE49-F238E27FC236}">
                <a16:creationId xmlns:a16="http://schemas.microsoft.com/office/drawing/2014/main" id="{3F967852-748B-4A5B-8B92-711841307E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9572" name="Slide Number Placeholder 3">
            <a:extLst>
              <a:ext uri="{FF2B5EF4-FFF2-40B4-BE49-F238E27FC236}">
                <a16:creationId xmlns:a16="http://schemas.microsoft.com/office/drawing/2014/main" id="{8BC06B10-EE76-4A6E-92F8-C73D1992BD0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2CBDD30-EC28-4498-B086-B5A6CA84A728}" type="slidenum">
              <a:rPr lang="en-US" altLang="en-US">
                <a:solidFill>
                  <a:srgbClr val="990033"/>
                </a:solidFill>
                <a:latin typeface="Arial Narrow" panose="020B0606020202030204" pitchFamily="34" charset="0"/>
              </a:rPr>
              <a:pPr>
                <a:spcBef>
                  <a:spcPct val="0"/>
                </a:spcBef>
              </a:pPr>
              <a:t>48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a:extLst>
              <a:ext uri="{FF2B5EF4-FFF2-40B4-BE49-F238E27FC236}">
                <a16:creationId xmlns:a16="http://schemas.microsoft.com/office/drawing/2014/main" id="{CC962A6F-17BF-43E4-B88A-E4768F295B1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Notes Placeholder 2">
            <a:extLst>
              <a:ext uri="{FF2B5EF4-FFF2-40B4-BE49-F238E27FC236}">
                <a16:creationId xmlns:a16="http://schemas.microsoft.com/office/drawing/2014/main" id="{A588BEE0-F9A5-41D3-9658-71EC6764B35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1620" name="Slide Number Placeholder 3">
            <a:extLst>
              <a:ext uri="{FF2B5EF4-FFF2-40B4-BE49-F238E27FC236}">
                <a16:creationId xmlns:a16="http://schemas.microsoft.com/office/drawing/2014/main" id="{FCCC7E69-45CC-40D6-AF31-5D18B4880BC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3A1E21A-35DA-488C-A619-67E616D8A359}" type="slidenum">
              <a:rPr lang="en-US" altLang="en-US">
                <a:solidFill>
                  <a:srgbClr val="990033"/>
                </a:solidFill>
                <a:latin typeface="Arial Narrow" panose="020B0606020202030204" pitchFamily="34" charset="0"/>
              </a:rPr>
              <a:pPr>
                <a:spcBef>
                  <a:spcPct val="0"/>
                </a:spcBef>
              </a:pPr>
              <a:t>49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5C0DA1AB-D017-4882-A3EB-5945FBDE294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1A939496-7F8E-47F3-8CC6-69CDAC72116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39BB9544-2B8D-4C86-909C-F4FC94A1389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E2A0D0C-B97F-4103-9C5E-9B788C6FE900}"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4814A5FC-0236-44BA-B497-9B3AE65863C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A225298E-83BA-4037-9CBC-65C9A09C7D9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30720A96-58F9-4605-9ADE-7F289D6E145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ECFC556-41CB-414A-BC01-75E6A8ED30F2}"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B94E1668-F74B-416F-9BC6-955F3303ECE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1ED2582A-5277-487B-B4E4-2561A4D485F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43604D6D-C071-4E0C-A098-827D32DD4F7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9A70AE-EA6D-49C6-A856-4C2EE360533C}"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07F580D8-601A-486B-9AFC-36DD82EA363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6EA9B9A4-701C-4EBD-BE27-BEFF7FF7096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2CFECD41-FD92-4F0E-8E65-B36EDF9CF98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C888D3F-4933-4221-AB3B-0E7627F1AC48}"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777A8EC4-D388-4827-8D0F-4A19E762148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C192AF3B-70CB-438C-B252-A23163F97D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FEC35C95-9F1D-4398-869D-BA6B7E9BA4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1EAB326-A3CB-4115-AA1D-0891816D101B}"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5117EBD0-FFD4-49F9-B1A9-5EA15EC3EDA3}"/>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A451C95D-D92E-4EA0-8E1D-20BB3EC116FC}"/>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B8415A97-A32E-4C99-8B72-D9F735D4682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66740D7B-73BF-4B93-BF1A-F6F5E49291CA}"/>
              </a:ext>
            </a:extLst>
          </p:cNvPr>
          <p:cNvSpPr>
            <a:spLocks noGrp="1"/>
          </p:cNvSpPr>
          <p:nvPr>
            <p:ph type="sldNum" sz="quarter" idx="12"/>
          </p:nvPr>
        </p:nvSpPr>
        <p:spPr>
          <a:xfrm>
            <a:off x="8229600" y="6473825"/>
            <a:ext cx="758825" cy="247650"/>
          </a:xfrm>
        </p:spPr>
        <p:txBody>
          <a:bodyPr/>
          <a:lstStyle>
            <a:lvl1pPr>
              <a:defRPr smtClean="0"/>
            </a:lvl1pPr>
          </a:lstStyle>
          <a:p>
            <a:pPr>
              <a:defRPr/>
            </a:pPr>
            <a:fld id="{FEDA8932-D420-41AF-9B82-74ECBB03DD1E}" type="slidenum">
              <a:rPr lang="en-US" altLang="en-US"/>
              <a:pPr>
                <a:defRPr/>
              </a:pPr>
              <a:t>‹#›</a:t>
            </a:fld>
            <a:endParaRPr lang="en-US" altLang="en-US"/>
          </a:p>
        </p:txBody>
      </p:sp>
    </p:spTree>
    <p:extLst>
      <p:ext uri="{BB962C8B-B14F-4D97-AF65-F5344CB8AC3E}">
        <p14:creationId xmlns:p14="http://schemas.microsoft.com/office/powerpoint/2010/main" val="1725877352"/>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96605427-E315-4EA3-9F05-9F790903F335}"/>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2757B99C-88B4-438F-B2E7-7285F7F2BE0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925FC524-8E9C-401D-ADDB-0C8FE72CE151}"/>
              </a:ext>
            </a:extLst>
          </p:cNvPr>
          <p:cNvSpPr>
            <a:spLocks noGrp="1"/>
          </p:cNvSpPr>
          <p:nvPr>
            <p:ph type="sldNum" sz="quarter" idx="12"/>
          </p:nvPr>
        </p:nvSpPr>
        <p:spPr/>
        <p:txBody>
          <a:bodyPr/>
          <a:lstStyle>
            <a:lvl1pPr>
              <a:defRPr/>
            </a:lvl1pPr>
          </a:lstStyle>
          <a:p>
            <a:pPr>
              <a:defRPr/>
            </a:pPr>
            <a:fld id="{78E396CD-9399-4E64-8E43-40AABF6986C4}" type="slidenum">
              <a:rPr lang="en-US" altLang="en-US"/>
              <a:pPr>
                <a:defRPr/>
              </a:pPr>
              <a:t>‹#›</a:t>
            </a:fld>
            <a:endParaRPr lang="en-US" altLang="en-US"/>
          </a:p>
        </p:txBody>
      </p:sp>
    </p:spTree>
    <p:extLst>
      <p:ext uri="{BB962C8B-B14F-4D97-AF65-F5344CB8AC3E}">
        <p14:creationId xmlns:p14="http://schemas.microsoft.com/office/powerpoint/2010/main" val="55191397"/>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5DCC2C-CFDD-42B3-B6D4-9D17E37424D7}"/>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7DDF7589-0046-4DCB-8313-5F9EFD074AD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BC59847-3ADA-4D21-8272-E7E6DA9A3F41}"/>
              </a:ext>
            </a:extLst>
          </p:cNvPr>
          <p:cNvSpPr>
            <a:spLocks noGrp="1"/>
          </p:cNvSpPr>
          <p:nvPr>
            <p:ph type="sldNum" sz="quarter" idx="12"/>
          </p:nvPr>
        </p:nvSpPr>
        <p:spPr/>
        <p:txBody>
          <a:bodyPr/>
          <a:lstStyle>
            <a:lvl1pPr>
              <a:defRPr smtClean="0"/>
            </a:lvl1pPr>
          </a:lstStyle>
          <a:p>
            <a:pPr>
              <a:defRPr/>
            </a:pPr>
            <a:fld id="{CD28E5A0-DD70-4867-A3FE-0D34F231F668}" type="slidenum">
              <a:rPr lang="en-US" altLang="en-US"/>
              <a:pPr>
                <a:defRPr/>
              </a:pPr>
              <a:t>‹#›</a:t>
            </a:fld>
            <a:endParaRPr lang="en-US" altLang="en-US"/>
          </a:p>
        </p:txBody>
      </p:sp>
    </p:spTree>
    <p:extLst>
      <p:ext uri="{BB962C8B-B14F-4D97-AF65-F5344CB8AC3E}">
        <p14:creationId xmlns:p14="http://schemas.microsoft.com/office/powerpoint/2010/main" val="3685853419"/>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5ADAD461-CA67-4799-A650-5F722DE7E12E}"/>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50CFFE2A-12E3-480C-91D1-4C7143903A27}"/>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E5F36429-371A-498F-B9F5-64EF4430969C}"/>
              </a:ext>
            </a:extLst>
          </p:cNvPr>
          <p:cNvSpPr>
            <a:spLocks noGrp="1"/>
          </p:cNvSpPr>
          <p:nvPr>
            <p:ph type="sldNum" sz="quarter" idx="12"/>
          </p:nvPr>
        </p:nvSpPr>
        <p:spPr>
          <a:xfrm>
            <a:off x="8229600" y="6473825"/>
            <a:ext cx="758825" cy="247650"/>
          </a:xfrm>
        </p:spPr>
        <p:txBody>
          <a:bodyPr/>
          <a:lstStyle>
            <a:lvl1pPr>
              <a:defRPr smtClean="0"/>
            </a:lvl1pPr>
          </a:lstStyle>
          <a:p>
            <a:pPr>
              <a:defRPr/>
            </a:pPr>
            <a:fld id="{2644FBA6-9637-4D9F-BA78-CCD1A4AC8D68}" type="slidenum">
              <a:rPr lang="en-US" altLang="en-US"/>
              <a:pPr>
                <a:defRPr/>
              </a:pPr>
              <a:t>‹#›</a:t>
            </a:fld>
            <a:endParaRPr lang="en-US" altLang="en-US"/>
          </a:p>
        </p:txBody>
      </p:sp>
    </p:spTree>
    <p:extLst>
      <p:ext uri="{BB962C8B-B14F-4D97-AF65-F5344CB8AC3E}">
        <p14:creationId xmlns:p14="http://schemas.microsoft.com/office/powerpoint/2010/main" val="3458839583"/>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2C099487-E37D-41D5-A0E8-EE0A02EE93AC}"/>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4CBE991F-39AC-40C9-99BB-595F7BCDDAAF}"/>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335CCA6B-734B-4B0B-9C10-BEB758C01FB8}"/>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FB49EDF4-8626-44B3-B0DE-382923C3610C}"/>
              </a:ext>
            </a:extLst>
          </p:cNvPr>
          <p:cNvSpPr>
            <a:spLocks noGrp="1"/>
          </p:cNvSpPr>
          <p:nvPr>
            <p:ph type="sldNum" sz="quarter" idx="12"/>
          </p:nvPr>
        </p:nvSpPr>
        <p:spPr/>
        <p:txBody>
          <a:bodyPr/>
          <a:lstStyle>
            <a:lvl1pPr>
              <a:defRPr smtClean="0"/>
            </a:lvl1pPr>
          </a:lstStyle>
          <a:p>
            <a:pPr>
              <a:defRPr/>
            </a:pPr>
            <a:fld id="{6C6BB73F-8C5F-4B02-9992-24CE30EB03BD}" type="slidenum">
              <a:rPr lang="en-US" altLang="en-US"/>
              <a:pPr>
                <a:defRPr/>
              </a:pPr>
              <a:t>‹#›</a:t>
            </a:fld>
            <a:endParaRPr lang="en-US" altLang="en-US"/>
          </a:p>
        </p:txBody>
      </p:sp>
    </p:spTree>
    <p:extLst>
      <p:ext uri="{BB962C8B-B14F-4D97-AF65-F5344CB8AC3E}">
        <p14:creationId xmlns:p14="http://schemas.microsoft.com/office/powerpoint/2010/main" val="83943368"/>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E4F4E5B2-8169-4103-82DD-D33BE0700907}"/>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7A27F2DB-6894-4B13-8451-5183AE419B0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DE38ABCA-AED7-46AF-A6F7-1C459ADE0F41}"/>
              </a:ext>
            </a:extLst>
          </p:cNvPr>
          <p:cNvSpPr>
            <a:spLocks noGrp="1"/>
          </p:cNvSpPr>
          <p:nvPr>
            <p:ph type="sldNum" sz="quarter" idx="12"/>
          </p:nvPr>
        </p:nvSpPr>
        <p:spPr/>
        <p:txBody>
          <a:bodyPr/>
          <a:lstStyle>
            <a:lvl1pPr>
              <a:defRPr/>
            </a:lvl1pPr>
          </a:lstStyle>
          <a:p>
            <a:pPr>
              <a:defRPr/>
            </a:pPr>
            <a:fld id="{BF9AC516-160B-45BC-A936-8139E62CB88A}" type="slidenum">
              <a:rPr lang="en-US" altLang="en-US"/>
              <a:pPr>
                <a:defRPr/>
              </a:pPr>
              <a:t>‹#›</a:t>
            </a:fld>
            <a:endParaRPr lang="en-US" altLang="en-US"/>
          </a:p>
        </p:txBody>
      </p:sp>
    </p:spTree>
    <p:extLst>
      <p:ext uri="{BB962C8B-B14F-4D97-AF65-F5344CB8AC3E}">
        <p14:creationId xmlns:p14="http://schemas.microsoft.com/office/powerpoint/2010/main" val="3113695942"/>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93FDDA86-8489-4D56-A217-8452E2956468}"/>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2754F221-8EF9-4BA1-BC89-2E1EC0101405}"/>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472F7A45-31A8-4844-8246-AC2B9C5B0F2D}"/>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62EE4733-CB79-4BBC-834A-5ADB2677E3B8}"/>
              </a:ext>
            </a:extLst>
          </p:cNvPr>
          <p:cNvSpPr>
            <a:spLocks noGrp="1"/>
          </p:cNvSpPr>
          <p:nvPr>
            <p:ph type="sldNum" sz="quarter" idx="12"/>
          </p:nvPr>
        </p:nvSpPr>
        <p:spPr>
          <a:xfrm>
            <a:off x="8229600" y="6477000"/>
            <a:ext cx="762000" cy="247650"/>
          </a:xfrm>
        </p:spPr>
        <p:txBody>
          <a:bodyPr/>
          <a:lstStyle>
            <a:lvl1pPr>
              <a:defRPr smtClean="0"/>
            </a:lvl1pPr>
          </a:lstStyle>
          <a:p>
            <a:pPr>
              <a:defRPr/>
            </a:pPr>
            <a:fld id="{1107A3FA-ACCC-4584-9A2B-3753972C0DCE}" type="slidenum">
              <a:rPr lang="en-US" altLang="en-US"/>
              <a:pPr>
                <a:defRPr/>
              </a:pPr>
              <a:t>‹#›</a:t>
            </a:fld>
            <a:endParaRPr lang="en-US" altLang="en-US"/>
          </a:p>
        </p:txBody>
      </p:sp>
    </p:spTree>
    <p:extLst>
      <p:ext uri="{BB962C8B-B14F-4D97-AF65-F5344CB8AC3E}">
        <p14:creationId xmlns:p14="http://schemas.microsoft.com/office/powerpoint/2010/main" val="10726558"/>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DB37DF91-EE93-481E-B5BF-47FFA945A987}"/>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3C896106-06C4-4391-9853-0A4E198455B4}"/>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193347E5-0FE1-4776-A342-6BED2A7C8219}"/>
              </a:ext>
            </a:extLst>
          </p:cNvPr>
          <p:cNvSpPr>
            <a:spLocks noGrp="1"/>
          </p:cNvSpPr>
          <p:nvPr>
            <p:ph type="sldNum" sz="quarter" idx="12"/>
          </p:nvPr>
        </p:nvSpPr>
        <p:spPr/>
        <p:txBody>
          <a:bodyPr/>
          <a:lstStyle>
            <a:lvl1pPr>
              <a:defRPr/>
            </a:lvl1pPr>
          </a:lstStyle>
          <a:p>
            <a:pPr>
              <a:defRPr/>
            </a:pPr>
            <a:fld id="{658E1D68-44EA-4398-927F-542F6207E09B}" type="slidenum">
              <a:rPr lang="en-US" altLang="en-US"/>
              <a:pPr>
                <a:defRPr/>
              </a:pPr>
              <a:t>‹#›</a:t>
            </a:fld>
            <a:endParaRPr lang="en-US" altLang="en-US"/>
          </a:p>
        </p:txBody>
      </p:sp>
    </p:spTree>
    <p:extLst>
      <p:ext uri="{BB962C8B-B14F-4D97-AF65-F5344CB8AC3E}">
        <p14:creationId xmlns:p14="http://schemas.microsoft.com/office/powerpoint/2010/main" val="3190422847"/>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9628E73C-216C-464B-A10C-23DA9B28CF00}"/>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F91588CC-A70C-4ECC-80C0-D2FC3DFE8743}"/>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08F8D5BE-387C-4998-B7E3-459F1899046C}"/>
              </a:ext>
            </a:extLst>
          </p:cNvPr>
          <p:cNvSpPr>
            <a:spLocks noGrp="1"/>
          </p:cNvSpPr>
          <p:nvPr>
            <p:ph type="sldNum" sz="quarter" idx="12"/>
          </p:nvPr>
        </p:nvSpPr>
        <p:spPr/>
        <p:txBody>
          <a:bodyPr/>
          <a:lstStyle>
            <a:lvl1pPr>
              <a:defRPr smtClean="0"/>
            </a:lvl1pPr>
          </a:lstStyle>
          <a:p>
            <a:pPr>
              <a:defRPr/>
            </a:pPr>
            <a:fld id="{A6B64F81-7186-49E6-AE47-B0D797599E63}" type="slidenum">
              <a:rPr lang="en-US" altLang="en-US"/>
              <a:pPr>
                <a:defRPr/>
              </a:pPr>
              <a:t>‹#›</a:t>
            </a:fld>
            <a:endParaRPr lang="en-US" altLang="en-US"/>
          </a:p>
        </p:txBody>
      </p:sp>
    </p:spTree>
    <p:extLst>
      <p:ext uri="{BB962C8B-B14F-4D97-AF65-F5344CB8AC3E}">
        <p14:creationId xmlns:p14="http://schemas.microsoft.com/office/powerpoint/2010/main" val="623467222"/>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B44F51DB-5B65-4109-ADC4-C6747EE6A56B}"/>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B836B1AF-CA30-472C-B24B-2777A81267DC}"/>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AEF3A691-C846-4AC8-9255-BB88EBAD0F5B}"/>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64EEA59B-B13D-41AD-AE3A-958047E3F801}"/>
              </a:ext>
            </a:extLst>
          </p:cNvPr>
          <p:cNvSpPr>
            <a:spLocks noGrp="1"/>
          </p:cNvSpPr>
          <p:nvPr>
            <p:ph type="sldNum" sz="quarter" idx="12"/>
          </p:nvPr>
        </p:nvSpPr>
        <p:spPr/>
        <p:txBody>
          <a:bodyPr/>
          <a:lstStyle>
            <a:lvl1pPr>
              <a:defRPr smtClean="0"/>
            </a:lvl1pPr>
          </a:lstStyle>
          <a:p>
            <a:pPr>
              <a:defRPr/>
            </a:pPr>
            <a:fld id="{7D15481D-C711-462C-B486-DF3E88185A25}" type="slidenum">
              <a:rPr lang="en-US" altLang="en-US"/>
              <a:pPr>
                <a:defRPr/>
              </a:pPr>
              <a:t>‹#›</a:t>
            </a:fld>
            <a:endParaRPr lang="en-US" altLang="en-US"/>
          </a:p>
        </p:txBody>
      </p:sp>
    </p:spTree>
    <p:extLst>
      <p:ext uri="{BB962C8B-B14F-4D97-AF65-F5344CB8AC3E}">
        <p14:creationId xmlns:p14="http://schemas.microsoft.com/office/powerpoint/2010/main" val="4098645207"/>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D4506BDB-5A41-426E-9508-FCB47DB67816}"/>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04F64DB9-3633-4242-AF05-7B86AD3B255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FAF4DB6A-8358-467B-B586-D3C16477312E}"/>
              </a:ext>
            </a:extLst>
          </p:cNvPr>
          <p:cNvSpPr>
            <a:spLocks noGrp="1"/>
          </p:cNvSpPr>
          <p:nvPr>
            <p:ph type="sldNum" sz="quarter" idx="12"/>
          </p:nvPr>
        </p:nvSpPr>
        <p:spPr/>
        <p:txBody>
          <a:bodyPr/>
          <a:lstStyle>
            <a:lvl1pPr>
              <a:defRPr smtClean="0"/>
            </a:lvl1pPr>
          </a:lstStyle>
          <a:p>
            <a:pPr>
              <a:defRPr/>
            </a:pPr>
            <a:fld id="{96C86FD1-590D-48BC-9F9A-68A23021FAB3}" type="slidenum">
              <a:rPr lang="en-US" altLang="en-US"/>
              <a:pPr>
                <a:defRPr/>
              </a:pPr>
              <a:t>‹#›</a:t>
            </a:fld>
            <a:endParaRPr lang="en-US" altLang="en-US"/>
          </a:p>
        </p:txBody>
      </p:sp>
    </p:spTree>
    <p:extLst>
      <p:ext uri="{BB962C8B-B14F-4D97-AF65-F5344CB8AC3E}">
        <p14:creationId xmlns:p14="http://schemas.microsoft.com/office/powerpoint/2010/main" val="1872502330"/>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17887358-0507-4605-B29B-F7F74BCA79B7}"/>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F3EF7C70-E927-467B-9AEF-2015327CB3CF}"/>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9173CB14-48BD-4306-9EC8-D1519AAF51E4}"/>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37194F71-3FAB-4AE2-A0CD-CAF627FB20B4}"/>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2BF17D11-580D-45D6-894F-A5FF275AC3A7}"/>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318A1E96-9E4F-405F-AB15-4CF68CDD0499}"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9D336A93-6714-4293-AA03-2209A810E5DD}"/>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68D080BC-324C-4D37-B098-D6169A04A078}"/>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1A92F0EF-C4EA-4060-9F8A-6C088A81D5B3}"/>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5177" r:id="rId1"/>
    <p:sldLayoutId id="2147485178" r:id="rId2"/>
    <p:sldLayoutId id="2147485179" r:id="rId3"/>
    <p:sldLayoutId id="2147485174" r:id="rId4"/>
    <p:sldLayoutId id="2147485180" r:id="rId5"/>
    <p:sldLayoutId id="2147485175" r:id="rId6"/>
    <p:sldLayoutId id="2147485181" r:id="rId7"/>
    <p:sldLayoutId id="2147485182" r:id="rId8"/>
    <p:sldLayoutId id="2147485183" r:id="rId9"/>
    <p:sldLayoutId id="2147485176" r:id="rId10"/>
    <p:sldLayoutId id="2147485184"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2852EE8C-61B3-4E82-A0C6-CAB7920D6752}"/>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what  is  the victorious </a:t>
            </a:r>
            <a:r>
              <a:rPr lang="en-US" sz="6600" b="1" dirty="0" err="1">
                <a:solidFill>
                  <a:srgbClr val="002060"/>
                </a:solidFill>
                <a:effectLst>
                  <a:outerShdw blurRad="38100" dist="38100" dir="2700000" algn="tl">
                    <a:srgbClr val="000000">
                      <a:alpha val="43137"/>
                    </a:srgbClr>
                  </a:outerShdw>
                </a:effectLst>
              </a:rPr>
              <a:t>christian</a:t>
            </a:r>
            <a:r>
              <a:rPr lang="en-US" sz="6600" b="1" dirty="0">
                <a:solidFill>
                  <a:srgbClr val="002060"/>
                </a:solidFill>
                <a:effectLst>
                  <a:outerShdw blurRad="38100" dist="38100" dir="2700000" algn="tl">
                    <a:srgbClr val="000000">
                      <a:alpha val="43137"/>
                    </a:srgbClr>
                  </a:outerShdw>
                </a:effectLst>
              </a:rPr>
              <a:t>  life?</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75E039D-3D63-406D-A4E3-72832119896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ECC5AFB-5820-40AD-80E9-94C66495DE6D}"/>
              </a:ext>
            </a:extLst>
          </p:cNvPr>
          <p:cNvSpPr>
            <a:spLocks noGrp="1" noChangeArrowheads="1"/>
          </p:cNvSpPr>
          <p:nvPr>
            <p:ph idx="1"/>
          </p:nvPr>
        </p:nvSpPr>
        <p:spPr>
          <a:xfrm>
            <a:off x="457200" y="1066800"/>
            <a:ext cx="8229600" cy="5486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Who is this type of person?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You can’t understand spiritual 	things.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To understand you need the 		help of the Holy Spirit.</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6:6 - For we know that our old self was crucified with him so that the body of sin might be done away with, that we should no longer be slaves to sin.</a:t>
            </a:r>
          </a:p>
        </p:txBody>
      </p:sp>
      <p:sp>
        <p:nvSpPr>
          <p:cNvPr id="4" name="Rectangle 3">
            <a:extLst>
              <a:ext uri="{FF2B5EF4-FFF2-40B4-BE49-F238E27FC236}">
                <a16:creationId xmlns:a16="http://schemas.microsoft.com/office/drawing/2014/main" id="{DAE76CEA-FF2E-43D9-BC4A-57C6C4D6B80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Non Spiritual Person.</a:t>
            </a:r>
            <a:endParaRPr lang="en-US"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BAFDB56-04E8-4EF7-BDD0-B898D70FC7B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F884D96-EBEC-478F-8DD8-BA0D454758C4}"/>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comes from this person’s heart?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Mark 7:20 - What comes out of a man is what makes him ‘unclean.’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from within, out of men’s hearts, come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evil thoughts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sexual immorality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theft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murder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adultery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greed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malice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deceit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lewdness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envy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slander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arrogance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folly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All these evils come from inside and make a man ‘unclean’. </a:t>
            </a:r>
          </a:p>
        </p:txBody>
      </p:sp>
      <p:sp>
        <p:nvSpPr>
          <p:cNvPr id="4" name="Rectangle 3">
            <a:extLst>
              <a:ext uri="{FF2B5EF4-FFF2-40B4-BE49-F238E27FC236}">
                <a16:creationId xmlns:a16="http://schemas.microsoft.com/office/drawing/2014/main" id="{F9A8C0BD-0A6B-4E8D-B239-3C9A420CCBC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Non Spiritual Person.</a:t>
            </a:r>
            <a:endParaRPr lang="en-US"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EA5E11C-6033-4EAD-A5AC-4DB63A08BB1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A3EAF90-60A0-4955-9AD4-8A702476A39D}"/>
              </a:ext>
            </a:extLst>
          </p:cNvPr>
          <p:cNvSpPr>
            <a:spLocks noGrp="1" noChangeArrowheads="1"/>
          </p:cNvSpPr>
          <p:nvPr>
            <p:ph idx="1"/>
          </p:nvPr>
        </p:nvSpPr>
        <p:spPr>
          <a:xfrm>
            <a:off x="457200" y="1143000"/>
            <a:ext cx="8229600" cy="54102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What characteristics do they 	have?</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2:1-3 - As for you, you were dead in your transgressions and sins, in which you used to live when you followed the ways of this world and of the ruler of the kingdom of the air, the spirit who is now at work in those who are disobedient. All of us also lived among them at one time, gratifying the cravings of our sinful nature and following its desires and thoughts. Like the rest, we were by nature objects of wrath.</a:t>
            </a:r>
          </a:p>
        </p:txBody>
      </p:sp>
      <p:sp>
        <p:nvSpPr>
          <p:cNvPr id="4" name="Rectangle 3">
            <a:extLst>
              <a:ext uri="{FF2B5EF4-FFF2-40B4-BE49-F238E27FC236}">
                <a16:creationId xmlns:a16="http://schemas.microsoft.com/office/drawing/2014/main" id="{8065EEAE-2A7A-4E41-A98C-82C2E7AF348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Non Spiritual Person.</a:t>
            </a:r>
            <a:endParaRPr lang="en-US"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F88C107-3AF8-4B91-B946-0A0ED988E29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4C4EC1D-D5F2-4F89-A69B-B9A69A7ADF89}"/>
              </a:ext>
            </a:extLst>
          </p:cNvPr>
          <p:cNvSpPr>
            <a:spLocks noGrp="1" noChangeArrowheads="1"/>
          </p:cNvSpPr>
          <p:nvPr>
            <p:ph idx="1"/>
          </p:nvPr>
        </p:nvSpPr>
        <p:spPr>
          <a:xfrm>
            <a:off x="457200" y="1143000"/>
            <a:ext cx="8229600" cy="54102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What characteristics do they 	have?</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2:1-3 - As for you,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were dead in your transgressions and sins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in which you used to live when you followed the ways of this world and of the ruler of the kingdom of the air, the spirit who is now at work in those who are disobedient. All of us also lived among them at one time, gratifying the cravings of our sinful nature and following its desires and thoughts. Like the rest, we were by nature objects of wrath.</a:t>
            </a:r>
          </a:p>
        </p:txBody>
      </p:sp>
      <p:sp>
        <p:nvSpPr>
          <p:cNvPr id="4" name="Rectangle 3">
            <a:extLst>
              <a:ext uri="{FF2B5EF4-FFF2-40B4-BE49-F238E27FC236}">
                <a16:creationId xmlns:a16="http://schemas.microsoft.com/office/drawing/2014/main" id="{210D809F-B653-4346-9514-2E0AA05EA92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Non Spiritual Person.</a:t>
            </a:r>
            <a:endParaRPr lang="en-US" dirty="0"/>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7868C6C-FCAB-4767-9AF6-EB99E4189F3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1D782DE-A15F-443F-954A-82E0AE886183}"/>
              </a:ext>
            </a:extLst>
          </p:cNvPr>
          <p:cNvSpPr>
            <a:spLocks noGrp="1" noChangeArrowheads="1"/>
          </p:cNvSpPr>
          <p:nvPr>
            <p:ph idx="1"/>
          </p:nvPr>
        </p:nvSpPr>
        <p:spPr>
          <a:xfrm>
            <a:off x="457200" y="1143000"/>
            <a:ext cx="8229600" cy="54102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What characteristics do they 	have?</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2:1-3 - As for you, you were dead in your transgressions and sins, in which you used to live when you followed the ways of this world and of the ruler of the kingdom of the air, the spirit who is now at work in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those who are disobedient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All of us also lived among them at one time, gratifying the cravings of our sinful nature and following its desires and thoughts. Like the rest, we were by nature objects of wrath.</a:t>
            </a:r>
          </a:p>
        </p:txBody>
      </p:sp>
      <p:sp>
        <p:nvSpPr>
          <p:cNvPr id="4" name="Rectangle 3">
            <a:extLst>
              <a:ext uri="{FF2B5EF4-FFF2-40B4-BE49-F238E27FC236}">
                <a16:creationId xmlns:a16="http://schemas.microsoft.com/office/drawing/2014/main" id="{6FD43D73-D9E7-4D3A-8B53-C76148E37C3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Non Spiritual Person.</a:t>
            </a:r>
            <a:endParaRPr lang="en-US" dirty="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5230479-7E8D-495F-82E8-04CEFD41539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0E770F3-9CC0-4D67-93D1-431F8A045A1E}"/>
              </a:ext>
            </a:extLst>
          </p:cNvPr>
          <p:cNvSpPr>
            <a:spLocks noGrp="1" noChangeArrowheads="1"/>
          </p:cNvSpPr>
          <p:nvPr>
            <p:ph idx="1"/>
          </p:nvPr>
        </p:nvSpPr>
        <p:spPr>
          <a:xfrm>
            <a:off x="457200" y="1143000"/>
            <a:ext cx="8229600" cy="54102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What characteristics do they 	have?</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2:1-3 - As for you, you were dead in your transgressions and sins, in which you used to live when you followed the ways of this world and of the ruler of the kingdom of the air, the spirit who is now at work in those who are disobedient. All of us also lived among them at one time,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gratifying the cravings of our sinful nature and following its desires and thoughts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Like the rest, we were by nature objects of wrath.</a:t>
            </a:r>
          </a:p>
        </p:txBody>
      </p:sp>
      <p:sp>
        <p:nvSpPr>
          <p:cNvPr id="4" name="Rectangle 3">
            <a:extLst>
              <a:ext uri="{FF2B5EF4-FFF2-40B4-BE49-F238E27FC236}">
                <a16:creationId xmlns:a16="http://schemas.microsoft.com/office/drawing/2014/main" id="{B4DD12B3-E80A-40F2-BE9B-A9E55D8CF92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Non Spiritual Person.</a:t>
            </a:r>
            <a:endParaRPr lang="en-US" dirty="0"/>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E26D2AB-D46E-4984-B0A9-81D73C88E3F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7A52FC8-202E-4B26-8BA0-6601E876319A}"/>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What characteristics do they 	have?</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Jeremiah 17:9 -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heart is deceitful above all things and beyond cure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Who can under-stand it? </a:t>
            </a:r>
          </a:p>
        </p:txBody>
      </p:sp>
      <p:sp>
        <p:nvSpPr>
          <p:cNvPr id="4" name="Rectangle 3">
            <a:extLst>
              <a:ext uri="{FF2B5EF4-FFF2-40B4-BE49-F238E27FC236}">
                <a16:creationId xmlns:a16="http://schemas.microsoft.com/office/drawing/2014/main" id="{082DAB38-61FB-43FF-9110-912F3F85E9C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Non Spiritual Person.</a:t>
            </a:r>
            <a:endParaRPr lang="en-US" dirty="0"/>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B2BF244-A04B-424F-86FF-58AC6468169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9AAC17A-EBA1-4CA2-A0CB-6475424982F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What is your fate?</a:t>
            </a:r>
          </a:p>
        </p:txBody>
      </p:sp>
      <p:sp>
        <p:nvSpPr>
          <p:cNvPr id="4" name="Rectangle 3">
            <a:extLst>
              <a:ext uri="{FF2B5EF4-FFF2-40B4-BE49-F238E27FC236}">
                <a16:creationId xmlns:a16="http://schemas.microsoft.com/office/drawing/2014/main" id="{38776AE1-A837-437F-AF57-E49663E9CB3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Non Spiritual Person.</a:t>
            </a:r>
            <a:endParaRPr lang="en-US" dirty="0"/>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37C9F55-76EB-4BB9-94D2-5323EF58430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9C69AE7-F99F-44ED-B1B4-25FB548D211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What is your fate?</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2:3 - Like the rest,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we were by nature objects of wrath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2F73A098-7B64-430C-936C-95120FA8E68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Non Spiritual Person.</a:t>
            </a:r>
            <a:endParaRPr lang="en-US" dirty="0"/>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4A64958-B993-4DAF-8749-BF44523796B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FB435BA-0DB8-4326-8CDC-408413D68C0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What is your fate?</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3:36 - Whoever believes in the Son has eternal life, but whoever rejects the Son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will not see life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for God’s wrath remains on him.</a:t>
            </a:r>
            <a:endParaRPr lang="en-US" sz="4400" dirty="0">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745EBB8F-0F1F-4412-9DE3-7AD82D256D1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Non Spiritual Person.</a:t>
            </a:r>
            <a:endParaRPr lang="en-US"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EF53504-2CA7-4451-BC2E-33E46767DA0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0659CED-3484-490E-8B1A-E38FAFC505A9}"/>
              </a:ext>
            </a:extLst>
          </p:cNvPr>
          <p:cNvSpPr>
            <a:spLocks noGrp="1" noChangeArrowheads="1"/>
          </p:cNvSpPr>
          <p:nvPr>
            <p:ph idx="1"/>
          </p:nvPr>
        </p:nvSpPr>
        <p:spPr>
          <a:xfrm>
            <a:off x="0" y="1066800"/>
            <a:ext cx="9144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2:14</a:t>
            </a:r>
          </a:p>
          <a:p>
            <a:pPr marL="609600" indent="-609600" algn="just" eaLnBrk="1" fontAlgn="auto" hangingPunct="1">
              <a:spcAft>
                <a:spcPts val="0"/>
              </a:spcAft>
              <a:buFont typeface="Wingdings 2" panose="05020102010507070707" pitchFamily="18" charset="2"/>
              <a:buNone/>
              <a:defRPr/>
            </a:pPr>
            <a:r>
              <a:rPr lang="en-US" sz="2800" baseline="30000" dirty="0">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 man without the Spirit does not accept the things that come from the Spirit of God, for they are foolishness to him, and he cannot understand them, because they are spiritually discerned. </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02682E2-81CF-49E9-AA90-7E789B4D8C32}"/>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EFB4B37-D404-4B15-9C51-5249DCE4F9E4}"/>
              </a:ext>
            </a:extLst>
          </p:cNvPr>
          <p:cNvSpPr>
            <a:spLocks noGrp="1" noChangeArrowheads="1"/>
          </p:cNvSpPr>
          <p:nvPr>
            <p:ph idx="1"/>
          </p:nvPr>
        </p:nvSpPr>
        <p:spPr>
          <a:xfrm>
            <a:off x="457200" y="914400"/>
            <a:ext cx="8229600" cy="5486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The Non Spiritual Person</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 The Spiritual Person</a:t>
            </a:r>
          </a:p>
          <a:p>
            <a:pPr marL="609600" indent="-609600" algn="just" eaLnBrk="1" fontAlgn="auto" hangingPunct="1">
              <a:spcAft>
                <a:spcPts val="0"/>
              </a:spcAft>
              <a:buFont typeface="Wingdings 2" panose="05020102010507070707" pitchFamily="18" charset="2"/>
              <a:buNone/>
              <a:defRPr/>
            </a:pP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spiritual man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makes judgments about all things, but he himself is not subject to any man’s judgment: “For who has known the mind of the Lord that he may instruct him?” But we have the mind of Christ. - v15-16</a:t>
            </a:r>
          </a:p>
        </p:txBody>
      </p:sp>
      <p:pic>
        <p:nvPicPr>
          <p:cNvPr id="51204" name="Picture 3" descr="scan0001.jpg">
            <a:extLst>
              <a:ext uri="{FF2B5EF4-FFF2-40B4-BE49-F238E27FC236}">
                <a16:creationId xmlns:a16="http://schemas.microsoft.com/office/drawing/2014/main" id="{C5EDA81E-B689-4DDA-8F7A-C73C4DE89D4B}"/>
              </a:ext>
            </a:extLst>
          </p:cNvPr>
          <p:cNvPicPr>
            <a:picLocks noChangeAspect="1"/>
          </p:cNvPicPr>
          <p:nvPr/>
        </p:nvPicPr>
        <p:blipFill>
          <a:blip r:embed="rId3">
            <a:clrChange>
              <a:clrFrom>
                <a:srgbClr val="EFE7E4"/>
              </a:clrFrom>
              <a:clrTo>
                <a:srgbClr val="EFE7E4">
                  <a:alpha val="0"/>
                </a:srgbClr>
              </a:clrTo>
            </a:clrChange>
            <a:extLst>
              <a:ext uri="{28A0092B-C50C-407E-A947-70E740481C1C}">
                <a14:useLocalDpi xmlns:a14="http://schemas.microsoft.com/office/drawing/2010/main" val="0"/>
              </a:ext>
            </a:extLst>
          </a:blip>
          <a:srcRect/>
          <a:stretch>
            <a:fillRect/>
          </a:stretch>
        </p:blipFill>
        <p:spPr bwMode="auto">
          <a:xfrm>
            <a:off x="6986588" y="0"/>
            <a:ext cx="2157412" cy="244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C364D7A-960F-4941-9A85-69C638F8A67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F664515-36C0-44D5-A13C-CD365D97DC3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Who is this type of person?</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rPr>
              <a:t>This is what you want to be!</a:t>
            </a:r>
            <a:endParaRPr lang="en-US" sz="2800" b="1" dirty="0">
              <a:solidFill>
                <a:srgbClr val="006600"/>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85E6338F-172B-4138-BAAD-E9790CAB2AF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Spiritual Person.</a:t>
            </a:r>
            <a:endParaRPr lang="en-US" dirty="0"/>
          </a:p>
        </p:txBody>
      </p:sp>
      <p:pic>
        <p:nvPicPr>
          <p:cNvPr id="53253" name="Picture 3" descr="scan0001.jpg">
            <a:extLst>
              <a:ext uri="{FF2B5EF4-FFF2-40B4-BE49-F238E27FC236}">
                <a16:creationId xmlns:a16="http://schemas.microsoft.com/office/drawing/2014/main" id="{CBA89C41-9A44-4234-BFF3-1440A68AB5EF}"/>
              </a:ext>
            </a:extLst>
          </p:cNvPr>
          <p:cNvPicPr>
            <a:picLocks noChangeAspect="1"/>
          </p:cNvPicPr>
          <p:nvPr/>
        </p:nvPicPr>
        <p:blipFill>
          <a:blip r:embed="rId3">
            <a:clrChange>
              <a:clrFrom>
                <a:srgbClr val="EFE7E4"/>
              </a:clrFrom>
              <a:clrTo>
                <a:srgbClr val="EFE7E4">
                  <a:alpha val="0"/>
                </a:srgbClr>
              </a:clrTo>
            </a:clrChange>
            <a:extLst>
              <a:ext uri="{28A0092B-C50C-407E-A947-70E740481C1C}">
                <a14:useLocalDpi xmlns:a14="http://schemas.microsoft.com/office/drawing/2010/main" val="0"/>
              </a:ext>
            </a:extLst>
          </a:blip>
          <a:srcRect/>
          <a:stretch>
            <a:fillRect/>
          </a:stretch>
        </p:blipFill>
        <p:spPr bwMode="auto">
          <a:xfrm>
            <a:off x="3505200" y="1905000"/>
            <a:ext cx="2157413" cy="244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2E84B7D-CD9B-4A32-9E1F-BAB99D8E0FB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AA76142-CB99-4D67-A781-A617FD0B4DC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Who is this type of person?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Your life has been </a:t>
            </a:r>
            <a:r>
              <a:rPr lang="en-US" sz="4400" b="1" u="sng" dirty="0">
                <a:solidFill>
                  <a:srgbClr val="990033"/>
                </a:solidFill>
                <a:effectLst>
                  <a:outerShdw blurRad="38100" dist="38100" dir="2700000" algn="tl">
                    <a:srgbClr val="000000">
                      <a:alpha val="43137"/>
                    </a:srgbClr>
                  </a:outerShdw>
                </a:effectLst>
                <a:latin typeface="Arial Narrow" pitchFamily="34" charset="0"/>
              </a:rPr>
              <a:t>exchanged</a:t>
            </a:r>
            <a:r>
              <a:rPr lang="en-US" sz="4400" b="1" dirty="0">
                <a:solidFill>
                  <a:srgbClr val="990033"/>
                </a:solidFill>
                <a:effectLst>
                  <a:outerShdw blurRad="38100" dist="38100" dir="2700000" algn="tl">
                    <a:srgbClr val="000000">
                      <a:alpha val="43137"/>
                    </a:srgbClr>
                  </a:outerShdw>
                </a:effectLst>
                <a:latin typeface="Arial Narrow" pitchFamily="34" charset="0"/>
              </a:rPr>
              <a:t> 	for a new one.</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Galatians 2:20 - I have been crucified with Christ and I no longer live, but Christ lives in me.</a:t>
            </a:r>
          </a:p>
        </p:txBody>
      </p:sp>
      <p:sp>
        <p:nvSpPr>
          <p:cNvPr id="4" name="Rectangle 3">
            <a:extLst>
              <a:ext uri="{FF2B5EF4-FFF2-40B4-BE49-F238E27FC236}">
                <a16:creationId xmlns:a16="http://schemas.microsoft.com/office/drawing/2014/main" id="{E93EB3FD-EC8B-476B-8003-3D1B8A3C2CF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Spiritual Person.</a:t>
            </a:r>
            <a:endParaRPr lang="en-US" dirty="0"/>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C7F032F-A7D0-45CD-96A7-F89F242DAB7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DBD4DCD-BDCA-46FE-9A74-C16DE860742F}"/>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Who is this type of person?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Your life has been </a:t>
            </a:r>
            <a:r>
              <a:rPr lang="en-US" sz="4400" b="1" u="sng" dirty="0">
                <a:solidFill>
                  <a:srgbClr val="990033"/>
                </a:solidFill>
                <a:effectLst>
                  <a:outerShdw blurRad="38100" dist="38100" dir="2700000" algn="tl">
                    <a:srgbClr val="000000">
                      <a:alpha val="43137"/>
                    </a:srgbClr>
                  </a:outerShdw>
                </a:effectLst>
                <a:latin typeface="Arial Narrow" pitchFamily="34" charset="0"/>
              </a:rPr>
              <a:t>exchanged</a:t>
            </a:r>
            <a:r>
              <a:rPr lang="en-US" sz="4400" b="1" dirty="0">
                <a:solidFill>
                  <a:srgbClr val="990033"/>
                </a:solidFill>
                <a:effectLst>
                  <a:outerShdw blurRad="38100" dist="38100" dir="2700000" algn="tl">
                    <a:srgbClr val="000000">
                      <a:alpha val="43137"/>
                    </a:srgbClr>
                  </a:outerShdw>
                </a:effectLst>
                <a:latin typeface="Arial Narrow" pitchFamily="34" charset="0"/>
              </a:rPr>
              <a:t> 	for a new one.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How is it recognized?</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Galatians 5:22-23 - But the fruit of the Spirit is love, joy, peace, patience, kindness, goodness, faithfulness, gentleness and self control. Against such things there is no law.</a:t>
            </a:r>
          </a:p>
        </p:txBody>
      </p:sp>
      <p:sp>
        <p:nvSpPr>
          <p:cNvPr id="4" name="Rectangle 3">
            <a:extLst>
              <a:ext uri="{FF2B5EF4-FFF2-40B4-BE49-F238E27FC236}">
                <a16:creationId xmlns:a16="http://schemas.microsoft.com/office/drawing/2014/main" id="{77782228-6135-4A1E-9BCA-77A7A7B0F9B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Spiritual Person.</a:t>
            </a:r>
            <a:endParaRPr lang="en-US" dirty="0"/>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BE4D91A-3135-4421-87BF-970586DBEAE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7D556B2-9EFE-41C0-9000-53FCAFA3B38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Who is this type of person?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Your life has been </a:t>
            </a:r>
            <a:r>
              <a:rPr lang="en-US" sz="4400" b="1" u="sng" dirty="0">
                <a:solidFill>
                  <a:srgbClr val="990033"/>
                </a:solidFill>
                <a:effectLst>
                  <a:outerShdw blurRad="38100" dist="38100" dir="2700000" algn="tl">
                    <a:srgbClr val="000000">
                      <a:alpha val="43137"/>
                    </a:srgbClr>
                  </a:outerShdw>
                </a:effectLst>
                <a:latin typeface="Arial Narrow" pitchFamily="34" charset="0"/>
              </a:rPr>
              <a:t>exchanged</a:t>
            </a:r>
            <a:r>
              <a:rPr lang="en-US" sz="4400" b="1" dirty="0">
                <a:solidFill>
                  <a:srgbClr val="990033"/>
                </a:solidFill>
                <a:effectLst>
                  <a:outerShdw blurRad="38100" dist="38100" dir="2700000" algn="tl">
                    <a:srgbClr val="000000">
                      <a:alpha val="43137"/>
                    </a:srgbClr>
                  </a:outerShdw>
                </a:effectLst>
                <a:latin typeface="Arial Narrow" pitchFamily="34" charset="0"/>
              </a:rPr>
              <a:t> 	for a new one.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b. How is it received?</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Philippians 4:13 - I can do everything through him who gives me strength.</a:t>
            </a:r>
          </a:p>
        </p:txBody>
      </p:sp>
      <p:sp>
        <p:nvSpPr>
          <p:cNvPr id="4" name="Rectangle 3">
            <a:extLst>
              <a:ext uri="{FF2B5EF4-FFF2-40B4-BE49-F238E27FC236}">
                <a16:creationId xmlns:a16="http://schemas.microsoft.com/office/drawing/2014/main" id="{CE035B21-45BA-4F6F-82E1-1D842AD78C0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Spiritual Person.</a:t>
            </a:r>
            <a:endParaRPr lang="en-US" dirty="0"/>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B52906D-2328-418A-A1CE-E86103B9FA7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525C8E7-B4DE-40AE-836E-0FBDB9F23C24}"/>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Who is this type of person?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What is the result?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2:16 - For who has known the mind of the Lord that he may instruct him? But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we have the mind of Christ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98BD0DBE-FBA9-46A1-9589-AAC7D2405AF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Spiritual Person.</a:t>
            </a:r>
            <a:endParaRPr lang="en-US" dirty="0"/>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9D33B63-A3F7-47C7-A161-4E94DF77720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12C9569-D6AC-4D1D-AF6F-E212F9276E3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This life is not only hard to live – it’s </a:t>
            </a:r>
            <a:r>
              <a:rPr lang="en-US" sz="4400" b="1" u="sng" dirty="0">
                <a:solidFill>
                  <a:srgbClr val="990033"/>
                </a:solidFill>
                <a:effectLst>
                  <a:outerShdw blurRad="38100" dist="38100" dir="2700000" algn="tl">
                    <a:srgbClr val="000000">
                      <a:alpha val="43137"/>
                    </a:srgbClr>
                  </a:outerShdw>
                </a:effectLst>
                <a:latin typeface="Arial Narrow" pitchFamily="34" charset="0"/>
              </a:rPr>
              <a:t>impossible</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A0E33C89-FA28-4DC2-91F3-32F2DEDE88A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Spiritual Person.</a:t>
            </a:r>
            <a:endParaRPr lang="en-US" dirty="0"/>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A7C7E71-4175-45DD-8306-C9308994E9D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96ED201-94AB-4C2D-B60D-0882352CCB64}"/>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This life is not only hard to live – it’s </a:t>
            </a:r>
            <a:r>
              <a:rPr lang="en-US" sz="4400" b="1" u="sng" dirty="0">
                <a:solidFill>
                  <a:srgbClr val="990033"/>
                </a:solidFill>
                <a:effectLst>
                  <a:outerShdw blurRad="38100" dist="38100" dir="2700000" algn="tl">
                    <a:srgbClr val="000000">
                      <a:alpha val="43137"/>
                    </a:srgbClr>
                  </a:outerShdw>
                </a:effectLst>
                <a:latin typeface="Arial Narrow" pitchFamily="34" charset="0"/>
              </a:rPr>
              <a:t>impossible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His promise: He will live His 	post resurrection life in &amp; 	through you!</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6D7D92E7-D144-427F-A407-4D5280A8EC8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Spiritual Person.</a:t>
            </a:r>
            <a:endParaRPr lang="en-US" dirty="0"/>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8C1D8E1-DD41-4929-8C36-67B8D8A14F1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0B62A33-7BE9-4678-AC36-6676B720312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This life is not only hard to live – it’s </a:t>
            </a:r>
            <a:r>
              <a:rPr lang="en-US" sz="4400" b="1" u="sng" dirty="0">
                <a:solidFill>
                  <a:srgbClr val="990033"/>
                </a:solidFill>
                <a:effectLst>
                  <a:outerShdw blurRad="38100" dist="38100" dir="2700000" algn="tl">
                    <a:srgbClr val="000000">
                      <a:alpha val="43137"/>
                    </a:srgbClr>
                  </a:outerShdw>
                </a:effectLst>
                <a:latin typeface="Arial Narrow" pitchFamily="34" charset="0"/>
              </a:rPr>
              <a:t>impossible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How does He do it? Through 	His Holy Spirit!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8:9 - You, however,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are controlled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not by the sinful nature but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by the Spirit, if the Spirit of God lives in you</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if anyone does not have the Spirit of Christ, he does not belong to Christ.</a:t>
            </a:r>
          </a:p>
        </p:txBody>
      </p:sp>
      <p:sp>
        <p:nvSpPr>
          <p:cNvPr id="4" name="Rectangle 3">
            <a:extLst>
              <a:ext uri="{FF2B5EF4-FFF2-40B4-BE49-F238E27FC236}">
                <a16:creationId xmlns:a16="http://schemas.microsoft.com/office/drawing/2014/main" id="{AF114356-06AE-439D-92E9-3EA2C510197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Spiritual Person.</a:t>
            </a:r>
            <a:endParaRPr lang="en-US" dirty="0"/>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9B71747-B794-4828-BA77-AF13BBC0038D}"/>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E95D9FB-C08F-40BA-B229-07CD4693CC48}"/>
              </a:ext>
            </a:extLst>
          </p:cNvPr>
          <p:cNvSpPr>
            <a:spLocks noGrp="1" noChangeArrowheads="1"/>
          </p:cNvSpPr>
          <p:nvPr>
            <p:ph idx="1"/>
          </p:nvPr>
        </p:nvSpPr>
        <p:spPr>
          <a:xfrm>
            <a:off x="457200" y="914400"/>
            <a:ext cx="8229600" cy="5943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The Non Spiritual Person</a:t>
            </a:r>
          </a:p>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II.  The Spiritual Person</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III. The World Oriented Christian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Brothers, I could not address you as spiritual but as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worldly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mere infants in Christ. I gave you milk, not solid food, for you were not yet ready for it. Indeed, you are still not ready.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are still worldly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For since there is jealousy and quarreling among you, are you not worldly? Are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not acting like mere men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p>
          <a:p>
            <a:pPr marL="609600" indent="-609600" algn="just" eaLnBrk="1" fontAlgn="auto" hangingPunct="1">
              <a:spcAft>
                <a:spcPts val="0"/>
              </a:spcAft>
              <a:buFont typeface="Wingdings 2" panose="05020102010507070707" pitchFamily="18" charset="2"/>
              <a:buNone/>
              <a:defRPr/>
            </a:pPr>
            <a:endParaRPr lang="en-US" sz="4400" b="1" dirty="0">
              <a:solidFill>
                <a:srgbClr val="002060"/>
              </a:solidFill>
              <a:effectLst>
                <a:outerShdw blurRad="38100" dist="38100" dir="2700000" algn="tl">
                  <a:srgbClr val="000000">
                    <a:alpha val="43137"/>
                  </a:srgbClr>
                </a:outerShdw>
              </a:effectLst>
              <a:latin typeface="Arial Narrow" pitchFamily="34" charset="0"/>
            </a:endParaRPr>
          </a:p>
        </p:txBody>
      </p:sp>
      <p:pic>
        <p:nvPicPr>
          <p:cNvPr id="38916" name="Picture 3" descr="Scan0001.tif">
            <a:extLst>
              <a:ext uri="{FF2B5EF4-FFF2-40B4-BE49-F238E27FC236}">
                <a16:creationId xmlns:a16="http://schemas.microsoft.com/office/drawing/2014/main" id="{A4554F8D-688E-4EEC-8E63-59F248A3B3C0}"/>
              </a:ext>
            </a:extLst>
          </p:cNvPr>
          <p:cNvPicPr>
            <a:picLocks noChangeAspect="1"/>
          </p:cNvPicPr>
          <p:nvPr/>
        </p:nvPicPr>
        <p:blipFill>
          <a:blip r:embed="rId3" cstate="print">
            <a:clrChange>
              <a:clrFrom>
                <a:srgbClr val="ECE5E0"/>
              </a:clrFrom>
              <a:clrTo>
                <a:srgbClr val="ECE5E0">
                  <a:alpha val="0"/>
                </a:srgbClr>
              </a:clrTo>
            </a:clrChange>
            <a:duotone>
              <a:prstClr val="black"/>
              <a:schemeClr val="accent1">
                <a:lumMod val="20000"/>
                <a:lumOff val="80000"/>
                <a:tint val="45000"/>
                <a:satMod val="400000"/>
              </a:schemeClr>
            </a:duotone>
          </a:blip>
          <a:srcRect l="2571" t="6396" r="3248"/>
          <a:stretch>
            <a:fillRect/>
          </a:stretch>
        </p:blipFill>
        <p:spPr bwMode="auto">
          <a:xfrm>
            <a:off x="6934200" y="152400"/>
            <a:ext cx="2209800" cy="2230438"/>
          </a:xfrm>
          <a:prstGeom prst="rect">
            <a:avLst/>
          </a:prstGeom>
          <a:noFill/>
          <a:ln w="9525">
            <a:noFill/>
            <a:miter lim="800000"/>
            <a:headEnd/>
            <a:tailEnd/>
          </a:ln>
        </p:spPr>
      </p:pic>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EE5490E-1FF9-474E-8D80-85D76B7201F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C4F6E00-32EB-4345-8CD2-7C643B3F555D}"/>
              </a:ext>
            </a:extLst>
          </p:cNvPr>
          <p:cNvSpPr>
            <a:spLocks noGrp="1" noChangeArrowheads="1"/>
          </p:cNvSpPr>
          <p:nvPr>
            <p:ph idx="1"/>
          </p:nvPr>
        </p:nvSpPr>
        <p:spPr>
          <a:xfrm>
            <a:off x="0" y="1066800"/>
            <a:ext cx="9144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2:15-16</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 spiritual man makes judgments about all things, but he himself is not subject to any man’s judgment: “For who has known the mind of the Lord that he may instruct him?” But we have the mind of Christ.</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20A806D-8739-4EE5-A278-D0CEE753866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C598950-0982-484F-9D7D-FF8EABC2C82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Who is this type of person?</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342F11F4-2055-4A2C-99BA-0F5325B5194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World Oriented Christian.</a:t>
            </a:r>
            <a:endParaRPr lang="en-US" dirty="0"/>
          </a:p>
        </p:txBody>
      </p:sp>
      <p:pic>
        <p:nvPicPr>
          <p:cNvPr id="5" name="Picture 3" descr="Scan0001.tif">
            <a:extLst>
              <a:ext uri="{FF2B5EF4-FFF2-40B4-BE49-F238E27FC236}">
                <a16:creationId xmlns:a16="http://schemas.microsoft.com/office/drawing/2014/main" id="{5A0B7D89-F870-4158-A638-DEE370AB5E83}"/>
              </a:ext>
            </a:extLst>
          </p:cNvPr>
          <p:cNvPicPr>
            <a:picLocks noChangeAspect="1"/>
          </p:cNvPicPr>
          <p:nvPr/>
        </p:nvPicPr>
        <p:blipFill>
          <a:blip r:embed="rId3" cstate="print">
            <a:clrChange>
              <a:clrFrom>
                <a:srgbClr val="ECE5E0"/>
              </a:clrFrom>
              <a:clrTo>
                <a:srgbClr val="ECE5E0">
                  <a:alpha val="0"/>
                </a:srgbClr>
              </a:clrTo>
            </a:clrChange>
            <a:duotone>
              <a:prstClr val="black"/>
              <a:schemeClr val="accent1">
                <a:lumMod val="20000"/>
                <a:lumOff val="80000"/>
                <a:tint val="45000"/>
                <a:satMod val="400000"/>
              </a:schemeClr>
            </a:duotone>
          </a:blip>
          <a:srcRect l="3248" t="6396" r="5819"/>
          <a:stretch>
            <a:fillRect/>
          </a:stretch>
        </p:blipFill>
        <p:spPr bwMode="auto">
          <a:xfrm>
            <a:off x="3429000" y="2743200"/>
            <a:ext cx="2133600" cy="2230438"/>
          </a:xfrm>
          <a:prstGeom prst="rect">
            <a:avLst/>
          </a:prstGeom>
          <a:noFill/>
          <a:ln w="9525">
            <a:noFill/>
            <a:miter lim="800000"/>
            <a:headEnd/>
            <a:tailEnd/>
          </a:ln>
        </p:spPr>
      </p:pic>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EB801F3-23E1-4745-B8FA-1CE70EF2061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CF2D148-7EC1-4775-88DC-20E1DA442D1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Who is this type of person?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More world oriented than 	Christ oriented.</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8386B4FB-A8CE-4CFA-8453-34281476498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World Oriented Christian.</a:t>
            </a:r>
            <a:endParaRPr lang="en-US" dirty="0"/>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F0C1B1E-08C3-4267-8DA7-45F63F82880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A94D82B-C1EC-49D9-838C-C944E089E76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Who is this type of person?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More world oriented than 	Christ oriented.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You live an inconsistent life 	because you try to live it on 	your own efforts.</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728B0EF2-4588-4C74-978C-A9F907EA1AA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World Oriented Christian.</a:t>
            </a:r>
            <a:endParaRPr lang="en-US" dirty="0"/>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45E907F-494B-4697-8124-2E5EBC8D16B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80C0F37-5DC6-4022-89B9-26E797B67BC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Who is this type of person?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Brothers, I could not address you as spiritual but as worldly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mere infants in Christ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- 3:1</a:t>
            </a:r>
          </a:p>
        </p:txBody>
      </p:sp>
      <p:sp>
        <p:nvSpPr>
          <p:cNvPr id="4" name="Rectangle 3">
            <a:extLst>
              <a:ext uri="{FF2B5EF4-FFF2-40B4-BE49-F238E27FC236}">
                <a16:creationId xmlns:a16="http://schemas.microsoft.com/office/drawing/2014/main" id="{24FAE780-7DB2-42B6-9B57-2FBF613AA93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World Oriented Christian.</a:t>
            </a:r>
            <a:endParaRPr lang="en-US" dirty="0"/>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884D248-5B7F-446D-8D3B-87A3451837E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069032E-2E4C-49EE-BCAF-5F896C858A3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Who is this type of person?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Brothers, You are still worldly. For since there is jealousy and quarreling among you, are you not worldly? Are you not acting like mere men? - 3:3</a:t>
            </a:r>
          </a:p>
        </p:txBody>
      </p:sp>
      <p:sp>
        <p:nvSpPr>
          <p:cNvPr id="4" name="Rectangle 3">
            <a:extLst>
              <a:ext uri="{FF2B5EF4-FFF2-40B4-BE49-F238E27FC236}">
                <a16:creationId xmlns:a16="http://schemas.microsoft.com/office/drawing/2014/main" id="{6E77138C-9CDE-45A9-9E06-3ECC85CB887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World Oriented Christian.</a:t>
            </a:r>
            <a:endParaRPr lang="en-US" dirty="0"/>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C0C664B-AC29-4974-9B69-A8D1FF2B459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92C2E58-6546-4FE0-BD9F-E8501BB6924D}"/>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Why is this the most dangerous type of person to be?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Because many are in this 	position much of the time.</a:t>
            </a:r>
          </a:p>
        </p:txBody>
      </p:sp>
      <p:sp>
        <p:nvSpPr>
          <p:cNvPr id="4" name="Rectangle 3">
            <a:extLst>
              <a:ext uri="{FF2B5EF4-FFF2-40B4-BE49-F238E27FC236}">
                <a16:creationId xmlns:a16="http://schemas.microsoft.com/office/drawing/2014/main" id="{AFC3A74C-2DE6-4074-81EF-48FC72E9BCA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World Oriented Christian.</a:t>
            </a:r>
            <a:endParaRPr lang="en-US" dirty="0"/>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D07232E-B0AD-4000-9E36-F19DF86FFE5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C08CFF3-AD2B-4645-82A4-14DA00973BA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Why is this the most dangerous type of person to be?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Because many are in this 	position much of the time.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Because you think you’ve 	already arrived!</a:t>
            </a:r>
          </a:p>
        </p:txBody>
      </p:sp>
      <p:sp>
        <p:nvSpPr>
          <p:cNvPr id="4" name="Rectangle 3">
            <a:extLst>
              <a:ext uri="{FF2B5EF4-FFF2-40B4-BE49-F238E27FC236}">
                <a16:creationId xmlns:a16="http://schemas.microsoft.com/office/drawing/2014/main" id="{CAA04020-7FD8-4954-A327-FEC5D70EA92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World Oriented Christian.</a:t>
            </a:r>
            <a:endParaRPr lang="en-US" dirty="0"/>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3EB37F4-AC15-4F94-BBAC-9F7BF61FAE2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499A9B8-771E-44F6-B1F9-9F98391895AD}"/>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You have a poor relationship with God.</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8:7-8 - The sinful mind is hostile to God. It does not submit to God’s law, nor can it do so. Those controlled by the sinful nature cannot please God.</a:t>
            </a:r>
          </a:p>
        </p:txBody>
      </p:sp>
      <p:sp>
        <p:nvSpPr>
          <p:cNvPr id="4" name="Rectangle 3">
            <a:extLst>
              <a:ext uri="{FF2B5EF4-FFF2-40B4-BE49-F238E27FC236}">
                <a16:creationId xmlns:a16="http://schemas.microsoft.com/office/drawing/2014/main" id="{3A2C64DD-902D-4920-AA4A-22349C5CF9B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World Oriented Christian.</a:t>
            </a:r>
            <a:endParaRPr lang="en-US" dirty="0"/>
          </a:p>
        </p:txBody>
      </p:sp>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913F551-8773-4FF2-9264-0F83E66B595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852791E-267A-4736-8FB1-918C1DF77F7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You have a poor relationship with God.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Your mind is </a:t>
            </a:r>
            <a:r>
              <a:rPr lang="en-US" sz="4400" b="1" u="sng" dirty="0">
                <a:solidFill>
                  <a:srgbClr val="990033"/>
                </a:solidFill>
                <a:effectLst>
                  <a:outerShdw blurRad="38100" dist="38100" dir="2700000" algn="tl">
                    <a:srgbClr val="000000">
                      <a:alpha val="43137"/>
                    </a:srgbClr>
                  </a:outerShdw>
                </a:effectLst>
                <a:latin typeface="Arial Narrow" pitchFamily="34" charset="0"/>
              </a:rPr>
              <a:t>against</a:t>
            </a:r>
            <a:r>
              <a:rPr lang="en-US" sz="4400" b="1" dirty="0">
                <a:solidFill>
                  <a:srgbClr val="990033"/>
                </a:solidFill>
                <a:effectLst>
                  <a:outerShdw blurRad="38100" dist="38100" dir="2700000" algn="tl">
                    <a:srgbClr val="000000">
                      <a:alpha val="43137"/>
                    </a:srgbClr>
                  </a:outerShdw>
                </a:effectLst>
                <a:latin typeface="Arial Narrow" pitchFamily="34" charset="0"/>
              </a:rPr>
              <a:t> God’s will.</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8:7-8 -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sinful mind is hostile to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It does not submit to God’s law, nor can it do so. Those controlled by the sinful nature cannot please God.</a:t>
            </a:r>
          </a:p>
        </p:txBody>
      </p:sp>
      <p:sp>
        <p:nvSpPr>
          <p:cNvPr id="4" name="Rectangle 3">
            <a:extLst>
              <a:ext uri="{FF2B5EF4-FFF2-40B4-BE49-F238E27FC236}">
                <a16:creationId xmlns:a16="http://schemas.microsoft.com/office/drawing/2014/main" id="{CF64C5D2-71B5-4955-A009-DE5E44C90C4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World Oriented Christian.</a:t>
            </a:r>
            <a:endParaRPr lang="en-US" dirty="0"/>
          </a:p>
        </p:txBody>
      </p:sp>
    </p:spTree>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72E8A37-4F98-4323-8DC5-95C7E1EF2F9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A36545A-370C-4907-8538-2A8CDA7CE92D}"/>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You have a poor relationship with God.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Your mind is </a:t>
            </a:r>
            <a:r>
              <a:rPr lang="en-US" sz="4400" b="1" u="sng" dirty="0">
                <a:solidFill>
                  <a:srgbClr val="990033"/>
                </a:solidFill>
                <a:effectLst>
                  <a:outerShdw blurRad="38100" dist="38100" dir="2700000" algn="tl">
                    <a:srgbClr val="000000">
                      <a:alpha val="43137"/>
                    </a:srgbClr>
                  </a:outerShdw>
                </a:effectLst>
                <a:latin typeface="Arial Narrow" pitchFamily="34" charset="0"/>
              </a:rPr>
              <a:t>disobedient</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8:7-8 - The sinful mind is hostile to God.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It does not submit to God’s law</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nor can it do so. Those controlled by the sinful nature cannot please God.</a:t>
            </a:r>
          </a:p>
        </p:txBody>
      </p:sp>
      <p:sp>
        <p:nvSpPr>
          <p:cNvPr id="4" name="Rectangle 3">
            <a:extLst>
              <a:ext uri="{FF2B5EF4-FFF2-40B4-BE49-F238E27FC236}">
                <a16:creationId xmlns:a16="http://schemas.microsoft.com/office/drawing/2014/main" id="{84ADC6FA-9262-4B4F-8EBF-98E94FCEFBD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World Oriented Christian.</a:t>
            </a:r>
            <a:endParaRPr lang="en-US" dirty="0"/>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6C07FDE-F21A-4BDB-9633-928B89C7022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57A778A-E557-4636-A580-2C61D85974DA}"/>
              </a:ext>
            </a:extLst>
          </p:cNvPr>
          <p:cNvSpPr>
            <a:spLocks noGrp="1" noChangeArrowheads="1"/>
          </p:cNvSpPr>
          <p:nvPr>
            <p:ph idx="1"/>
          </p:nvPr>
        </p:nvSpPr>
        <p:spPr>
          <a:xfrm>
            <a:off x="0" y="1066800"/>
            <a:ext cx="9144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3:1-3</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Brothers, I could not address you as spiritual but as worldly — mere infants in Christ. I gave you milk, not solid food, for you were not yet ready for it. Indeed, you are still not ready. You are still worldly. For since there is jealousy and quarreling among you, are you not worldly? Are you not acting like mere men? </a:t>
            </a:r>
          </a:p>
        </p:txBody>
      </p:sp>
    </p:spTree>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5E9326D-3A55-4111-9FBE-FA25FC18949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DF4D532-F9DF-4A42-9A0D-2F0C658ADBC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You have a poor relationship with God.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Your mind doesn’t </a:t>
            </a:r>
            <a:r>
              <a:rPr lang="en-US" sz="4400" b="1" u="sng" dirty="0">
                <a:solidFill>
                  <a:srgbClr val="990033"/>
                </a:solidFill>
                <a:effectLst>
                  <a:outerShdw blurRad="38100" dist="38100" dir="2700000" algn="tl">
                    <a:srgbClr val="000000">
                      <a:alpha val="43137"/>
                    </a:srgbClr>
                  </a:outerShdw>
                </a:effectLst>
                <a:latin typeface="Arial Narrow" pitchFamily="34" charset="0"/>
              </a:rPr>
              <a:t>please</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God</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8:7-8 - The sinful mind is hostile to God. It does not submit to God’s law, nor can it do so. Those controlled by the sinful nature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cannot please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5C9B1119-7AFD-4AAC-8FD7-8F37E7B3518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World Oriented Christian.</a:t>
            </a:r>
            <a:endParaRPr lang="en-US" dirty="0"/>
          </a:p>
        </p:txBody>
      </p:sp>
    </p:spTree>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2A4AD27-724C-4179-AE1E-0E84A3BB7D2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8ABB914-D652-409B-9405-473E5BD5209D}"/>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How can you change from being a world oriented Christian to being a spiritual person?</a:t>
            </a:r>
          </a:p>
        </p:txBody>
      </p:sp>
      <p:sp>
        <p:nvSpPr>
          <p:cNvPr id="4" name="Rectangle 3">
            <a:extLst>
              <a:ext uri="{FF2B5EF4-FFF2-40B4-BE49-F238E27FC236}">
                <a16:creationId xmlns:a16="http://schemas.microsoft.com/office/drawing/2014/main" id="{4B52DD27-9972-4FB5-8A46-487847B8462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World Oriented Christian.</a:t>
            </a:r>
            <a:endParaRPr lang="en-US" dirty="0"/>
          </a:p>
        </p:txBody>
      </p:sp>
    </p:spTree>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2A445FA-A149-44AE-81A6-36906C0199C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C934D09-A897-4301-BC26-55DF790D275F}"/>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How can you change from being a world oriented Christian to being a spiritual person?</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u="sng" dirty="0">
                <a:solidFill>
                  <a:srgbClr val="006600"/>
                </a:solidFill>
                <a:effectLst>
                  <a:outerShdw blurRad="38100" dist="38100" dir="2700000" algn="tl">
                    <a:srgbClr val="000000">
                      <a:alpha val="43137"/>
                    </a:srgbClr>
                  </a:outerShdw>
                </a:effectLst>
                <a:latin typeface="Arial Narrow" pitchFamily="34" charset="0"/>
              </a:rPr>
              <a:t>Practice Spiritual Breathing</a:t>
            </a:r>
            <a:r>
              <a:rPr lang="en-US" sz="4400" b="1" dirty="0">
                <a:solidFill>
                  <a:srgbClr val="006600"/>
                </a:solidFill>
                <a:effectLst>
                  <a:outerShdw blurRad="38100" dist="38100" dir="2700000" algn="tl">
                    <a:srgbClr val="000000">
                      <a:alpha val="43137"/>
                    </a:srgbClr>
                  </a:outerShdw>
                </a:effectLst>
                <a:latin typeface="Arial Narrow" pitchFamily="34" charset="0"/>
              </a:rPr>
              <a:t>!</a:t>
            </a:r>
            <a:endParaRPr lang="en-US" sz="2800" b="1" dirty="0">
              <a:solidFill>
                <a:srgbClr val="006600"/>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EE9BDBAF-B84A-49AB-9C32-20AD7DB30FD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World Oriented Christian.</a:t>
            </a:r>
            <a:endParaRPr lang="en-US" dirty="0"/>
          </a:p>
        </p:txBody>
      </p:sp>
    </p:spTree>
  </p:cSld>
  <p:clrMapOvr>
    <a:masterClrMapping/>
  </p:clrMapOvr>
  <p:transition>
    <p:dissolv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480F4EB-1567-41EC-8040-C64D3DDDCEA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DF8E696-8738-4315-A162-E7A17DE423B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How do you take yourself off 	the throne of your life?</a:t>
            </a:r>
          </a:p>
          <a:p>
            <a:pPr marL="609600" indent="-609600" algn="ctr" eaLnBrk="1" fontAlgn="auto" hangingPunct="1">
              <a:spcAft>
                <a:spcPts val="0"/>
              </a:spcAft>
              <a:buFont typeface="Wingdings 2" panose="05020102010507070707" pitchFamily="18" charset="2"/>
              <a:buNone/>
              <a:defRPr/>
            </a:pPr>
            <a:r>
              <a:rPr lang="en-US" sz="4400" b="1" u="sng" dirty="0">
                <a:solidFill>
                  <a:srgbClr val="006600"/>
                </a:solidFill>
                <a:effectLst>
                  <a:outerShdw blurRad="38100" dist="38100" dir="2700000" algn="tl">
                    <a:srgbClr val="000000">
                      <a:alpha val="43137"/>
                    </a:srgbClr>
                  </a:outerShdw>
                </a:effectLst>
                <a:latin typeface="Arial Narrow" pitchFamily="34" charset="0"/>
              </a:rPr>
              <a:t>Confess your sins</a:t>
            </a:r>
            <a:r>
              <a:rPr lang="en-US" sz="4400" b="1" dirty="0">
                <a:solidFill>
                  <a:srgbClr val="006600"/>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Proverbs 28:13 - He who conceals his sins does not prosper, but whoever confesses and renounces them finds mercy.</a:t>
            </a:r>
          </a:p>
        </p:txBody>
      </p:sp>
      <p:sp>
        <p:nvSpPr>
          <p:cNvPr id="4" name="Rectangle 3">
            <a:extLst>
              <a:ext uri="{FF2B5EF4-FFF2-40B4-BE49-F238E27FC236}">
                <a16:creationId xmlns:a16="http://schemas.microsoft.com/office/drawing/2014/main" id="{C1EE4328-F0AB-4C1E-BB3B-AF67D02EBCD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World Oriented Christian.</a:t>
            </a:r>
            <a:endParaRPr lang="en-US" dirty="0"/>
          </a:p>
        </p:txBody>
      </p:sp>
    </p:spTree>
  </p:cSld>
  <p:clrMapOvr>
    <a:masterClrMapping/>
  </p:clrMapOvr>
  <p:transition>
    <p:dissolv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F44A1D4-2795-453F-83B5-EE4E02DC33A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1B9FAAB-9688-4421-804C-4505BB5FE80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How do you take yourself off 	the throne of your life?</a:t>
            </a:r>
          </a:p>
          <a:p>
            <a:pPr marL="609600" indent="-609600" algn="ctr" eaLnBrk="1" fontAlgn="auto" hangingPunct="1">
              <a:spcAft>
                <a:spcPts val="0"/>
              </a:spcAft>
              <a:buFont typeface="Wingdings 2" panose="05020102010507070707" pitchFamily="18" charset="2"/>
              <a:buNone/>
              <a:defRPr/>
            </a:pPr>
            <a:r>
              <a:rPr lang="en-US" sz="4400" b="1" u="sng" dirty="0">
                <a:solidFill>
                  <a:srgbClr val="006600"/>
                </a:solidFill>
                <a:effectLst>
                  <a:outerShdw blurRad="38100" dist="38100" dir="2700000" algn="tl">
                    <a:srgbClr val="000000">
                      <a:alpha val="43137"/>
                    </a:srgbClr>
                  </a:outerShdw>
                </a:effectLst>
                <a:latin typeface="Arial Narrow" pitchFamily="34" charset="0"/>
              </a:rPr>
              <a:t>Confess your sins</a:t>
            </a:r>
            <a:r>
              <a:rPr lang="en-US" sz="4400" b="1" dirty="0">
                <a:solidFill>
                  <a:srgbClr val="006600"/>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John 1:9 - If we confess our sins, he is faithful and just and will forgive us our sins and purify us from all unrighteousness.</a:t>
            </a:r>
          </a:p>
        </p:txBody>
      </p:sp>
      <p:sp>
        <p:nvSpPr>
          <p:cNvPr id="4" name="Rectangle 3">
            <a:extLst>
              <a:ext uri="{FF2B5EF4-FFF2-40B4-BE49-F238E27FC236}">
                <a16:creationId xmlns:a16="http://schemas.microsoft.com/office/drawing/2014/main" id="{FA7BE08A-8D0A-40D9-82CC-AB0E7E32832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World Oriented Christian.</a:t>
            </a:r>
            <a:endParaRPr lang="en-US" dirty="0"/>
          </a:p>
        </p:txBody>
      </p:sp>
    </p:spTree>
  </p:cSld>
  <p:clrMapOvr>
    <a:masterClrMapping/>
  </p:clrMapOvr>
  <p:transition>
    <p:dissolv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64C0DBD-61B4-442F-98D0-CB62A732358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377E9BF-61A8-4BF1-B4F7-9AA853705861}"/>
              </a:ext>
            </a:extLst>
          </p:cNvPr>
          <p:cNvSpPr>
            <a:spLocks noGrp="1" noChangeArrowheads="1"/>
          </p:cNvSpPr>
          <p:nvPr>
            <p:ph idx="1"/>
          </p:nvPr>
        </p:nvSpPr>
        <p:spPr>
          <a:xfrm>
            <a:off x="457200" y="1143000"/>
            <a:ext cx="8229600" cy="54102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Who goes on the throne?</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Lord Jesus!</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12:1-2 - Therefore, I urge you, brothers, in view of God’s mercy, to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offer your bodies as living sacrifices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holy and pleasing to God — this is your spiritual act of worship.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Do not conform any longer to the pattern of this world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but be transformed by the renewing of your mind. Then you will be able to test and approve what God’s will is — his good, pleasing and perfect will.</a:t>
            </a:r>
          </a:p>
        </p:txBody>
      </p:sp>
      <p:sp>
        <p:nvSpPr>
          <p:cNvPr id="4" name="Rectangle 3">
            <a:extLst>
              <a:ext uri="{FF2B5EF4-FFF2-40B4-BE49-F238E27FC236}">
                <a16:creationId xmlns:a16="http://schemas.microsoft.com/office/drawing/2014/main" id="{0752FFEB-D246-4D9C-947C-340B9FE0D18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World Oriented Christian.</a:t>
            </a:r>
            <a:endParaRPr lang="en-US" dirty="0"/>
          </a:p>
        </p:txBody>
      </p:sp>
    </p:spTree>
  </p:cSld>
  <p:clrMapOvr>
    <a:masterClrMapping/>
  </p:clrMapOvr>
  <p:transition>
    <p:dissolv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926AAA5-8E79-41D9-BFCA-C4865C97896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0439137-0F51-4963-B53C-879BA9C17863}"/>
              </a:ext>
            </a:extLst>
          </p:cNvPr>
          <p:cNvSpPr>
            <a:spLocks noGrp="1" noChangeArrowheads="1"/>
          </p:cNvSpPr>
          <p:nvPr>
            <p:ph idx="1"/>
          </p:nvPr>
        </p:nvSpPr>
        <p:spPr>
          <a:xfrm>
            <a:off x="457200" y="1066800"/>
            <a:ext cx="8229600" cy="5486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Who goes on the throne?</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Lord Jesus!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How?     </a:t>
            </a:r>
            <a:r>
              <a:rPr lang="en-US" sz="4400" b="1" dirty="0">
                <a:solidFill>
                  <a:srgbClr val="006600"/>
                </a:solidFill>
                <a:effectLst>
                  <a:outerShdw blurRad="38100" dist="38100" dir="2700000" algn="tl">
                    <a:srgbClr val="000000">
                      <a:alpha val="43137"/>
                    </a:srgbClr>
                  </a:outerShdw>
                </a:effectLst>
                <a:latin typeface="Arial Narrow" pitchFamily="34" charset="0"/>
              </a:rPr>
              <a:t>Ask!</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11:13 - If you then, though you are evil, know how to give good gifts to your children, how much more will your Father in heaven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give the Holy Spirit to those who ask him</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CFA1A9B8-1EB8-4458-BB28-39FEFD73BD2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World Oriented Christian.</a:t>
            </a:r>
            <a:endParaRPr lang="en-US" dirty="0"/>
          </a:p>
        </p:txBody>
      </p:sp>
    </p:spTree>
  </p:cSld>
  <p:clrMapOvr>
    <a:masterClrMapping/>
  </p:clrMapOvr>
  <p:transition>
    <p:dissolv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EDD0827-7866-4553-A174-A0C3E457881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F770CBA-46EA-4436-B2B5-D8E632843923}"/>
              </a:ext>
            </a:extLst>
          </p:cNvPr>
          <p:cNvSpPr>
            <a:spLocks noGrp="1" noChangeArrowheads="1"/>
          </p:cNvSpPr>
          <p:nvPr>
            <p:ph idx="1"/>
          </p:nvPr>
        </p:nvSpPr>
        <p:spPr>
          <a:xfrm>
            <a:off x="457200" y="1066800"/>
            <a:ext cx="8229600" cy="5486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Who goes on the throne?</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Lord Jesus!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b. Then what?     </a:t>
            </a:r>
            <a:r>
              <a:rPr lang="en-US" sz="4400" b="1" dirty="0">
                <a:solidFill>
                  <a:srgbClr val="006600"/>
                </a:solidFill>
                <a:effectLst>
                  <a:outerShdw blurRad="38100" dist="38100" dir="2700000" algn="tl">
                    <a:srgbClr val="000000">
                      <a:alpha val="43137"/>
                    </a:srgbClr>
                  </a:outerShdw>
                </a:effectLst>
                <a:latin typeface="Arial Narrow" pitchFamily="34" charset="0"/>
              </a:rPr>
              <a:t>Trust!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John 5:14-15 - This is the confidence we have in approaching God: that if we ask anything according to his will, he hears us. And if we know that he hears us — whatever we ask — we know that we have what we asked of him.</a:t>
            </a:r>
          </a:p>
        </p:txBody>
      </p:sp>
      <p:sp>
        <p:nvSpPr>
          <p:cNvPr id="4" name="Rectangle 3">
            <a:extLst>
              <a:ext uri="{FF2B5EF4-FFF2-40B4-BE49-F238E27FC236}">
                <a16:creationId xmlns:a16="http://schemas.microsoft.com/office/drawing/2014/main" id="{4F646CE6-E272-4486-BFA3-EAAAEB682F7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World Oriented Christian.</a:t>
            </a:r>
            <a:endParaRPr lang="en-US" dirty="0"/>
          </a:p>
        </p:txBody>
      </p:sp>
    </p:spTree>
  </p:cSld>
  <p:clrMapOvr>
    <a:masterClrMapping/>
  </p:clrMapOvr>
  <p:transition>
    <p:dissolv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EE9FE4B-679D-48E8-9823-09898203922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D6829FE-C7CB-4E24-A99D-2232428841B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When you’re back on the path, what do you do?</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Continue to walk with the Lord by faith as a way of life!</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E2C7705F-1BE4-41D0-A006-D4653103A1A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World Oriented Christian.</a:t>
            </a:r>
            <a:endParaRPr lang="en-US" dirty="0"/>
          </a:p>
        </p:txBody>
      </p:sp>
    </p:spTree>
  </p:cSld>
  <p:clrMapOvr>
    <a:masterClrMapping/>
  </p:clrMapOvr>
  <p:transition>
    <p:dissolv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F4D63A3-1CCB-4B0E-B8A6-DFF4FED900A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E765BBA-5CF0-4594-915D-FA645A539BCA}"/>
              </a:ext>
            </a:extLst>
          </p:cNvPr>
          <p:cNvSpPr>
            <a:spLocks noGrp="1" noChangeArrowheads="1"/>
          </p:cNvSpPr>
          <p:nvPr>
            <p:ph idx="1"/>
          </p:nvPr>
        </p:nvSpPr>
        <p:spPr>
          <a:xfrm>
            <a:off x="457200" y="1143000"/>
            <a:ext cx="8229600" cy="54102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Colossians 2:6-7 - So then, just as you received Christ Jesus as Lord, continue to live in him, rooted and built up in him, strengthened in the faith as you were taught, and overflowing with thankfulness. </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That’s the picture of a</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victorious Christian life!</a:t>
            </a: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3798D1B-8A4E-48E5-A1A1-C495B84BAA32}"/>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B884691-92EB-44CA-BAEE-6BF1C735B3D9}"/>
              </a:ext>
            </a:extLst>
          </p:cNvPr>
          <p:cNvSpPr>
            <a:spLocks noGrp="1" noChangeArrowheads="1"/>
          </p:cNvSpPr>
          <p:nvPr>
            <p:ph idx="1"/>
          </p:nvPr>
        </p:nvSpPr>
        <p:spPr>
          <a:xfrm>
            <a:off x="457200" y="9144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The Non Spiritual Person</a:t>
            </a:r>
          </a:p>
          <a:p>
            <a:pPr marL="609600" indent="-609600" algn="just" eaLnBrk="1" fontAlgn="auto" hangingPunct="1">
              <a:spcAft>
                <a:spcPts val="0"/>
              </a:spcAft>
              <a:buFont typeface="Wingdings 2" panose="05020102010507070707" pitchFamily="18" charset="2"/>
              <a:buNone/>
              <a:defRPr/>
            </a:pPr>
            <a:endParaRPr lang="en-US" sz="2800" b="1" u="sng"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u="sng"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man without the Spirit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does not accept the things that come from the Spirit of God, for they are foolishness to him, and he cannot understand them, because they are spiritually discerned. - v14</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pic>
        <p:nvPicPr>
          <p:cNvPr id="20484" name="Picture 3" descr="scan.jpg">
            <a:extLst>
              <a:ext uri="{FF2B5EF4-FFF2-40B4-BE49-F238E27FC236}">
                <a16:creationId xmlns:a16="http://schemas.microsoft.com/office/drawing/2014/main" id="{B0D451BC-D26E-4982-B44B-CCC85C508B91}"/>
              </a:ext>
            </a:extLst>
          </p:cNvPr>
          <p:cNvPicPr>
            <a:picLocks noChangeAspect="1"/>
          </p:cNvPicPr>
          <p:nvPr/>
        </p:nvPicPr>
        <p:blipFill>
          <a:blip r:embed="rId3">
            <a:clrChange>
              <a:clrFrom>
                <a:srgbClr val="F4EFEB"/>
              </a:clrFrom>
              <a:clrTo>
                <a:srgbClr val="F4EFEB">
                  <a:alpha val="0"/>
                </a:srgbClr>
              </a:clrTo>
            </a:clrChange>
            <a:extLst>
              <a:ext uri="{28A0092B-C50C-407E-A947-70E740481C1C}">
                <a14:useLocalDpi xmlns:a14="http://schemas.microsoft.com/office/drawing/2010/main" val="0"/>
              </a:ext>
            </a:extLst>
          </a:blip>
          <a:srcRect/>
          <a:stretch>
            <a:fillRect/>
          </a:stretch>
        </p:blipFill>
        <p:spPr bwMode="auto">
          <a:xfrm>
            <a:off x="6781800" y="0"/>
            <a:ext cx="2362200" cy="2420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FBF3CDA-9CA3-4AC1-B3DD-13B71BB0C08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EE3F969-1FA4-4DE5-8E47-B99121525B9E}"/>
              </a:ext>
            </a:extLst>
          </p:cNvPr>
          <p:cNvSpPr>
            <a:spLocks noGrp="1" noChangeArrowheads="1"/>
          </p:cNvSpPr>
          <p:nvPr>
            <p:ph idx="1"/>
          </p:nvPr>
        </p:nvSpPr>
        <p:spPr>
          <a:xfrm>
            <a:off x="457200" y="1143000"/>
            <a:ext cx="8229600" cy="54102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Who is this type of person?</a:t>
            </a:r>
          </a:p>
          <a:p>
            <a:pPr marL="609600" indent="-609600" algn="just" eaLnBrk="1" fontAlgn="auto" hangingPunct="1">
              <a:spcAft>
                <a:spcPts val="0"/>
              </a:spcAft>
              <a:buFont typeface="Wingdings 2" panose="05020102010507070707" pitchFamily="18" charset="2"/>
              <a:buAutoNum type="alphaUcPeriod"/>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AutoNum type="alphaUcPeriod"/>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63DC86EE-7556-4DA0-9E6A-75B16866952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Non Spiritual Person.</a:t>
            </a:r>
            <a:endParaRPr lang="en-US" dirty="0"/>
          </a:p>
        </p:txBody>
      </p:sp>
      <p:pic>
        <p:nvPicPr>
          <p:cNvPr id="22533" name="Picture 3" descr="scan.jpg">
            <a:extLst>
              <a:ext uri="{FF2B5EF4-FFF2-40B4-BE49-F238E27FC236}">
                <a16:creationId xmlns:a16="http://schemas.microsoft.com/office/drawing/2014/main" id="{ABD89933-D267-49E0-A0EC-A4F3B8783595}"/>
              </a:ext>
            </a:extLst>
          </p:cNvPr>
          <p:cNvPicPr>
            <a:picLocks noChangeAspect="1"/>
          </p:cNvPicPr>
          <p:nvPr/>
        </p:nvPicPr>
        <p:blipFill>
          <a:blip r:embed="rId3">
            <a:clrChange>
              <a:clrFrom>
                <a:srgbClr val="F4EFEB"/>
              </a:clrFrom>
              <a:clrTo>
                <a:srgbClr val="F4EFEB">
                  <a:alpha val="0"/>
                </a:srgbClr>
              </a:clrTo>
            </a:clrChange>
            <a:extLst>
              <a:ext uri="{28A0092B-C50C-407E-A947-70E740481C1C}">
                <a14:useLocalDpi xmlns:a14="http://schemas.microsoft.com/office/drawing/2010/main" val="0"/>
              </a:ext>
            </a:extLst>
          </a:blip>
          <a:srcRect/>
          <a:stretch>
            <a:fillRect/>
          </a:stretch>
        </p:blipFill>
        <p:spPr bwMode="auto">
          <a:xfrm>
            <a:off x="3505200" y="3200400"/>
            <a:ext cx="2362200" cy="2420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9E6AB59-3AF7-426A-B732-A454CCA50A3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0D78C2A-9706-4F8C-BBF0-9E34470FCB0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Who is this type of person?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You can’t understand spiritual 	things.</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rPr>
              <a:t>Why?</a:t>
            </a:r>
            <a:endParaRPr lang="en-US" sz="2800" b="1" dirty="0">
              <a:solidFill>
                <a:srgbClr val="006600"/>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DA041909-A258-4196-8BEF-6C6B362EB95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Non Spiritual Person.</a:t>
            </a:r>
            <a:endParaRPr lang="en-US"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E3A6D10-2286-41FF-A4AA-2FD6245DC61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4B8E56A-CE72-442D-AAED-F93CE5EAF459}"/>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Who is this type of person?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You can’t understand spiritual 	things.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To understand you need the 		help of the Holy Spirit.</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97EB11B3-FE07-4E77-B077-EB6BDB5BDC2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Non Spiritual Person.</a:t>
            </a:r>
            <a:endParaRPr lang="en-US"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2423120-BFC3-40E0-841C-2D18BC81D88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849C9A2-2B36-454B-8B64-7CE4B90D7D96}"/>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Who is this type of person?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You can’t understand spiritual 	things.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To understand you need the 		help of the Holy Spirit.</a:t>
            </a:r>
          </a:p>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Galatians 5:17 - For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sinful nature desires what is contrary to the Spirit</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and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Spirit what is contrary to the sinful nature</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They are in conflict with each other</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so that you do not do what you want. </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EAA226A3-C362-4234-8C95-02766EE47F5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Non Spiritual Person.</a:t>
            </a:r>
            <a:endParaRPr lang="en-US" dirty="0"/>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23270</TotalTime>
  <Words>2718</Words>
  <Application>Microsoft Office PowerPoint</Application>
  <PresentationFormat>On-screen Show (4:3)</PresentationFormat>
  <Paragraphs>273</Paragraphs>
  <Slides>49</Slides>
  <Notes>49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49</vt:i4>
      </vt:variant>
    </vt:vector>
  </HeadingPairs>
  <TitlesOfParts>
    <vt:vector size="57" baseType="lpstr">
      <vt:lpstr>Arial</vt:lpstr>
      <vt:lpstr>Arial Narrow</vt:lpstr>
      <vt:lpstr>Calibri</vt:lpstr>
      <vt:lpstr>Franklin Gothic Medium</vt:lpstr>
      <vt:lpstr>Lucida Sans Unicode</vt:lpstr>
      <vt:lpstr>Times New Roman</vt:lpstr>
      <vt:lpstr>Wingdings 2</vt:lpstr>
      <vt:lpstr>Trek</vt:lpstr>
      <vt:lpstr>what  is  the victorious christian  life?</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1377</cp:revision>
  <dcterms:created xsi:type="dcterms:W3CDTF">2005-04-23T22:37:40Z</dcterms:created>
  <dcterms:modified xsi:type="dcterms:W3CDTF">2024-06-26T23:13:34Z</dcterms:modified>
</cp:coreProperties>
</file>