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handoutMasterIdLst>
    <p:handoutMasterId r:id="rId41"/>
  </p:handoutMasterIdLst>
  <p:sldIdLst>
    <p:sldId id="398" r:id="rId2"/>
    <p:sldId id="1017" r:id="rId3"/>
    <p:sldId id="1087" r:id="rId4"/>
    <p:sldId id="1088" r:id="rId5"/>
    <p:sldId id="1142" r:id="rId6"/>
    <p:sldId id="1051" r:id="rId7"/>
    <p:sldId id="937" r:id="rId8"/>
    <p:sldId id="700" r:id="rId9"/>
    <p:sldId id="1143" r:id="rId10"/>
    <p:sldId id="1144" r:id="rId11"/>
    <p:sldId id="1149" r:id="rId12"/>
    <p:sldId id="1150" r:id="rId13"/>
    <p:sldId id="1151" r:id="rId14"/>
    <p:sldId id="1152" r:id="rId15"/>
    <p:sldId id="1153" r:id="rId16"/>
    <p:sldId id="1154" r:id="rId17"/>
    <p:sldId id="1155" r:id="rId18"/>
    <p:sldId id="1110" r:id="rId19"/>
    <p:sldId id="1156" r:id="rId20"/>
    <p:sldId id="1157" r:id="rId21"/>
    <p:sldId id="1160" r:id="rId22"/>
    <p:sldId id="1158" r:id="rId23"/>
    <p:sldId id="1159" r:id="rId24"/>
    <p:sldId id="1161" r:id="rId25"/>
    <p:sldId id="1163" r:id="rId26"/>
    <p:sldId id="1164" r:id="rId27"/>
    <p:sldId id="1165" r:id="rId28"/>
    <p:sldId id="1166" r:id="rId29"/>
    <p:sldId id="1167" r:id="rId30"/>
    <p:sldId id="1168" r:id="rId31"/>
    <p:sldId id="1135" r:id="rId32"/>
    <p:sldId id="1169" r:id="rId33"/>
    <p:sldId id="1170" r:id="rId34"/>
    <p:sldId id="1171" r:id="rId35"/>
    <p:sldId id="1172" r:id="rId36"/>
    <p:sldId id="1173" r:id="rId37"/>
    <p:sldId id="1174" r:id="rId38"/>
    <p:sldId id="1175" r:id="rId39"/>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E866E11-3736-49DF-A531-DB5B4C3CF3A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2D935F5B-595F-4512-9F3A-DC7A4997DD1B}"/>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AC88DEF4-CF0A-49A8-A27B-75275DF23516}"/>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CA982E9F-E469-455B-9FCA-1A0DC5BAABA9}"/>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74687422-A9F1-4607-A202-9E53174275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84F51B7-05B7-4AD9-81BB-1D32922ADCC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E6C1BDF4-F834-475E-999F-7E18B466949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4423974-535D-4503-837F-7BF537A3832E}" type="datetimeFigureOut">
              <a:rPr lang="en-US"/>
              <a:pPr>
                <a:defRPr/>
              </a:pPr>
              <a:t>2/6/2021</a:t>
            </a:fld>
            <a:endParaRPr lang="en-US"/>
          </a:p>
        </p:txBody>
      </p:sp>
      <p:sp>
        <p:nvSpPr>
          <p:cNvPr id="4" name="Slide Image Placeholder 3">
            <a:extLst>
              <a:ext uri="{FF2B5EF4-FFF2-40B4-BE49-F238E27FC236}">
                <a16:creationId xmlns:a16="http://schemas.microsoft.com/office/drawing/2014/main" id="{F0415E85-C37B-4C33-B5CD-A35CC4697A0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79BA9C82-DEF1-4A4A-B8BD-62DACEA3D05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0B25225-B551-4717-B378-182E203BD00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26B51C71-EED8-4549-905D-CC2E063878C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8E31FF3-A0D8-478A-A1C3-6ABE340121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A0EF8FE-60B2-44C8-89B4-D75ACCAFC4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1F2E514E-F325-499E-BE13-BCA2EE693B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08A2FBD6-6F2B-4669-9858-FFA70DB414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20049A-4517-47DB-A572-2F1E2892B968}"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70FDE47-D768-48DE-B07D-58F5FCCDF7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AD385561-E3D6-4B5E-94F6-99367D579A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FAC4D954-294A-4EF2-B989-DC45A26072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012CC1-5433-44B5-AC8A-8498FCA3CC46}"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E406C3C-59E6-457C-B551-385456B9EF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06D447-B48D-4751-9CDB-983C6AB953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6A37D515-BA08-4A5A-B38A-FD6B5822A5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342BD3-737B-41B4-A102-0076AD426C3C}"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EE5AB4F-9C47-4056-8FA3-AA5E5DEAB7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35DBCEF-DA6F-4ACD-982D-7B99B31932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E2CDEE6F-56D3-407C-8EFD-685CF16B51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B8A21-8423-4E77-B338-D174D714BF8D}"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E144BE8-6DF6-494E-9CF8-EA8EFF8C27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81473394-2DC5-4660-AC7A-7EEA133F58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E8474FDA-CD4F-4BD2-BF18-CC74494228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CECBD1-4ABD-4C6B-AA7B-196DADE6B4A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05F5AF97-A23B-439B-AB45-AA9E48655C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359B5A57-DC02-4745-A114-A911ACABBC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43EE2131-21D2-497B-BA20-226A2862B7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4235A8-4E57-40BB-B9D3-609CACB3C0C5}"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EF71B21-13B9-4127-96E5-A61538BCBE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A53C9262-F7F3-4621-A858-B1C0D13BF6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318ABDFB-9D38-49D0-A96A-EDC0951A91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72F6EE-FD1A-4CB2-93A5-EBA99D0DEED8}"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2D682620-82B2-4ED0-B84D-E06385758D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214843B-E30D-48E7-8A3B-583F803877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9D6D4126-DC30-4E78-BE5A-869A9FD84F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17C686-C9B6-4591-952B-300AF8A0CF72}"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CF8C5FC-8641-40F2-82B4-08DA314D85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57F206B-6869-459E-9F9C-5B462DC22D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88A22717-1C16-42D5-8176-3D9487D1E3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E9A7B9-E174-4089-9C6C-D55FBF654A4E}"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568879F5-051F-4D2F-83DB-A9FB198FA5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9B32F46D-EEEA-4095-AE7B-0E75AB125D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0A218EF-DCD8-4DFD-8D65-43ACFAA300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C30843-DF70-47BC-8F5D-0A611E77B32A}"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49BF23A-A442-435A-BB2C-108D67660E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5B83598-2F26-4FE4-A24D-D9F0BDC686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054D0B4E-0F5F-47E9-99FD-93FDD9D153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7C901E-1090-4D59-A130-AAADF8BD7D74}"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4F88B23-3F94-461C-A3EF-9914E4E22E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4DA6086-789E-42D6-A969-A693AC4FDB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BCD6DA95-D7AB-4BBF-BFA7-561575F0D6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0B449D-CDE8-4FAF-9025-EF446E513144}"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8BBA6820-23DC-4091-B5AC-AF5609C9F7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098DF222-5BD4-4F14-8C9E-C3957DE601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C3F2281A-CA22-4C7C-A28D-31B26692F7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A655AC-A11E-49E5-B9C3-3FF63936F4B8}"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2F770C1C-E49E-4E15-9E96-3EC7D13CEA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D129B2B5-9FE1-4807-B251-E0EDBE97A0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AEBC7620-32D4-45A8-A410-386B52487A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2A8535-14D9-4E20-9528-EABDB9E5EC42}"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8E94405-F769-4479-A9B0-AFA80499F1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C20A3BA-8D42-47B9-9135-CFA65099CD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FDDA821F-2BAE-421F-B5EB-A5A8130326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661DF2-EFDA-4A4B-B425-E62CEC4B8648}"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897C85D-45B1-4E8C-B4CC-6A9FFE4D2C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CA93F8EF-8B5B-48A4-937B-E7990E5DC8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39A62164-1837-48AA-9C5F-C822D5FD8F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ED741B-C5FA-4C3F-857D-E569E748B6AB}"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030CF94-9509-4F23-9B34-4FBA5D56E0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6AEB0023-5261-47A9-A115-D70C8E7705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439DFDB4-287A-400C-9316-6B932FA551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57A7DA-9F47-4709-974C-983B27F6AB97}"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8F580DE4-EA2D-4DAF-8890-50E1A5F34C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15179DF-5949-4099-ADE4-0822F32C30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A6F6B50A-0407-4702-95D6-3F4EA2693B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85CB7C-E105-42B7-A78E-275A9C4E30AB}"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2274AD8-D5EA-4D7B-9051-42F7637895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B1137AE-2010-4539-8BB0-94A32FC0C8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D8BA87AC-0480-4956-9A5D-CA8CB64AB8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66BEB-B577-4CFB-81B9-EA20C774EC3B}"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1629F67C-D522-4885-877B-554CA3A1E6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E011F53A-CD52-4736-B9FF-59F6994244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FB547925-82AA-4DC3-9108-5C8A1415FA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79095B-0EF1-4272-ACB9-6D756A21D668}"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9F40D1A3-CE48-4854-8588-062D85CFDB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48A607A8-89AE-46C8-B3A8-73CFB12A51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7E04A04B-99EA-41CF-A7CE-BAFAB7D70E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1CDE2C-DDA3-4880-81FF-E03A8BCAA1A7}"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A557F3A-93F5-48C3-9805-018C632B15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E3D9D0A3-122D-49D3-A91E-DB7BA4AC62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C41F6CE4-F3EC-49A1-A856-2470E19E92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613603-B079-4ECB-A51D-6D9F08251186}"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AE6D1824-8A14-4360-AF8A-27BB3C0094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62C90A1-9682-46C9-8ABB-F34F871D76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4DD3D2B0-2C0C-4A04-AC32-CDE12F1AAE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BDF5A4-DB7A-4CB9-BA05-C6367B319B5C}"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79C5C22-B0B7-438E-8909-F883F0749B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88764DA1-3D98-4CAE-BE13-717532B286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AC79D2EB-8622-48A7-966A-9E37BBDE78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492EDE-75B2-463C-8EFB-0631C21487AD}"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DB990A96-ADDE-428E-A0D2-F09E43A981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0EA08E5-7747-4403-8A2E-5535BB87A5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F06D7AEC-C894-4613-A2FC-A1BC00C2AC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EFC964-FBA9-41BE-8950-D36C89B66165}"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19946B6-8F56-49D8-80B4-E2F851550E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84B95D37-E056-4D21-AD28-1715E7363F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EDBA9678-7DD3-4CE9-A9D9-A6382F1AA6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17DDA6-DC41-4F2F-BE46-4244298EF5F5}"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B931097B-AA0A-4672-BBFB-88247B7BC8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780027D-5A24-4FB9-92C5-8AB5A99E24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F471709-B48B-4414-BD7E-DB2EED0FEC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242218-CAAA-43B4-82C5-22E7382AC7C3}"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BEBAEA0-8ECD-4DC4-8123-DF7CE14244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F045DA0E-6768-4C79-BC7F-A2A3C8DEB4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9DECB17A-680A-45DD-A117-E08FFA98DF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0EAC2D-9756-402E-8380-872B2B81DE3F}"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5218AE1D-9829-4503-87AB-EDCF2D86D7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68F7C03A-FCA7-4C16-AFB0-46D1A65536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9F85FF52-5EC1-4CF1-8D06-D842DE04D1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E4C864-1A9B-40F2-AC63-E1620DE8B4F6}"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BB7FE653-111E-478C-BFBD-688C699571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D607A91B-59A5-46DA-96CC-DC08F55B06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90459E99-62D6-47E6-80F7-7CA2195750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3EE73E-ECB2-4223-BF06-EAD13057BA34}"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29F058E0-EFEA-4BA9-A797-08F7E553E5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85C5DCD4-07F8-451C-900D-C816A061D9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F0D724E6-38DA-4E9F-99C3-7B86B10641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A0B46D-C3D2-48EA-9E40-F73B209202D8}"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0448247-EDB2-4B6F-925F-B305B4387F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2E03B726-9B85-4FFF-914D-DD3DE6A630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59D238C7-1785-4D84-8478-1F4E280F5B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BD3903-C131-48E9-9BC4-16E78BD0B946}"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AC20F4D-E46E-48BE-AF4A-1BAD93C3F5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F7EDA49-6439-4A84-902E-100B8D9553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C470BD37-AC12-4270-BE07-F27BF9759D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D97150-C934-4462-A6DB-1C916D436203}"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618BF7C-0EF9-42EC-93BD-6EA723B2FC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6B66BA2-7688-4986-9B54-EC960AC081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F111EBF1-9FDA-4D17-A5AD-43774D2BC8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2618DDC-11BB-491C-9708-685C9CB71D14}"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16114ED-B5E6-4B93-B960-2C575CC2F2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1BD7BD7-17BA-4D69-B9A1-29CC624723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FE2F3EE1-D721-4C9A-8237-31D004DBA4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A74D23-E81E-491A-9354-60026FB4ABEA}"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006E046-6CCE-4F74-A283-FB1F06E2F5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00FCA03D-6AF0-4D93-B90E-3080209EB4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13121003-D671-4727-B724-1E4FD3ED6A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CD28E8-9DC1-479E-98AE-BABBB53B1163}"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F02124C7-0233-4B59-BEE1-FF68587725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81EC29A-572E-4759-ADCD-11C832387D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FE19F89-EDEF-4B19-8008-D9DFC43DA1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8E9619-5101-4360-B0CB-4B48D7C616D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0292EE9-A97A-4C13-B9B5-5206ADC073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BE873CF-AE94-4BED-96AC-33D5269F93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CB03C5A9-400F-4955-ACB2-C5263D9B67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7DA488-1A01-4FF4-AAE6-2A4C20F4BA6A}"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DF43F9E0-264A-456B-B4E4-1E7DB875DF9F}"/>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75254F0-3EEF-4F8E-88E6-025B5E6F1DAC}"/>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B682BFBF-8A16-44C5-8604-6FAF4DC4D63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4997C26-BC91-49FA-8A7C-B93ADD490662}"/>
              </a:ext>
            </a:extLst>
          </p:cNvPr>
          <p:cNvSpPr>
            <a:spLocks noGrp="1"/>
          </p:cNvSpPr>
          <p:nvPr>
            <p:ph type="sldNum" sz="quarter" idx="12"/>
          </p:nvPr>
        </p:nvSpPr>
        <p:spPr>
          <a:xfrm>
            <a:off x="8229600" y="6473825"/>
            <a:ext cx="758825" cy="247650"/>
          </a:xfrm>
        </p:spPr>
        <p:txBody>
          <a:bodyPr/>
          <a:lstStyle>
            <a:lvl1pPr>
              <a:defRPr smtClean="0"/>
            </a:lvl1pPr>
          </a:lstStyle>
          <a:p>
            <a:pPr>
              <a:defRPr/>
            </a:pPr>
            <a:fld id="{D21A88F4-43E6-485D-8CB6-1EF23866A849}" type="slidenum">
              <a:rPr lang="en-US" altLang="en-US"/>
              <a:pPr>
                <a:defRPr/>
              </a:pPr>
              <a:t>‹#›</a:t>
            </a:fld>
            <a:endParaRPr lang="en-US" altLang="en-US"/>
          </a:p>
        </p:txBody>
      </p:sp>
    </p:spTree>
    <p:extLst>
      <p:ext uri="{BB962C8B-B14F-4D97-AF65-F5344CB8AC3E}">
        <p14:creationId xmlns:p14="http://schemas.microsoft.com/office/powerpoint/2010/main" val="215476585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D13A42AE-5E82-4B18-AE06-3C77A2E87601}"/>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5DFAAC25-357C-498F-831B-E376BBD06E3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21D81E6-D400-4D88-86FE-FDC1F882C28C}"/>
              </a:ext>
            </a:extLst>
          </p:cNvPr>
          <p:cNvSpPr>
            <a:spLocks noGrp="1"/>
          </p:cNvSpPr>
          <p:nvPr>
            <p:ph type="sldNum" sz="quarter" idx="12"/>
          </p:nvPr>
        </p:nvSpPr>
        <p:spPr/>
        <p:txBody>
          <a:bodyPr/>
          <a:lstStyle>
            <a:lvl1pPr>
              <a:defRPr/>
            </a:lvl1pPr>
          </a:lstStyle>
          <a:p>
            <a:pPr>
              <a:defRPr/>
            </a:pPr>
            <a:fld id="{AECE056B-8C77-4B6D-B965-3C54945567E5}" type="slidenum">
              <a:rPr lang="en-US" altLang="en-US"/>
              <a:pPr>
                <a:defRPr/>
              </a:pPr>
              <a:t>‹#›</a:t>
            </a:fld>
            <a:endParaRPr lang="en-US" altLang="en-US"/>
          </a:p>
        </p:txBody>
      </p:sp>
    </p:spTree>
    <p:extLst>
      <p:ext uri="{BB962C8B-B14F-4D97-AF65-F5344CB8AC3E}">
        <p14:creationId xmlns:p14="http://schemas.microsoft.com/office/powerpoint/2010/main" val="51853652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7F434-5139-4C5D-A32A-BD2A1FC446D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D4CF8D-12CF-4C11-8ECD-92CC3FC4D2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05933F-AFF2-4311-8076-3A40BBD20241}"/>
              </a:ext>
            </a:extLst>
          </p:cNvPr>
          <p:cNvSpPr>
            <a:spLocks noGrp="1"/>
          </p:cNvSpPr>
          <p:nvPr>
            <p:ph type="sldNum" sz="quarter" idx="12"/>
          </p:nvPr>
        </p:nvSpPr>
        <p:spPr/>
        <p:txBody>
          <a:bodyPr/>
          <a:lstStyle>
            <a:lvl1pPr>
              <a:defRPr smtClean="0"/>
            </a:lvl1pPr>
          </a:lstStyle>
          <a:p>
            <a:pPr>
              <a:defRPr/>
            </a:pPr>
            <a:fld id="{9629220B-8ED8-4E95-8C2E-E9893BBEAC0C}" type="slidenum">
              <a:rPr lang="en-US" altLang="en-US"/>
              <a:pPr>
                <a:defRPr/>
              </a:pPr>
              <a:t>‹#›</a:t>
            </a:fld>
            <a:endParaRPr lang="en-US" altLang="en-US"/>
          </a:p>
        </p:txBody>
      </p:sp>
    </p:spTree>
    <p:extLst>
      <p:ext uri="{BB962C8B-B14F-4D97-AF65-F5344CB8AC3E}">
        <p14:creationId xmlns:p14="http://schemas.microsoft.com/office/powerpoint/2010/main" val="120516448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9E5C2A56-531A-4F3B-9AB8-E8DB61259034}"/>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4F7E7D97-96F5-4BD6-AB90-D865D577AD3A}"/>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751EEB9B-13CD-4339-94F4-43585FCFCE1B}"/>
              </a:ext>
            </a:extLst>
          </p:cNvPr>
          <p:cNvSpPr>
            <a:spLocks noGrp="1"/>
          </p:cNvSpPr>
          <p:nvPr>
            <p:ph type="sldNum" sz="quarter" idx="12"/>
          </p:nvPr>
        </p:nvSpPr>
        <p:spPr>
          <a:xfrm>
            <a:off x="8229600" y="6473825"/>
            <a:ext cx="758825" cy="247650"/>
          </a:xfrm>
        </p:spPr>
        <p:txBody>
          <a:bodyPr/>
          <a:lstStyle>
            <a:lvl1pPr>
              <a:defRPr smtClean="0"/>
            </a:lvl1pPr>
          </a:lstStyle>
          <a:p>
            <a:pPr>
              <a:defRPr/>
            </a:pPr>
            <a:fld id="{70CDD21E-31C5-4FF6-A869-C8B56F20641A}" type="slidenum">
              <a:rPr lang="en-US" altLang="en-US"/>
              <a:pPr>
                <a:defRPr/>
              </a:pPr>
              <a:t>‹#›</a:t>
            </a:fld>
            <a:endParaRPr lang="en-US" altLang="en-US"/>
          </a:p>
        </p:txBody>
      </p:sp>
    </p:spTree>
    <p:extLst>
      <p:ext uri="{BB962C8B-B14F-4D97-AF65-F5344CB8AC3E}">
        <p14:creationId xmlns:p14="http://schemas.microsoft.com/office/powerpoint/2010/main" val="83219249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CCFFFA1-595A-41E5-8345-7C57EEB388B3}"/>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C29C4BFC-0E05-44B1-9929-ACE51360C04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64EA58AF-995A-4DFF-8043-86397DDF993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A292E88B-55EC-4B99-A98F-4CBA3EE08897}"/>
              </a:ext>
            </a:extLst>
          </p:cNvPr>
          <p:cNvSpPr>
            <a:spLocks noGrp="1"/>
          </p:cNvSpPr>
          <p:nvPr>
            <p:ph type="sldNum" sz="quarter" idx="12"/>
          </p:nvPr>
        </p:nvSpPr>
        <p:spPr/>
        <p:txBody>
          <a:bodyPr/>
          <a:lstStyle>
            <a:lvl1pPr>
              <a:defRPr smtClean="0"/>
            </a:lvl1pPr>
          </a:lstStyle>
          <a:p>
            <a:pPr>
              <a:defRPr/>
            </a:pPr>
            <a:fld id="{16D9A0F0-3E1B-43CF-83C0-7BA303619D55}" type="slidenum">
              <a:rPr lang="en-US" altLang="en-US"/>
              <a:pPr>
                <a:defRPr/>
              </a:pPr>
              <a:t>‹#›</a:t>
            </a:fld>
            <a:endParaRPr lang="en-US" altLang="en-US"/>
          </a:p>
        </p:txBody>
      </p:sp>
    </p:spTree>
    <p:extLst>
      <p:ext uri="{BB962C8B-B14F-4D97-AF65-F5344CB8AC3E}">
        <p14:creationId xmlns:p14="http://schemas.microsoft.com/office/powerpoint/2010/main" val="37953400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6A877371-C20C-4627-96EB-0A9031432DD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FC80D42-F630-4BB2-8ACD-371C284C4C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E6DE5A22-E7A7-4EEE-BE7B-B95173479A70}"/>
              </a:ext>
            </a:extLst>
          </p:cNvPr>
          <p:cNvSpPr>
            <a:spLocks noGrp="1"/>
          </p:cNvSpPr>
          <p:nvPr>
            <p:ph type="sldNum" sz="quarter" idx="12"/>
          </p:nvPr>
        </p:nvSpPr>
        <p:spPr/>
        <p:txBody>
          <a:bodyPr/>
          <a:lstStyle>
            <a:lvl1pPr>
              <a:defRPr/>
            </a:lvl1pPr>
          </a:lstStyle>
          <a:p>
            <a:pPr>
              <a:defRPr/>
            </a:pPr>
            <a:fld id="{4F1A5060-6C13-460F-A5E1-653761E765BB}" type="slidenum">
              <a:rPr lang="en-US" altLang="en-US"/>
              <a:pPr>
                <a:defRPr/>
              </a:pPr>
              <a:t>‹#›</a:t>
            </a:fld>
            <a:endParaRPr lang="en-US" altLang="en-US"/>
          </a:p>
        </p:txBody>
      </p:sp>
    </p:spTree>
    <p:extLst>
      <p:ext uri="{BB962C8B-B14F-4D97-AF65-F5344CB8AC3E}">
        <p14:creationId xmlns:p14="http://schemas.microsoft.com/office/powerpoint/2010/main" val="265074914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89F800A-9B66-4325-91D9-4665B160CB7F}"/>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988DA817-F1EB-472E-9D86-797DA5D4638B}"/>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29EFA72-572B-43F8-AB64-22C81C564747}"/>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9CC6DEC4-8436-412C-8174-B1ECEB6793E2}"/>
              </a:ext>
            </a:extLst>
          </p:cNvPr>
          <p:cNvSpPr>
            <a:spLocks noGrp="1"/>
          </p:cNvSpPr>
          <p:nvPr>
            <p:ph type="sldNum" sz="quarter" idx="12"/>
          </p:nvPr>
        </p:nvSpPr>
        <p:spPr>
          <a:xfrm>
            <a:off x="8229600" y="6477000"/>
            <a:ext cx="762000" cy="247650"/>
          </a:xfrm>
        </p:spPr>
        <p:txBody>
          <a:bodyPr/>
          <a:lstStyle>
            <a:lvl1pPr>
              <a:defRPr smtClean="0"/>
            </a:lvl1pPr>
          </a:lstStyle>
          <a:p>
            <a:pPr>
              <a:defRPr/>
            </a:pPr>
            <a:fld id="{5EC662AB-C05A-4461-B8C7-A5BBD8627EE9}" type="slidenum">
              <a:rPr lang="en-US" altLang="en-US"/>
              <a:pPr>
                <a:defRPr/>
              </a:pPr>
              <a:t>‹#›</a:t>
            </a:fld>
            <a:endParaRPr lang="en-US" altLang="en-US"/>
          </a:p>
        </p:txBody>
      </p:sp>
    </p:spTree>
    <p:extLst>
      <p:ext uri="{BB962C8B-B14F-4D97-AF65-F5344CB8AC3E}">
        <p14:creationId xmlns:p14="http://schemas.microsoft.com/office/powerpoint/2010/main" val="169945620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D73B3C8-8CE9-48B5-84E8-7F6ACCE3A9EA}"/>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D1721367-384D-4200-9745-B9EEB107543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7FF0E810-18EE-4C3B-840C-C5A98ECE947D}"/>
              </a:ext>
            </a:extLst>
          </p:cNvPr>
          <p:cNvSpPr>
            <a:spLocks noGrp="1"/>
          </p:cNvSpPr>
          <p:nvPr>
            <p:ph type="sldNum" sz="quarter" idx="12"/>
          </p:nvPr>
        </p:nvSpPr>
        <p:spPr/>
        <p:txBody>
          <a:bodyPr/>
          <a:lstStyle>
            <a:lvl1pPr>
              <a:defRPr/>
            </a:lvl1pPr>
          </a:lstStyle>
          <a:p>
            <a:pPr>
              <a:defRPr/>
            </a:pPr>
            <a:fld id="{383E7376-B77B-47CC-8C34-9554B31CE27F}" type="slidenum">
              <a:rPr lang="en-US" altLang="en-US"/>
              <a:pPr>
                <a:defRPr/>
              </a:pPr>
              <a:t>‹#›</a:t>
            </a:fld>
            <a:endParaRPr lang="en-US" altLang="en-US"/>
          </a:p>
        </p:txBody>
      </p:sp>
    </p:spTree>
    <p:extLst>
      <p:ext uri="{BB962C8B-B14F-4D97-AF65-F5344CB8AC3E}">
        <p14:creationId xmlns:p14="http://schemas.microsoft.com/office/powerpoint/2010/main" val="3336478138"/>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3E4FD403-CB6E-49D4-A21C-FFE310199C7B}"/>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9B92526D-2680-4C42-8DF4-43168A1FE0C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2F5A4AB5-993D-4D6A-AAFD-AE39038CB9A7}"/>
              </a:ext>
            </a:extLst>
          </p:cNvPr>
          <p:cNvSpPr>
            <a:spLocks noGrp="1"/>
          </p:cNvSpPr>
          <p:nvPr>
            <p:ph type="sldNum" sz="quarter" idx="12"/>
          </p:nvPr>
        </p:nvSpPr>
        <p:spPr/>
        <p:txBody>
          <a:bodyPr/>
          <a:lstStyle>
            <a:lvl1pPr>
              <a:defRPr smtClean="0"/>
            </a:lvl1pPr>
          </a:lstStyle>
          <a:p>
            <a:pPr>
              <a:defRPr/>
            </a:pPr>
            <a:fld id="{D024578D-D782-4063-B84D-4898E9B20021}" type="slidenum">
              <a:rPr lang="en-US" altLang="en-US"/>
              <a:pPr>
                <a:defRPr/>
              </a:pPr>
              <a:t>‹#›</a:t>
            </a:fld>
            <a:endParaRPr lang="en-US" altLang="en-US"/>
          </a:p>
        </p:txBody>
      </p:sp>
    </p:spTree>
    <p:extLst>
      <p:ext uri="{BB962C8B-B14F-4D97-AF65-F5344CB8AC3E}">
        <p14:creationId xmlns:p14="http://schemas.microsoft.com/office/powerpoint/2010/main" val="393348381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FC92F841-6C39-4319-A96C-DE8C7D8B1219}"/>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EE0B4C6-A289-45A8-A957-DB7DD0537491}"/>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606AD6AB-0870-4953-85A2-B3BBC143823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94D8DC9-21AC-4DCE-A7C0-8B4E42541F0C}"/>
              </a:ext>
            </a:extLst>
          </p:cNvPr>
          <p:cNvSpPr>
            <a:spLocks noGrp="1"/>
          </p:cNvSpPr>
          <p:nvPr>
            <p:ph type="sldNum" sz="quarter" idx="12"/>
          </p:nvPr>
        </p:nvSpPr>
        <p:spPr/>
        <p:txBody>
          <a:bodyPr/>
          <a:lstStyle>
            <a:lvl1pPr>
              <a:defRPr smtClean="0"/>
            </a:lvl1pPr>
          </a:lstStyle>
          <a:p>
            <a:pPr>
              <a:defRPr/>
            </a:pPr>
            <a:fld id="{E60658AE-016B-4E43-A336-68B0D7B5ED72}" type="slidenum">
              <a:rPr lang="en-US" altLang="en-US"/>
              <a:pPr>
                <a:defRPr/>
              </a:pPr>
              <a:t>‹#›</a:t>
            </a:fld>
            <a:endParaRPr lang="en-US" altLang="en-US"/>
          </a:p>
        </p:txBody>
      </p:sp>
    </p:spTree>
    <p:extLst>
      <p:ext uri="{BB962C8B-B14F-4D97-AF65-F5344CB8AC3E}">
        <p14:creationId xmlns:p14="http://schemas.microsoft.com/office/powerpoint/2010/main" val="28143166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81184F8-D8BD-4DFB-BE1E-1F3A1567C62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3D15270-A6D6-4B9A-902F-7063BFA5315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6A46B3C7-0408-4FF1-B067-B6956238EF38}"/>
              </a:ext>
            </a:extLst>
          </p:cNvPr>
          <p:cNvSpPr>
            <a:spLocks noGrp="1"/>
          </p:cNvSpPr>
          <p:nvPr>
            <p:ph type="sldNum" sz="quarter" idx="12"/>
          </p:nvPr>
        </p:nvSpPr>
        <p:spPr/>
        <p:txBody>
          <a:bodyPr/>
          <a:lstStyle>
            <a:lvl1pPr>
              <a:defRPr smtClean="0"/>
            </a:lvl1pPr>
          </a:lstStyle>
          <a:p>
            <a:pPr>
              <a:defRPr/>
            </a:pPr>
            <a:fld id="{0F778946-37A4-4B0F-B781-4DB7D14A10CD}" type="slidenum">
              <a:rPr lang="en-US" altLang="en-US"/>
              <a:pPr>
                <a:defRPr/>
              </a:pPr>
              <a:t>‹#›</a:t>
            </a:fld>
            <a:endParaRPr lang="en-US" altLang="en-US"/>
          </a:p>
        </p:txBody>
      </p:sp>
    </p:spTree>
    <p:extLst>
      <p:ext uri="{BB962C8B-B14F-4D97-AF65-F5344CB8AC3E}">
        <p14:creationId xmlns:p14="http://schemas.microsoft.com/office/powerpoint/2010/main" val="34346620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0796FD3-6DEC-483B-99AB-A583BF6FEAC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029" name="Text Placeholder 7">
            <a:extLst>
              <a:ext uri="{FF2B5EF4-FFF2-40B4-BE49-F238E27FC236}">
                <a16:creationId xmlns:a16="http://schemas.microsoft.com/office/drawing/2014/main" id="{22C618DF-2A10-4E58-9084-5964377F1755}"/>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30B4451-424E-4C40-84C5-C7C54E399A7D}"/>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09C5E7B-6CF5-4C29-A103-E20A0FF971C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26B3F650-C5BE-443D-A49A-9BBBCE3C4222}"/>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E84C62BA-CD3F-4BAB-8378-E0889D74754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A0F098D4-FC7D-420B-9BE8-F7112686E781}"/>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61BFD2FD-61D0-40FB-9FDE-8991F732C41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Straight Connector 11">
            <a:extLst>
              <a:ext uri="{FF2B5EF4-FFF2-40B4-BE49-F238E27FC236}">
                <a16:creationId xmlns:a16="http://schemas.microsoft.com/office/drawing/2014/main" id="{154E3D75-5B18-4AEF-A105-01C70B69589C}"/>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455" r:id="rId1"/>
    <p:sldLayoutId id="2147484456" r:id="rId2"/>
    <p:sldLayoutId id="2147484457" r:id="rId3"/>
    <p:sldLayoutId id="2147484452" r:id="rId4"/>
    <p:sldLayoutId id="2147484458" r:id="rId5"/>
    <p:sldLayoutId id="2147484453" r:id="rId6"/>
    <p:sldLayoutId id="2147484459" r:id="rId7"/>
    <p:sldLayoutId id="2147484460" r:id="rId8"/>
    <p:sldLayoutId id="2147484461" r:id="rId9"/>
    <p:sldLayoutId id="2147484454" r:id="rId10"/>
    <p:sldLayoutId id="214748446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2711014-A3C0-43F6-8CF0-85848E7A76C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will  your resurrection  be  like?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842605-A8BA-4793-A2A7-850A98B871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FB668E-40DB-4601-8B4E-0283D3478707}"/>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ancient Jewish concept.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Sadducees: </a:t>
            </a:r>
            <a:r>
              <a:rPr lang="en-US" sz="4400" b="1" u="sng" dirty="0">
                <a:solidFill>
                  <a:srgbClr val="990033"/>
                </a:solidFill>
                <a:effectLst>
                  <a:outerShdw blurRad="38100" dist="38100" dir="2700000" algn="tl">
                    <a:srgbClr val="000000">
                      <a:alpha val="43137"/>
                    </a:srgbClr>
                  </a:outerShdw>
                </a:effectLst>
                <a:latin typeface="Arial Narrow" pitchFamily="34" charset="0"/>
              </a:rPr>
              <a:t>no 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339966"/>
                </a:solidFill>
                <a:effectLst>
                  <a:outerShdw blurRad="38100" dist="38100" dir="2700000" algn="tl">
                    <a:srgbClr val="000000">
                      <a:alpha val="43137"/>
                    </a:srgbClr>
                  </a:outerShdw>
                </a:effectLst>
                <a:latin typeface="Arial Narrow" pitchFamily="34" charset="0"/>
              </a:rPr>
              <a:t>Pharisees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 but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very vague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247A957-54BA-4D3E-93C8-981B76E6CE5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2252E8-6D79-460F-B6D0-759BBFDB03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A42779-744B-4DA7-8E7E-86041572088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6:5 - No one remembers you when he is dead. Who praises you from the grave?</a:t>
            </a:r>
          </a:p>
        </p:txBody>
      </p:sp>
      <p:sp>
        <p:nvSpPr>
          <p:cNvPr id="4" name="Rectangle 3">
            <a:extLst>
              <a:ext uri="{FF2B5EF4-FFF2-40B4-BE49-F238E27FC236}">
                <a16:creationId xmlns:a16="http://schemas.microsoft.com/office/drawing/2014/main" id="{347D70C3-EE4F-4684-8832-BC664CAC3C8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CBF764-4DAC-46AE-A019-3285340B847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4319C56-6A3C-464B-83E8-E51E31CA87E6}"/>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6:5 - No one remembers you when he is dead. Who praises you from the grave?</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30:9 - What gain is there in my destruction, in my going down into the pit? Will the dust praise you? Will it proclaim your faithfulness?</a:t>
            </a:r>
          </a:p>
        </p:txBody>
      </p:sp>
      <p:sp>
        <p:nvSpPr>
          <p:cNvPr id="4" name="Rectangle 3">
            <a:extLst>
              <a:ext uri="{FF2B5EF4-FFF2-40B4-BE49-F238E27FC236}">
                <a16:creationId xmlns:a16="http://schemas.microsoft.com/office/drawing/2014/main" id="{CCE5DFF7-AAA4-4BDA-8F3E-23ADEB2C73E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BAAAC0-C8E8-4E95-8178-910071E3B09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14FAA0-6B97-42D5-81FB-31B8AB8B88C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6:5 - No one remembers you when he is dead. Who praises you from the grave?</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30:9 - What gain is there in my destruction, in my going down into the pit? Will the dust praise you? Will it proclaim your faithfulness?</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115:17 - It is not the dead who praise the LORD, those who go down to silence.</a:t>
            </a:r>
          </a:p>
        </p:txBody>
      </p:sp>
      <p:sp>
        <p:nvSpPr>
          <p:cNvPr id="4" name="Rectangle 3">
            <a:extLst>
              <a:ext uri="{FF2B5EF4-FFF2-40B4-BE49-F238E27FC236}">
                <a16:creationId xmlns:a16="http://schemas.microsoft.com/office/drawing/2014/main" id="{A36CAD92-0FA5-492F-962C-CD4CAFC49E8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ECBFB3-CB91-4C4F-8A42-398C94B8ED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182C03-81FE-43CF-8B2A-487DBFB19AC2}"/>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6:5 - No one remembers you when he is dead. Who praises you from the grave?</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30:9 - What gain is there in my destruction, in my going down into the pit? Will the dust praise you? Will it proclaim your faithfulness?</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115:17 - It is not the dead who praise the LORD, those who go down to silence.</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Job 19:25-26 - I know that my Redeemer lives, and that in the end he will stand upon the earth. And after my skin has been destroyed, yet in my flesh I will see God.</a:t>
            </a:r>
          </a:p>
        </p:txBody>
      </p:sp>
      <p:sp>
        <p:nvSpPr>
          <p:cNvPr id="4" name="Rectangle 3">
            <a:extLst>
              <a:ext uri="{FF2B5EF4-FFF2-40B4-BE49-F238E27FC236}">
                <a16:creationId xmlns:a16="http://schemas.microsoft.com/office/drawing/2014/main" id="{C0ACCC10-5E7B-4583-B8B3-BCF6148793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D5BFF7-F2AD-4C75-A439-FDF11E4B4F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002358-4100-4941-8A25-9D10E8D19E96}"/>
              </a:ext>
            </a:extLst>
          </p:cNvPr>
          <p:cNvSpPr>
            <a:spLocks noGrp="1" noChangeArrowheads="1"/>
          </p:cNvSpPr>
          <p:nvPr>
            <p:ph idx="1"/>
          </p:nvPr>
        </p:nvSpPr>
        <p:spPr>
          <a:xfrm>
            <a:off x="457200" y="1143000"/>
            <a:ext cx="8229600" cy="57150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6:5 - No one remembers you when he is dead. Who praises you from the grave?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30:9 - What gain is there in my destruction, in my going down into the pit? Will the dust praise you? Will it proclaim your faithfulness?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115:17 - It is not the dead who praise the LORD, those who go down to silence.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Job 19:25-26 - I know that my Redeemer lives, and that in the end he will stand upon the earth. And after my skin has been destroyed, yet in my flesh I will see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73:24 - You guide me with your counsel, and afterward you will take me into glory.</a:t>
            </a:r>
          </a:p>
        </p:txBody>
      </p:sp>
      <p:sp>
        <p:nvSpPr>
          <p:cNvPr id="4" name="Rectangle 3">
            <a:extLst>
              <a:ext uri="{FF2B5EF4-FFF2-40B4-BE49-F238E27FC236}">
                <a16:creationId xmlns:a16="http://schemas.microsoft.com/office/drawing/2014/main" id="{6CDD3FAD-DE35-44C9-BB0A-6393B8F26D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76BAB5-24D7-4B96-8D04-D2278886FB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363EE2-0B2A-4820-8C73-D8CA2D20260C}"/>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ancient Jewish concept.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ancient non-Jewish concept.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8EB26CB-7C60-42A0-9705-9606A1CEE68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8249A7-0181-4844-B607-26C56861BAE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8E96C4-4A49-4ED8-9D37-1B50930A9FF4}"/>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the Non-Christian World Thought.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What Will Your Resurrection Really Be Like?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v35-50</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858483-0CDD-4126-A280-0186ADEAD3E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875E64-DA63-4E26-94ED-3664B99905B9}"/>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Rapture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4:13-14 - Brothers, we do not want you to be ignorant about those who fall asleep, or to grieve like the rest of men, who have no hope. We believe that Jesus died and rose again and so we believe that God will bring with Jesus those who have fallen asleep in him. </a:t>
            </a:r>
          </a:p>
        </p:txBody>
      </p:sp>
      <p:sp>
        <p:nvSpPr>
          <p:cNvPr id="4" name="Rectangle 3">
            <a:extLst>
              <a:ext uri="{FF2B5EF4-FFF2-40B4-BE49-F238E27FC236}">
                <a16:creationId xmlns:a16="http://schemas.microsoft.com/office/drawing/2014/main" id="{B2AC513A-7346-462A-9BEC-71BC5F9E3E3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196B2F-E36A-4785-81CB-F06F144C0A9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3B56CB-ACB2-4AFE-BCA5-F873DBCC05F7}"/>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Rapture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4:15-17 - According to the Lord’s own word, we tell you that we who are still alive, who are left till the coming of the Lord, will certainly not precede those who have fallen asleep. For the Lord himself will come down from heaven, with a loud command, with the voice of the archangel and with the trumpet call of God, and the dead in Christ will rise first. After that, we who are still alive and are left will be caught up together with them in the clouds to meet the Lord in the air.  And so we will be with the Lord forever.</a:t>
            </a:r>
            <a:endParaRPr lang="en-US" sz="2400" dirty="0">
              <a:solidFill>
                <a:schemeClr val="tx1"/>
              </a:solidFill>
              <a:latin typeface="Arial" pitchFamily="34" charset="0"/>
              <a:cs typeface="Arial" pitchFamily="34" charset="0"/>
            </a:endParaRPr>
          </a:p>
        </p:txBody>
      </p:sp>
      <p:sp>
        <p:nvSpPr>
          <p:cNvPr id="4" name="Rectangle 3">
            <a:extLst>
              <a:ext uri="{FF2B5EF4-FFF2-40B4-BE49-F238E27FC236}">
                <a16:creationId xmlns:a16="http://schemas.microsoft.com/office/drawing/2014/main" id="{52A62AFA-CDAA-4168-AAB8-E0A3E22C2C7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FB7478-8930-46BB-B764-0A7E0369A1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3E021B5-DF8C-4BD4-978E-B4D2B46A0697}"/>
              </a:ext>
            </a:extLst>
          </p:cNvPr>
          <p:cNvSpPr>
            <a:spLocks noGrp="1" noChangeArrowheads="1"/>
          </p:cNvSpPr>
          <p:nvPr>
            <p:ph idx="1"/>
          </p:nvPr>
        </p:nvSpPr>
        <p:spPr>
          <a:xfrm>
            <a:off x="457200" y="1066800"/>
            <a:ext cx="8229600" cy="5791200"/>
          </a:xfrm>
        </p:spPr>
        <p:txBody>
          <a:bodyPr>
            <a:normAutofit/>
          </a:bodyPr>
          <a:lstStyle/>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15:35-39</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But someone may ask, “How are the dead raised? With what kind of body will they come?” How foolish! What you sow does not come to life unless it dies. When you sow, you do not plant the body that will be, but just a seed, perhaps of wheat or of something else. But God gives it a body as he has determined, and to each kind of seed he gives its own body. All flesh is not the same: Men have one kind of flesh, animals have another, birds another and fish another.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297065C-2FCD-4B1F-912C-F444B0057F7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00849E-F9D5-4686-9D98-B19E2DACB158}"/>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It’s like having a flower </a:t>
            </a:r>
            <a:r>
              <a:rPr lang="en-US" sz="4400" b="1" u="sng" dirty="0">
                <a:solidFill>
                  <a:srgbClr val="990033"/>
                </a:solidFill>
                <a:effectLst>
                  <a:outerShdw blurRad="38100" dist="38100" dir="2700000" algn="tl">
                    <a:srgbClr val="000000">
                      <a:alpha val="43137"/>
                    </a:srgbClr>
                  </a:outerShdw>
                </a:effectLst>
                <a:latin typeface="Arial Narrow" pitchFamily="34" charset="0"/>
              </a:rPr>
              <a:t>bloom</a:t>
            </a:r>
            <a:r>
              <a:rPr lang="en-US" sz="4400" b="1" dirty="0">
                <a:solidFill>
                  <a:srgbClr val="990033"/>
                </a:solidFill>
                <a:effectLst>
                  <a:outerShdw blurRad="38100" dist="38100" dir="2700000" algn="tl">
                    <a:srgbClr val="000000">
                      <a:alpha val="43137"/>
                    </a:srgbClr>
                  </a:outerShdw>
                </a:effectLst>
                <a:latin typeface="Arial Narrow" pitchFamily="34" charset="0"/>
              </a:rPr>
              <a:t> 	after planting  a seed.</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15:35-38 - But someone may ask, “How are the dead raised? With what kind of body will they come?” How foolish! What you sow does not come to life unless it dies. When you sow, you do not plant the body that will be, but just a seed, perhaps of wheat or of something else. But God gives it a body as he has determined, and to each kind of seed he gives its own body.</a:t>
            </a:r>
          </a:p>
        </p:txBody>
      </p:sp>
      <p:sp>
        <p:nvSpPr>
          <p:cNvPr id="4" name="Rectangle 3">
            <a:extLst>
              <a:ext uri="{FF2B5EF4-FFF2-40B4-BE49-F238E27FC236}">
                <a16:creationId xmlns:a16="http://schemas.microsoft.com/office/drawing/2014/main" id="{51EC1E8C-81E5-4405-85BD-9A39F61D313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FB7B20-D393-4F86-B5C8-8ECF3A55E17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7A7D20-5D89-4261-AAF3-742C35386159}"/>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It’s like having a flower </a:t>
            </a:r>
            <a:r>
              <a:rPr lang="en-US" sz="4400" b="1" u="sng" dirty="0">
                <a:solidFill>
                  <a:srgbClr val="990033"/>
                </a:solidFill>
                <a:effectLst>
                  <a:outerShdw blurRad="38100" dist="38100" dir="2700000" algn="tl">
                    <a:srgbClr val="000000">
                      <a:alpha val="43137"/>
                    </a:srgbClr>
                  </a:outerShdw>
                </a:effectLst>
                <a:latin typeface="Arial Narrow" pitchFamily="34" charset="0"/>
              </a:rPr>
              <a:t>bloom</a:t>
            </a:r>
            <a:r>
              <a:rPr lang="en-US" sz="4400" b="1" dirty="0">
                <a:solidFill>
                  <a:srgbClr val="990033"/>
                </a:solidFill>
                <a:effectLst>
                  <a:outerShdw blurRad="38100" dist="38100" dir="2700000" algn="tl">
                    <a:srgbClr val="000000">
                      <a:alpha val="43137"/>
                    </a:srgbClr>
                  </a:outerShdw>
                </a:effectLst>
                <a:latin typeface="Arial Narrow" pitchFamily="34" charset="0"/>
              </a:rPr>
              <a:t> 	after planting  a seed.</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15:35-38 - But someone may ask, “How are the dead raised? With what kind of body will they come?” How foolish!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What you sow does not come to life unless it dies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When you sow, you do not plant the body that will be, but just a seed, perhaps of wheat or of something else. But God gives it a body as he has determined, and to each kind of seed he gives its own body.</a:t>
            </a:r>
          </a:p>
        </p:txBody>
      </p:sp>
      <p:sp>
        <p:nvSpPr>
          <p:cNvPr id="4" name="Rectangle 3">
            <a:extLst>
              <a:ext uri="{FF2B5EF4-FFF2-40B4-BE49-F238E27FC236}">
                <a16:creationId xmlns:a16="http://schemas.microsoft.com/office/drawing/2014/main" id="{3F7AB656-2031-46F0-9ADE-EAA4824415C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B71A2A-5D1A-466F-8A72-5F469E1C10A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569497-FB63-47B8-9D13-756BFBED1C08}"/>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It’s like having a flower </a:t>
            </a:r>
            <a:r>
              <a:rPr lang="en-US" sz="4400" b="1" u="sng" dirty="0">
                <a:solidFill>
                  <a:srgbClr val="990033"/>
                </a:solidFill>
                <a:effectLst>
                  <a:outerShdw blurRad="38100" dist="38100" dir="2700000" algn="tl">
                    <a:srgbClr val="000000">
                      <a:alpha val="43137"/>
                    </a:srgbClr>
                  </a:outerShdw>
                </a:effectLst>
                <a:latin typeface="Arial Narrow" pitchFamily="34" charset="0"/>
              </a:rPr>
              <a:t>bloom</a:t>
            </a:r>
            <a:r>
              <a:rPr lang="en-US" sz="4400" b="1" dirty="0">
                <a:solidFill>
                  <a:srgbClr val="990033"/>
                </a:solidFill>
                <a:effectLst>
                  <a:outerShdw blurRad="38100" dist="38100" dir="2700000" algn="tl">
                    <a:srgbClr val="000000">
                      <a:alpha val="43137"/>
                    </a:srgbClr>
                  </a:outerShdw>
                </a:effectLst>
                <a:latin typeface="Arial Narrow" pitchFamily="34" charset="0"/>
              </a:rPr>
              <a:t> 	after planting  a seed.</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15:35-38 - But someone may ask, “How are the dead raised? With what kind of body will they come?” How foolish! What you sow does not come to life unless it dies.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you sow, you do not plant the body that will be, but just a seed, perhaps of wheat or of something else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But God gives it a body as he has determined, and to each kind of seed he gives its own body.</a:t>
            </a:r>
          </a:p>
        </p:txBody>
      </p:sp>
      <p:sp>
        <p:nvSpPr>
          <p:cNvPr id="4" name="Rectangle 3">
            <a:extLst>
              <a:ext uri="{FF2B5EF4-FFF2-40B4-BE49-F238E27FC236}">
                <a16:creationId xmlns:a16="http://schemas.microsoft.com/office/drawing/2014/main" id="{013DCF4D-621B-433F-8ADE-5EE3A2C521E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C3977C-23CC-4348-AF4A-F9F47BB3DBA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8F0454-785C-46D4-9B60-5B388CFE6F38}"/>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It’s like having a flower </a:t>
            </a:r>
            <a:r>
              <a:rPr lang="en-US" sz="4400" b="1" u="sng" dirty="0">
                <a:solidFill>
                  <a:srgbClr val="990033"/>
                </a:solidFill>
                <a:effectLst>
                  <a:outerShdw blurRad="38100" dist="38100" dir="2700000" algn="tl">
                    <a:srgbClr val="000000">
                      <a:alpha val="43137"/>
                    </a:srgbClr>
                  </a:outerShdw>
                </a:effectLst>
                <a:latin typeface="Arial Narrow" pitchFamily="34" charset="0"/>
              </a:rPr>
              <a:t>bloom</a:t>
            </a:r>
            <a:r>
              <a:rPr lang="en-US" sz="4400" b="1" dirty="0">
                <a:solidFill>
                  <a:srgbClr val="990033"/>
                </a:solidFill>
                <a:effectLst>
                  <a:outerShdw blurRad="38100" dist="38100" dir="2700000" algn="tl">
                    <a:srgbClr val="000000">
                      <a:alpha val="43137"/>
                    </a:srgbClr>
                  </a:outerShdw>
                </a:effectLst>
                <a:latin typeface="Arial Narrow" pitchFamily="34" charset="0"/>
              </a:rPr>
              <a:t> 	after planting  a seed.</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15:35-38 - But someone may ask, “How are the dead raised? With what kind of body will they come?” How foolish! What you sow does not come to life unless it dies. When you sow, you do not plant the body that will be, but just a seed, perhaps of wheat or of something else. But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gives it a body as he has determined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to each kind of seed he gives its own body.</a:t>
            </a:r>
          </a:p>
        </p:txBody>
      </p:sp>
      <p:sp>
        <p:nvSpPr>
          <p:cNvPr id="4" name="Rectangle 3">
            <a:extLst>
              <a:ext uri="{FF2B5EF4-FFF2-40B4-BE49-F238E27FC236}">
                <a16:creationId xmlns:a16="http://schemas.microsoft.com/office/drawing/2014/main" id="{F477731C-F411-453B-BF4E-74BC243F655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271875-C70D-47E3-BC88-F5E6031AFB3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63A780B-9AD1-4AE5-9BCD-2FCBCBC59450}"/>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Whatever these spiritual bodies 	will be like, they will be </a:t>
            </a:r>
            <a:r>
              <a:rPr lang="en-US" sz="4400" b="1" u="sng" dirty="0">
                <a:solidFill>
                  <a:srgbClr val="990033"/>
                </a:solidFill>
                <a:effectLst>
                  <a:outerShdw blurRad="38100" dist="38100" dir="2700000" algn="tl">
                    <a:srgbClr val="000000">
                      <a:alpha val="43137"/>
                    </a:srgbClr>
                  </a:outerShdw>
                </a:effectLst>
                <a:latin typeface="Arial Narrow" pitchFamily="34" charset="0"/>
              </a:rPr>
              <a:t>superior</a:t>
            </a:r>
            <a:r>
              <a:rPr lang="en-US" sz="4400" b="1" dirty="0">
                <a:solidFill>
                  <a:srgbClr val="990033"/>
                </a:solidFill>
                <a:effectLst>
                  <a:outerShdw blurRad="38100" dist="38100" dir="2700000" algn="tl">
                    <a:srgbClr val="000000">
                      <a:alpha val="43137"/>
                    </a:srgbClr>
                  </a:outerShdw>
                </a:effectLst>
                <a:latin typeface="Arial Narrow" pitchFamily="34" charset="0"/>
              </a:rPr>
              <a:t> 	to what you have now.</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15:40-42 - There are also heavenly bodies and there are earthly bodies; but the splendor of the heavenly bodies is one kind, and the splendor of the earthly bodies is another. The sun has one kind of splendor, the moon another and the stars another; and star differs from star in splendor. So will it be with the resurrection of the dead. </a:t>
            </a:r>
          </a:p>
        </p:txBody>
      </p:sp>
      <p:sp>
        <p:nvSpPr>
          <p:cNvPr id="4" name="Rectangle 3">
            <a:extLst>
              <a:ext uri="{FF2B5EF4-FFF2-40B4-BE49-F238E27FC236}">
                <a16:creationId xmlns:a16="http://schemas.microsoft.com/office/drawing/2014/main" id="{7CEE1F90-8668-4B83-A33A-64E8AB2CE08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A87191-B6DD-46AD-8FE2-A91E79D1804C}"/>
              </a:ext>
            </a:extLst>
          </p:cNvPr>
          <p:cNvSpPr>
            <a:spLocks noGrp="1" noChangeArrowheads="1"/>
          </p:cNvSpPr>
          <p:nvPr>
            <p:ph type="title"/>
          </p:nvPr>
        </p:nvSpPr>
        <p:spPr>
          <a:xfrm>
            <a:off x="457200" y="1219200"/>
            <a:ext cx="8229600" cy="1600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6" name="Content Placeholder 5">
            <a:extLst>
              <a:ext uri="{FF2B5EF4-FFF2-40B4-BE49-F238E27FC236}">
                <a16:creationId xmlns:a16="http://schemas.microsoft.com/office/drawing/2014/main" id="{EA1E9266-AAA8-451C-9AFB-09A685AE82D9}"/>
              </a:ext>
            </a:extLst>
          </p:cNvPr>
          <p:cNvGraphicFramePr>
            <a:graphicFrameLocks noGrp="1"/>
          </p:cNvGraphicFramePr>
          <p:nvPr>
            <p:ph idx="1"/>
          </p:nvPr>
        </p:nvGraphicFramePr>
        <p:xfrm>
          <a:off x="152400" y="1219200"/>
          <a:ext cx="8839200" cy="1463675"/>
        </p:xfrm>
        <a:graphic>
          <a:graphicData uri="http://schemas.openxmlformats.org/drawingml/2006/table">
            <a:tbl>
              <a:tblPr firstRow="1" bandRow="1">
                <a:tableStyleId>{2D5ABB26-0587-4C30-8999-92F81FD0307C}</a:tableStyleId>
              </a:tblPr>
              <a:tblGrid>
                <a:gridCol w="2057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762331">
                <a:tc>
                  <a:txBody>
                    <a:bodyPr/>
                    <a:lstStyle/>
                    <a:p>
                      <a:endParaRPr lang="en-US" sz="4400" b="1" dirty="0">
                        <a:solidFill>
                          <a:schemeClr val="tx1"/>
                        </a:solidFill>
                        <a:effectLst>
                          <a:outerShdw blurRad="38100" dist="38100" dir="2700000" algn="tl">
                            <a:srgbClr val="000000">
                              <a:alpha val="43137"/>
                            </a:srgbClr>
                          </a:outerShdw>
                        </a:effectLst>
                        <a:latin typeface="Arial Narrow" pitchFamily="34" charset="0"/>
                      </a:endParaRPr>
                    </a:p>
                  </a:txBody>
                  <a:tcPr marT="45740" marB="45740"/>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Physical Body</a:t>
                      </a:r>
                    </a:p>
                  </a:txBody>
                  <a:tcPr marT="45740" marB="45740"/>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Spiritual Body</a:t>
                      </a:r>
                    </a:p>
                  </a:txBody>
                  <a:tcPr marT="45740" marB="45740"/>
                </a:tc>
                <a:extLst>
                  <a:ext uri="{0D108BD9-81ED-4DB2-BD59-A6C34878D82A}">
                    <a16:rowId xmlns:a16="http://schemas.microsoft.com/office/drawing/2014/main" val="10000"/>
                  </a:ext>
                </a:extLst>
              </a:tr>
              <a:tr h="701344">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1.  </a:t>
                      </a:r>
                      <a:r>
                        <a:rPr lang="en-US" sz="4000" b="1" dirty="0">
                          <a:solidFill>
                            <a:schemeClr val="tx1"/>
                          </a:solidFill>
                          <a:effectLst>
                            <a:outerShdw blurRad="38100" dist="38100" dir="2700000" algn="tl">
                              <a:srgbClr val="000000">
                                <a:alpha val="43137"/>
                              </a:srgbClr>
                            </a:outerShdw>
                          </a:effectLst>
                          <a:latin typeface="Arial Narrow" pitchFamily="34" charset="0"/>
                        </a:rPr>
                        <a:t>v42</a:t>
                      </a:r>
                    </a:p>
                  </a:txBody>
                  <a:tcPr marT="45740" marB="45740"/>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Perishable</a:t>
                      </a:r>
                    </a:p>
                  </a:txBody>
                  <a:tcPr marT="45740" marB="45740"/>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Imperishable</a:t>
                      </a:r>
                    </a:p>
                  </a:txBody>
                  <a:tcPr marT="45740" marB="45740"/>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576AAF9A-6F19-4C23-B83E-1F96E481207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4CD5D2-9D02-48BE-BCE3-1C38BFD3C18C}"/>
              </a:ext>
            </a:extLst>
          </p:cNvPr>
          <p:cNvSpPr>
            <a:spLocks noGrp="1" noChangeArrowheads="1"/>
          </p:cNvSpPr>
          <p:nvPr>
            <p:ph type="title"/>
          </p:nvPr>
        </p:nvSpPr>
        <p:spPr>
          <a:xfrm>
            <a:off x="457200" y="1219200"/>
            <a:ext cx="8229600" cy="1600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6" name="Content Placeholder 5">
            <a:extLst>
              <a:ext uri="{FF2B5EF4-FFF2-40B4-BE49-F238E27FC236}">
                <a16:creationId xmlns:a16="http://schemas.microsoft.com/office/drawing/2014/main" id="{CDB68367-AB14-4A5D-BD5D-3E88D761A154}"/>
              </a:ext>
            </a:extLst>
          </p:cNvPr>
          <p:cNvGraphicFramePr>
            <a:graphicFrameLocks noGrp="1"/>
          </p:cNvGraphicFramePr>
          <p:nvPr>
            <p:ph idx="1"/>
          </p:nvPr>
        </p:nvGraphicFramePr>
        <p:xfrm>
          <a:off x="152400" y="1219200"/>
          <a:ext cx="8839200" cy="2163763"/>
        </p:xfrm>
        <a:graphic>
          <a:graphicData uri="http://schemas.openxmlformats.org/drawingml/2006/table">
            <a:tbl>
              <a:tblPr firstRow="1" bandRow="1">
                <a:tableStyleId>{2D5ABB26-0587-4C30-8999-92F81FD0307C}</a:tableStyleId>
              </a:tblPr>
              <a:tblGrid>
                <a:gridCol w="2057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761889">
                <a:tc>
                  <a:txBody>
                    <a:bodyPr/>
                    <a:lstStyle/>
                    <a:p>
                      <a:endParaRPr lang="en-US" sz="4400" b="1" dirty="0">
                        <a:solidFill>
                          <a:schemeClr val="tx1"/>
                        </a:solidFill>
                        <a:effectLst>
                          <a:outerShdw blurRad="38100" dist="38100" dir="2700000" algn="tl">
                            <a:srgbClr val="000000">
                              <a:alpha val="43137"/>
                            </a:srgbClr>
                          </a:outerShdw>
                        </a:effectLst>
                        <a:latin typeface="Arial Narrow" pitchFamily="34" charset="0"/>
                      </a:endParaRPr>
                    </a:p>
                  </a:txBody>
                  <a:tcPr marT="45707" marB="45707"/>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Physical Body</a:t>
                      </a:r>
                    </a:p>
                  </a:txBody>
                  <a:tcPr marT="45707" marB="45707"/>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Spiritual Body</a:t>
                      </a:r>
                    </a:p>
                  </a:txBody>
                  <a:tcPr marT="45707" marB="45707"/>
                </a:tc>
                <a:extLst>
                  <a:ext uri="{0D108BD9-81ED-4DB2-BD59-A6C34878D82A}">
                    <a16:rowId xmlns:a16="http://schemas.microsoft.com/office/drawing/2014/main" val="10000"/>
                  </a:ext>
                </a:extLst>
              </a:tr>
              <a:tr h="700937">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1.  </a:t>
                      </a:r>
                      <a:r>
                        <a:rPr lang="en-US" sz="4000" b="1" dirty="0">
                          <a:solidFill>
                            <a:schemeClr val="tx1"/>
                          </a:solidFill>
                          <a:effectLst>
                            <a:outerShdw blurRad="38100" dist="38100" dir="2700000" algn="tl">
                              <a:srgbClr val="000000">
                                <a:alpha val="43137"/>
                              </a:srgbClr>
                            </a:outerShdw>
                          </a:effectLst>
                          <a:latin typeface="Arial Narrow" pitchFamily="34" charset="0"/>
                        </a:rPr>
                        <a:t>v42</a:t>
                      </a:r>
                    </a:p>
                  </a:txBody>
                  <a:tcPr marT="45707" marB="45707"/>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Perishable</a:t>
                      </a:r>
                    </a:p>
                  </a:txBody>
                  <a:tcPr marT="45707" marB="45707"/>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Imperishable</a:t>
                      </a:r>
                    </a:p>
                  </a:txBody>
                  <a:tcPr marT="45707" marB="45707"/>
                </a:tc>
                <a:extLst>
                  <a:ext uri="{0D108BD9-81ED-4DB2-BD59-A6C34878D82A}">
                    <a16:rowId xmlns:a16="http://schemas.microsoft.com/office/drawing/2014/main" val="10001"/>
                  </a:ext>
                </a:extLst>
              </a:tr>
              <a:tr h="700937">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2.</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marT="45707" marB="45707"/>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Dishonor</a:t>
                      </a:r>
                    </a:p>
                  </a:txBody>
                  <a:tcPr marT="45707" marB="45707"/>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Glory</a:t>
                      </a:r>
                    </a:p>
                  </a:txBody>
                  <a:tcPr marT="45707" marB="45707"/>
                </a:tc>
                <a:extLst>
                  <a:ext uri="{0D108BD9-81ED-4DB2-BD59-A6C34878D82A}">
                    <a16:rowId xmlns:a16="http://schemas.microsoft.com/office/drawing/2014/main" val="10002"/>
                  </a:ext>
                </a:extLst>
              </a:tr>
            </a:tbl>
          </a:graphicData>
        </a:graphic>
      </p:graphicFrame>
      <p:sp>
        <p:nvSpPr>
          <p:cNvPr id="4" name="Rectangle 3">
            <a:extLst>
              <a:ext uri="{FF2B5EF4-FFF2-40B4-BE49-F238E27FC236}">
                <a16:creationId xmlns:a16="http://schemas.microsoft.com/office/drawing/2014/main" id="{EA084C8A-B5F9-41A5-82A0-A54BBADD2A2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0525F2-1BB1-40D7-A839-5A61D1391CF8}"/>
              </a:ext>
            </a:extLst>
          </p:cNvPr>
          <p:cNvSpPr>
            <a:spLocks noGrp="1" noChangeArrowheads="1"/>
          </p:cNvSpPr>
          <p:nvPr>
            <p:ph type="title"/>
          </p:nvPr>
        </p:nvSpPr>
        <p:spPr>
          <a:xfrm>
            <a:off x="457200" y="1219200"/>
            <a:ext cx="8229600" cy="1600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6" name="Content Placeholder 5">
            <a:extLst>
              <a:ext uri="{FF2B5EF4-FFF2-40B4-BE49-F238E27FC236}">
                <a16:creationId xmlns:a16="http://schemas.microsoft.com/office/drawing/2014/main" id="{464AF6CE-0B1B-420C-BD82-81B4F8F104C6}"/>
              </a:ext>
            </a:extLst>
          </p:cNvPr>
          <p:cNvGraphicFramePr>
            <a:graphicFrameLocks noGrp="1"/>
          </p:cNvGraphicFramePr>
          <p:nvPr>
            <p:ph idx="1"/>
          </p:nvPr>
        </p:nvGraphicFramePr>
        <p:xfrm>
          <a:off x="152400" y="1219200"/>
          <a:ext cx="8839200" cy="2865438"/>
        </p:xfrm>
        <a:graphic>
          <a:graphicData uri="http://schemas.openxmlformats.org/drawingml/2006/table">
            <a:tbl>
              <a:tblPr firstRow="1" bandRow="1">
                <a:tableStyleId>{2D5ABB26-0587-4C30-8999-92F81FD0307C}</a:tableStyleId>
              </a:tblPr>
              <a:tblGrid>
                <a:gridCol w="2057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762085">
                <a:tc>
                  <a:txBody>
                    <a:bodyPr/>
                    <a:lstStyle/>
                    <a:p>
                      <a:endParaRPr lang="en-US" sz="4400" b="1" dirty="0">
                        <a:solidFill>
                          <a:schemeClr val="tx1"/>
                        </a:solidFill>
                        <a:effectLst>
                          <a:outerShdw blurRad="38100" dist="38100" dir="2700000" algn="tl">
                            <a:srgbClr val="000000">
                              <a:alpha val="43137"/>
                            </a:srgbClr>
                          </a:outerShdw>
                        </a:effectLst>
                        <a:latin typeface="Arial Narrow" pitchFamily="34" charset="0"/>
                      </a:endParaRPr>
                    </a:p>
                  </a:txBody>
                  <a:tcPr marT="45725" marB="45725"/>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Physical Body</a:t>
                      </a:r>
                    </a:p>
                  </a:txBody>
                  <a:tcPr marT="45725" marB="45725"/>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Spiritual Body</a:t>
                      </a:r>
                    </a:p>
                  </a:txBody>
                  <a:tcPr marT="45725" marB="45725"/>
                </a:tc>
                <a:extLst>
                  <a:ext uri="{0D108BD9-81ED-4DB2-BD59-A6C34878D82A}">
                    <a16:rowId xmlns:a16="http://schemas.microsoft.com/office/drawing/2014/main" val="10000"/>
                  </a:ext>
                </a:extLst>
              </a:tr>
              <a:tr h="701118">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1.  </a:t>
                      </a:r>
                      <a:r>
                        <a:rPr lang="en-US" sz="4000" b="1" dirty="0">
                          <a:solidFill>
                            <a:schemeClr val="tx1"/>
                          </a:solidFill>
                          <a:effectLst>
                            <a:outerShdw blurRad="38100" dist="38100" dir="2700000" algn="tl">
                              <a:srgbClr val="000000">
                                <a:alpha val="43137"/>
                              </a:srgbClr>
                            </a:outerShdw>
                          </a:effectLst>
                          <a:latin typeface="Arial Narrow" pitchFamily="34" charset="0"/>
                        </a:rPr>
                        <a:t>v42</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Perishable</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Imperishable</a:t>
                      </a:r>
                    </a:p>
                  </a:txBody>
                  <a:tcPr marT="45725" marB="45725"/>
                </a:tc>
                <a:extLst>
                  <a:ext uri="{0D108BD9-81ED-4DB2-BD59-A6C34878D82A}">
                    <a16:rowId xmlns:a16="http://schemas.microsoft.com/office/drawing/2014/main" val="10001"/>
                  </a:ext>
                </a:extLst>
              </a:tr>
              <a:tr h="701118">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2.</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Dishonor</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Glory</a:t>
                      </a:r>
                    </a:p>
                  </a:txBody>
                  <a:tcPr marT="45725" marB="45725"/>
                </a:tc>
                <a:extLst>
                  <a:ext uri="{0D108BD9-81ED-4DB2-BD59-A6C34878D82A}">
                    <a16:rowId xmlns:a16="http://schemas.microsoft.com/office/drawing/2014/main" val="10002"/>
                  </a:ext>
                </a:extLst>
              </a:tr>
              <a:tr h="701118">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3.</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Weak</a:t>
                      </a:r>
                    </a:p>
                  </a:txBody>
                  <a:tcPr marT="45725" marB="4572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Powerful</a:t>
                      </a:r>
                    </a:p>
                  </a:txBody>
                  <a:tcPr marT="45725" marB="45725"/>
                </a:tc>
                <a:extLst>
                  <a:ext uri="{0D108BD9-81ED-4DB2-BD59-A6C34878D82A}">
                    <a16:rowId xmlns:a16="http://schemas.microsoft.com/office/drawing/2014/main" val="10003"/>
                  </a:ext>
                </a:extLst>
              </a:tr>
            </a:tbl>
          </a:graphicData>
        </a:graphic>
      </p:graphicFrame>
      <p:sp>
        <p:nvSpPr>
          <p:cNvPr id="4" name="Rectangle 3">
            <a:extLst>
              <a:ext uri="{FF2B5EF4-FFF2-40B4-BE49-F238E27FC236}">
                <a16:creationId xmlns:a16="http://schemas.microsoft.com/office/drawing/2014/main" id="{44FD903E-2425-4474-9FF9-D84973E90E5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52D581-E3C0-48F7-B51B-5784784B1DAB}"/>
              </a:ext>
            </a:extLst>
          </p:cNvPr>
          <p:cNvSpPr>
            <a:spLocks noGrp="1" noChangeArrowheads="1"/>
          </p:cNvSpPr>
          <p:nvPr>
            <p:ph type="title"/>
          </p:nvPr>
        </p:nvSpPr>
        <p:spPr>
          <a:xfrm>
            <a:off x="457200" y="1219200"/>
            <a:ext cx="8229600" cy="1600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6" name="Content Placeholder 5">
            <a:extLst>
              <a:ext uri="{FF2B5EF4-FFF2-40B4-BE49-F238E27FC236}">
                <a16:creationId xmlns:a16="http://schemas.microsoft.com/office/drawing/2014/main" id="{E99B7937-2184-4ABD-BF82-6DF97D5567A7}"/>
              </a:ext>
            </a:extLst>
          </p:cNvPr>
          <p:cNvGraphicFramePr>
            <a:graphicFrameLocks noGrp="1"/>
          </p:cNvGraphicFramePr>
          <p:nvPr>
            <p:ph idx="1"/>
          </p:nvPr>
        </p:nvGraphicFramePr>
        <p:xfrm>
          <a:off x="152400" y="1219200"/>
          <a:ext cx="8839200" cy="3565525"/>
        </p:xfrm>
        <a:graphic>
          <a:graphicData uri="http://schemas.openxmlformats.org/drawingml/2006/table">
            <a:tbl>
              <a:tblPr firstRow="1" bandRow="1">
                <a:tableStyleId>{2D5ABB26-0587-4C30-8999-92F81FD0307C}</a:tableStyleId>
              </a:tblPr>
              <a:tblGrid>
                <a:gridCol w="2057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761865">
                <a:tc>
                  <a:txBody>
                    <a:bodyPr/>
                    <a:lstStyle/>
                    <a:p>
                      <a:endParaRPr lang="en-US" sz="4400" b="1" dirty="0">
                        <a:solidFill>
                          <a:schemeClr val="tx1"/>
                        </a:solidFill>
                        <a:effectLst>
                          <a:outerShdw blurRad="38100" dist="38100" dir="2700000" algn="tl">
                            <a:srgbClr val="000000">
                              <a:alpha val="43137"/>
                            </a:srgbClr>
                          </a:outerShdw>
                        </a:effectLst>
                        <a:latin typeface="Arial Narrow" pitchFamily="34" charset="0"/>
                      </a:endParaRPr>
                    </a:p>
                  </a:txBody>
                  <a:tcPr marT="45705" marB="45705"/>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Physical Body</a:t>
                      </a:r>
                    </a:p>
                  </a:txBody>
                  <a:tcPr marT="45705" marB="45705"/>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Spiritual Body</a:t>
                      </a:r>
                    </a:p>
                  </a:txBody>
                  <a:tcPr marT="45705" marB="45705"/>
                </a:tc>
                <a:extLst>
                  <a:ext uri="{0D108BD9-81ED-4DB2-BD59-A6C34878D82A}">
                    <a16:rowId xmlns:a16="http://schemas.microsoft.com/office/drawing/2014/main" val="10000"/>
                  </a:ext>
                </a:extLst>
              </a:tr>
              <a:tr h="700915">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1.  </a:t>
                      </a:r>
                      <a:r>
                        <a:rPr lang="en-US" sz="4000" b="1" dirty="0">
                          <a:solidFill>
                            <a:schemeClr val="tx1"/>
                          </a:solidFill>
                          <a:effectLst>
                            <a:outerShdw blurRad="38100" dist="38100" dir="2700000" algn="tl">
                              <a:srgbClr val="000000">
                                <a:alpha val="43137"/>
                              </a:srgbClr>
                            </a:outerShdw>
                          </a:effectLst>
                          <a:latin typeface="Arial Narrow" pitchFamily="34" charset="0"/>
                        </a:rPr>
                        <a:t>v42</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Perishable</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Imperishable</a:t>
                      </a:r>
                    </a:p>
                  </a:txBody>
                  <a:tcPr marT="45705" marB="45705"/>
                </a:tc>
                <a:extLst>
                  <a:ext uri="{0D108BD9-81ED-4DB2-BD59-A6C34878D82A}">
                    <a16:rowId xmlns:a16="http://schemas.microsoft.com/office/drawing/2014/main" val="10001"/>
                  </a:ext>
                </a:extLst>
              </a:tr>
              <a:tr h="700915">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2.</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Dishonor</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Glory</a:t>
                      </a:r>
                    </a:p>
                  </a:txBody>
                  <a:tcPr marT="45705" marB="45705"/>
                </a:tc>
                <a:extLst>
                  <a:ext uri="{0D108BD9-81ED-4DB2-BD59-A6C34878D82A}">
                    <a16:rowId xmlns:a16="http://schemas.microsoft.com/office/drawing/2014/main" val="10002"/>
                  </a:ext>
                </a:extLst>
              </a:tr>
              <a:tr h="700915">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3.</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Weak</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Powerful</a:t>
                      </a:r>
                    </a:p>
                  </a:txBody>
                  <a:tcPr marT="45705" marB="45705"/>
                </a:tc>
                <a:extLst>
                  <a:ext uri="{0D108BD9-81ED-4DB2-BD59-A6C34878D82A}">
                    <a16:rowId xmlns:a16="http://schemas.microsoft.com/office/drawing/2014/main" val="10003"/>
                  </a:ext>
                </a:extLst>
              </a:tr>
              <a:tr h="700915">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4.</a:t>
                      </a:r>
                      <a:r>
                        <a:rPr lang="en-US" sz="4000" b="1" dirty="0">
                          <a:solidFill>
                            <a:schemeClr val="tx1"/>
                          </a:solidFill>
                          <a:effectLst>
                            <a:outerShdw blurRad="38100" dist="38100" dir="2700000" algn="tl">
                              <a:srgbClr val="000000">
                                <a:alpha val="43137"/>
                              </a:srgbClr>
                            </a:outerShdw>
                          </a:effectLst>
                          <a:latin typeface="Arial Narrow" pitchFamily="34" charset="0"/>
                        </a:rPr>
                        <a:t>  v44</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Natural</a:t>
                      </a:r>
                    </a:p>
                  </a:txBody>
                  <a:tcPr marT="45705" marB="45705"/>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Non Material</a:t>
                      </a:r>
                    </a:p>
                  </a:txBody>
                  <a:tcPr marT="45705" marB="45705"/>
                </a:tc>
                <a:extLst>
                  <a:ext uri="{0D108BD9-81ED-4DB2-BD59-A6C34878D82A}">
                    <a16:rowId xmlns:a16="http://schemas.microsoft.com/office/drawing/2014/main" val="10004"/>
                  </a:ext>
                </a:extLst>
              </a:tr>
            </a:tbl>
          </a:graphicData>
        </a:graphic>
      </p:graphicFrame>
      <p:sp>
        <p:nvSpPr>
          <p:cNvPr id="4" name="Rectangle 3">
            <a:extLst>
              <a:ext uri="{FF2B5EF4-FFF2-40B4-BE49-F238E27FC236}">
                <a16:creationId xmlns:a16="http://schemas.microsoft.com/office/drawing/2014/main" id="{AADD80E6-27A5-4496-82BB-8C092686D19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3481D5-DFC9-4FA1-A044-0AC2F78961FC}"/>
              </a:ext>
            </a:extLst>
          </p:cNvPr>
          <p:cNvSpPr>
            <a:spLocks noGrp="1" noChangeArrowheads="1"/>
          </p:cNvSpPr>
          <p:nvPr>
            <p:ph type="title"/>
          </p:nvPr>
        </p:nvSpPr>
        <p:spPr>
          <a:xfrm>
            <a:off x="457200" y="1219200"/>
            <a:ext cx="8229600" cy="1600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6" name="Content Placeholder 5">
            <a:extLst>
              <a:ext uri="{FF2B5EF4-FFF2-40B4-BE49-F238E27FC236}">
                <a16:creationId xmlns:a16="http://schemas.microsoft.com/office/drawing/2014/main" id="{6EFBFB85-84EA-49C0-826C-5D1F66ECBE55}"/>
              </a:ext>
            </a:extLst>
          </p:cNvPr>
          <p:cNvGraphicFramePr>
            <a:graphicFrameLocks noGrp="1"/>
          </p:cNvGraphicFramePr>
          <p:nvPr>
            <p:ph idx="1"/>
          </p:nvPr>
        </p:nvGraphicFramePr>
        <p:xfrm>
          <a:off x="152400" y="1219200"/>
          <a:ext cx="8839200" cy="4876800"/>
        </p:xfrm>
        <a:graphic>
          <a:graphicData uri="http://schemas.openxmlformats.org/drawingml/2006/table">
            <a:tbl>
              <a:tblPr firstRow="1" bandRow="1">
                <a:tableStyleId>{2D5ABB26-0587-4C30-8999-92F81FD0307C}</a:tableStyleId>
              </a:tblPr>
              <a:tblGrid>
                <a:gridCol w="2057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70840">
                <a:tc>
                  <a:txBody>
                    <a:bodyPr/>
                    <a:lstStyle/>
                    <a:p>
                      <a:endParaRPr lang="en-US" sz="4400" b="1" dirty="0">
                        <a:solidFill>
                          <a:schemeClr val="tx1"/>
                        </a:solidFill>
                        <a:effectLst>
                          <a:outerShdw blurRad="38100" dist="38100" dir="2700000" algn="tl">
                            <a:srgbClr val="000000">
                              <a:alpha val="43137"/>
                            </a:srgbClr>
                          </a:outerShdw>
                        </a:effectLst>
                        <a:latin typeface="Arial Narrow" pitchFamily="34" charset="0"/>
                      </a:endParaRPr>
                    </a:p>
                  </a:txBody>
                  <a:tcPr/>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Physical Body</a:t>
                      </a:r>
                    </a:p>
                  </a:txBody>
                  <a:tcPr/>
                </a:tc>
                <a:tc>
                  <a:txBody>
                    <a:bodyPr/>
                    <a:lstStyle/>
                    <a:p>
                      <a:r>
                        <a:rPr lang="en-US" sz="4400" b="1" u="sng" dirty="0">
                          <a:solidFill>
                            <a:srgbClr val="339966"/>
                          </a:solidFill>
                          <a:effectLst>
                            <a:outerShdw blurRad="38100" dist="38100" dir="2700000" algn="tl">
                              <a:srgbClr val="000000">
                                <a:alpha val="43137"/>
                              </a:srgbClr>
                            </a:outerShdw>
                          </a:effectLst>
                          <a:latin typeface="Arial Narrow" pitchFamily="34" charset="0"/>
                        </a:rPr>
                        <a:t>Spiritual Body</a:t>
                      </a:r>
                    </a:p>
                  </a:txBody>
                  <a:tcPr/>
                </a:tc>
                <a:extLst>
                  <a:ext uri="{0D108BD9-81ED-4DB2-BD59-A6C34878D82A}">
                    <a16:rowId xmlns:a16="http://schemas.microsoft.com/office/drawing/2014/main" val="10000"/>
                  </a:ext>
                </a:extLst>
              </a:tr>
              <a:tr h="370840">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1.  </a:t>
                      </a:r>
                      <a:r>
                        <a:rPr lang="en-US" sz="4000" b="1" dirty="0">
                          <a:solidFill>
                            <a:schemeClr val="tx1"/>
                          </a:solidFill>
                          <a:effectLst>
                            <a:outerShdw blurRad="38100" dist="38100" dir="2700000" algn="tl">
                              <a:srgbClr val="000000">
                                <a:alpha val="43137"/>
                              </a:srgbClr>
                            </a:outerShdw>
                          </a:effectLst>
                          <a:latin typeface="Arial Narrow" pitchFamily="34" charset="0"/>
                        </a:rPr>
                        <a:t>v42</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Perishable</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Imperishable</a:t>
                      </a:r>
                    </a:p>
                  </a:txBody>
                  <a:tcPr/>
                </a:tc>
                <a:extLst>
                  <a:ext uri="{0D108BD9-81ED-4DB2-BD59-A6C34878D82A}">
                    <a16:rowId xmlns:a16="http://schemas.microsoft.com/office/drawing/2014/main" val="10001"/>
                  </a:ext>
                </a:extLst>
              </a:tr>
              <a:tr h="370840">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2.</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Dishonor</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Glory</a:t>
                      </a:r>
                    </a:p>
                  </a:txBody>
                  <a:tcPr/>
                </a:tc>
                <a:extLst>
                  <a:ext uri="{0D108BD9-81ED-4DB2-BD59-A6C34878D82A}">
                    <a16:rowId xmlns:a16="http://schemas.microsoft.com/office/drawing/2014/main" val="10002"/>
                  </a:ext>
                </a:extLst>
              </a:tr>
              <a:tr h="370840">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3.</a:t>
                      </a:r>
                      <a:r>
                        <a:rPr lang="en-US" sz="4000" b="1" dirty="0">
                          <a:solidFill>
                            <a:schemeClr val="tx1"/>
                          </a:solidFill>
                          <a:effectLst>
                            <a:outerShdw blurRad="38100" dist="38100" dir="2700000" algn="tl">
                              <a:srgbClr val="000000">
                                <a:alpha val="43137"/>
                              </a:srgbClr>
                            </a:outerShdw>
                          </a:effectLst>
                          <a:latin typeface="Arial Narrow" pitchFamily="34" charset="0"/>
                        </a:rPr>
                        <a:t>  v43</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Weak</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Powerful</a:t>
                      </a:r>
                    </a:p>
                  </a:txBody>
                  <a:tcPr/>
                </a:tc>
                <a:extLst>
                  <a:ext uri="{0D108BD9-81ED-4DB2-BD59-A6C34878D82A}">
                    <a16:rowId xmlns:a16="http://schemas.microsoft.com/office/drawing/2014/main" val="10003"/>
                  </a:ext>
                </a:extLst>
              </a:tr>
              <a:tr h="370840">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4.</a:t>
                      </a:r>
                      <a:r>
                        <a:rPr lang="en-US" sz="4000" b="1" dirty="0">
                          <a:solidFill>
                            <a:schemeClr val="tx1"/>
                          </a:solidFill>
                          <a:effectLst>
                            <a:outerShdw blurRad="38100" dist="38100" dir="2700000" algn="tl">
                              <a:srgbClr val="000000">
                                <a:alpha val="43137"/>
                              </a:srgbClr>
                            </a:outerShdw>
                          </a:effectLst>
                          <a:latin typeface="Arial Narrow" pitchFamily="34" charset="0"/>
                        </a:rPr>
                        <a:t>  v44</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Natural</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Non Material</a:t>
                      </a:r>
                    </a:p>
                  </a:txBody>
                  <a:tcPr/>
                </a:tc>
                <a:extLst>
                  <a:ext uri="{0D108BD9-81ED-4DB2-BD59-A6C34878D82A}">
                    <a16:rowId xmlns:a16="http://schemas.microsoft.com/office/drawing/2014/main" val="10004"/>
                  </a:ext>
                </a:extLst>
              </a:tr>
              <a:tr h="370840">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5.</a:t>
                      </a:r>
                      <a:r>
                        <a:rPr lang="en-US" sz="4000" b="1" dirty="0">
                          <a:solidFill>
                            <a:schemeClr val="tx1"/>
                          </a:solidFill>
                          <a:effectLst>
                            <a:outerShdw blurRad="38100" dist="38100" dir="2700000" algn="tl">
                              <a:srgbClr val="000000">
                                <a:alpha val="43137"/>
                              </a:srgbClr>
                            </a:outerShdw>
                          </a:effectLst>
                          <a:latin typeface="Arial Narrow" pitchFamily="34" charset="0"/>
                        </a:rPr>
                        <a:t>  45-50</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You are like Adam now</a:t>
                      </a:r>
                    </a:p>
                  </a:txBody>
                  <a:tcPr/>
                </a:tc>
                <a:tc>
                  <a:txBody>
                    <a:bodyPr/>
                    <a:lstStyle/>
                    <a:p>
                      <a:r>
                        <a:rPr lang="en-US" sz="4000" b="1" dirty="0">
                          <a:solidFill>
                            <a:srgbClr val="990033"/>
                          </a:solidFill>
                          <a:effectLst>
                            <a:outerShdw blurRad="38100" dist="38100" dir="2700000" algn="tl">
                              <a:srgbClr val="000000">
                                <a:alpha val="43137"/>
                              </a:srgbClr>
                            </a:outerShdw>
                          </a:effectLst>
                          <a:latin typeface="Arial Narrow" pitchFamily="34" charset="0"/>
                        </a:rPr>
                        <a:t>You will be like Jesus then!</a:t>
                      </a:r>
                    </a:p>
                  </a:txBody>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D1D63008-36F0-4702-8612-08B8AFC4009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Will Your Resurrection Really Be Like?</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087819-8EC3-421A-A044-35E40BDCFAD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926B85-433F-455A-BEEC-CE462AEB7821}"/>
              </a:ext>
            </a:extLst>
          </p:cNvPr>
          <p:cNvSpPr>
            <a:spLocks noGrp="1" noChangeArrowheads="1"/>
          </p:cNvSpPr>
          <p:nvPr>
            <p:ph idx="1"/>
          </p:nvPr>
        </p:nvSpPr>
        <p:spPr>
          <a:xfrm>
            <a:off x="457200" y="1066800"/>
            <a:ext cx="8229600" cy="5791200"/>
          </a:xfrm>
        </p:spPr>
        <p:txBody>
          <a:bodyPr>
            <a:normAutofit fontScale="92500"/>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15:40-44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 are also heavenly bodies and there are earthly bodies; but the splendor of the heavenly bodies is one kind, and the splendor of the earthly bodies is another. The sun has one kind of splendor, the moon another and the stars another; and star differs from star in splendor. So will it be with the resurrection of the dead. The body that is sown is perishable, it is raised imperishable; it is sown in dishonor, it is raised in glory; it is sown in weakness, it is raised in power; it is sown a natural body, it is raised a spiritual body. If there is a natural body, there is also a spiritual body</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A6BBC7-57CD-48CE-B9E8-68D97F7319B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E187B-0522-427F-BA81-B846B415BCA0}"/>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the Non-Christian World Thought.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What Will Your Resurrection Really Be Like?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v35-50</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How Will You Be Changed?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v51-58</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B758D2-314F-42F2-B817-064D552E23A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226F42-B877-4055-A662-947F229AE113}"/>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Instantaneously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15:51-52 - Listen, I tell you a mystery: We will not all sleep, but we will all be changed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 flash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the twinkling of an eye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the last trumpet. For the trumpet will sound, the dead will be raised imperishable, and we will be changed. </a:t>
            </a:r>
          </a:p>
        </p:txBody>
      </p:sp>
      <p:sp>
        <p:nvSpPr>
          <p:cNvPr id="4" name="Rectangle 3">
            <a:extLst>
              <a:ext uri="{FF2B5EF4-FFF2-40B4-BE49-F238E27FC236}">
                <a16:creationId xmlns:a16="http://schemas.microsoft.com/office/drawing/2014/main" id="{038FACC6-58A6-475F-93A2-DB15068AFC3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2560E2-9B6C-42C9-8E5C-FA65100ED99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037B14-CA71-4FBE-A625-92E273CFD94B}"/>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Instantaneously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you </a:t>
            </a:r>
            <a:r>
              <a:rPr lang="en-US" sz="4400" b="1" u="sng" dirty="0">
                <a:solidFill>
                  <a:srgbClr val="990033"/>
                </a:solidFill>
                <a:effectLst>
                  <a:outerShdw blurRad="38100" dist="38100" dir="2700000" algn="tl">
                    <a:srgbClr val="000000">
                      <a:alpha val="43137"/>
                    </a:srgbClr>
                  </a:outerShdw>
                </a:effectLst>
                <a:latin typeface="Arial Narrow" pitchFamily="34" charset="0"/>
              </a:rPr>
              <a:t>die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5:6-8 - Therefore we are always confident and know that as long as we are at home in the body we are away from the Lord. We live by faith, not by sight. We are confident, I say, and would prefer to be away from the body and at home with the Lord.</a:t>
            </a:r>
          </a:p>
        </p:txBody>
      </p:sp>
      <p:sp>
        <p:nvSpPr>
          <p:cNvPr id="4" name="Rectangle 3">
            <a:extLst>
              <a:ext uri="{FF2B5EF4-FFF2-40B4-BE49-F238E27FC236}">
                <a16:creationId xmlns:a16="http://schemas.microsoft.com/office/drawing/2014/main" id="{AD948901-F92F-4C15-A81C-9A6F225DB4E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69D5E3D-96A8-48BB-B2C4-7B0B46F3C97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D0B797-6059-4030-9189-547745069381}"/>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Instantaneously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you </a:t>
            </a:r>
            <a:r>
              <a:rPr lang="en-US" sz="4400" b="1" u="sng" dirty="0">
                <a:solidFill>
                  <a:srgbClr val="990033"/>
                </a:solidFill>
                <a:effectLst>
                  <a:outerShdw blurRad="38100" dist="38100" dir="2700000" algn="tl">
                    <a:srgbClr val="000000">
                      <a:alpha val="43137"/>
                    </a:srgbClr>
                  </a:outerShdw>
                </a:effectLst>
                <a:latin typeface="Arial Narrow" pitchFamily="34" charset="0"/>
              </a:rPr>
              <a:t>die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If you remain alive until the 	</a:t>
            </a:r>
            <a:r>
              <a:rPr lang="en-US" sz="4400" b="1" u="sng" dirty="0">
                <a:solidFill>
                  <a:srgbClr val="990033"/>
                </a:solidFill>
                <a:effectLst>
                  <a:outerShdw blurRad="38100" dist="38100" dir="2700000" algn="tl">
                    <a:srgbClr val="000000">
                      <a:alpha val="43137"/>
                    </a:srgbClr>
                  </a:outerShdw>
                </a:effectLst>
                <a:latin typeface="Arial Narrow" pitchFamily="34" charset="0"/>
              </a:rPr>
              <a:t>Second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Coming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9814528F-508C-4AAA-914D-A78B186F9E9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DBEA7B-38DF-43F8-99A0-CAF4D6610E4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96970D-0983-4152-8B4C-56A6632948F7}"/>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Resurrection is possible only 	because of what Jesus did on 	the cross!</a:t>
            </a:r>
          </a:p>
        </p:txBody>
      </p:sp>
      <p:sp>
        <p:nvSpPr>
          <p:cNvPr id="4" name="Rectangle 3">
            <a:extLst>
              <a:ext uri="{FF2B5EF4-FFF2-40B4-BE49-F238E27FC236}">
                <a16:creationId xmlns:a16="http://schemas.microsoft.com/office/drawing/2014/main" id="{2E890C6C-0AC2-4F8C-8BDD-3B0BDE466A5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5421D1-B94F-4B6B-9C1D-0C2C0D91620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24AC71-E595-43B8-BCD9-98C1B7024A12}"/>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Resurrection is possible only 	because of what Jesus did on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for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stand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firm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15:57-58 - But thanks be to God! He gives us the victory through our Lord Jesus Christ. Therefore, my dear brothers,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stand firm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nothing move you</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Always give yourselves fully to the work of the Lord, because you know that your labor in the Lord is not in vain.</a:t>
            </a:r>
          </a:p>
        </p:txBody>
      </p:sp>
      <p:sp>
        <p:nvSpPr>
          <p:cNvPr id="4" name="Rectangle 3">
            <a:extLst>
              <a:ext uri="{FF2B5EF4-FFF2-40B4-BE49-F238E27FC236}">
                <a16:creationId xmlns:a16="http://schemas.microsoft.com/office/drawing/2014/main" id="{B002E878-FFDB-4365-951A-954F1662C99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42DAC48-1810-4C6A-A9FA-A2DD4551895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F1E421-0174-49EE-A20E-55A62EF1840A}"/>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Resurrection is possible only 	because of what Jesus did on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It’s for those who have not 	</a:t>
            </a:r>
            <a:r>
              <a:rPr lang="en-US" sz="4400" b="1" u="sng" dirty="0">
                <a:solidFill>
                  <a:srgbClr val="990033"/>
                </a:solidFill>
                <a:effectLst>
                  <a:outerShdw blurRad="38100" dist="38100" dir="2700000" algn="tl">
                    <a:srgbClr val="000000">
                      <a:alpha val="43137"/>
                    </a:srgbClr>
                  </a:outerShdw>
                </a:effectLst>
                <a:latin typeface="Arial Narrow" pitchFamily="34" charset="0"/>
              </a:rPr>
              <a:t>moved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away</a:t>
            </a:r>
            <a:r>
              <a:rPr lang="en-US" sz="4400" b="1" dirty="0">
                <a:solidFill>
                  <a:srgbClr val="990033"/>
                </a:solidFill>
                <a:effectLst>
                  <a:outerShdw blurRad="38100" dist="38100" dir="2700000" algn="tl">
                    <a:srgbClr val="000000">
                      <a:alpha val="43137"/>
                    </a:srgbClr>
                  </a:outerShdw>
                </a:effectLst>
                <a:latin typeface="Arial Narrow" pitchFamily="34" charset="0"/>
              </a:rPr>
              <a:t> from God.</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4:14 - Then we will no longer be infants, tossed back and forth by the waves, and blown here and there by every wind of teaching and by the cunning and craftiness of men in their deceitful scheming.</a:t>
            </a:r>
          </a:p>
        </p:txBody>
      </p:sp>
      <p:sp>
        <p:nvSpPr>
          <p:cNvPr id="4" name="Rectangle 3">
            <a:extLst>
              <a:ext uri="{FF2B5EF4-FFF2-40B4-BE49-F238E27FC236}">
                <a16:creationId xmlns:a16="http://schemas.microsoft.com/office/drawing/2014/main" id="{99D6B70F-2341-484F-9D21-0E10F60E771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C2CE35-F6EA-4E96-AD4F-75EAE094516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1C4CD6B-1421-497E-97F6-F17E0B6629CA}"/>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Resurrection is possible only 	because of what Jesus did on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It’s for those who have </a:t>
            </a:r>
            <a:r>
              <a:rPr lang="en-US" sz="4400" b="1" u="sng" dirty="0">
                <a:solidFill>
                  <a:srgbClr val="990033"/>
                </a:solidFill>
                <a:effectLst>
                  <a:outerShdw blurRad="38100" dist="38100" dir="2700000" algn="tl">
                    <a:srgbClr val="000000">
                      <a:alpha val="43137"/>
                    </a:srgbClr>
                  </a:outerShdw>
                </a:effectLst>
                <a:latin typeface="Arial Narrow" pitchFamily="34" charset="0"/>
              </a:rPr>
              <a:t>given</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themselves</a:t>
            </a:r>
            <a:r>
              <a:rPr lang="en-US" sz="4400" b="1" dirty="0">
                <a:solidFill>
                  <a:srgbClr val="990033"/>
                </a:solidFill>
                <a:effectLst>
                  <a:outerShdw blurRad="38100" dist="38100" dir="2700000" algn="tl">
                    <a:srgbClr val="000000">
                      <a:alpha val="43137"/>
                    </a:srgbClr>
                  </a:outerShdw>
                </a:effectLst>
                <a:latin typeface="Arial Narrow" pitchFamily="34" charset="0"/>
              </a:rPr>
              <a:t> to the Lord.</a:t>
            </a:r>
          </a:p>
        </p:txBody>
      </p:sp>
      <p:sp>
        <p:nvSpPr>
          <p:cNvPr id="4" name="Rectangle 3">
            <a:extLst>
              <a:ext uri="{FF2B5EF4-FFF2-40B4-BE49-F238E27FC236}">
                <a16:creationId xmlns:a16="http://schemas.microsoft.com/office/drawing/2014/main" id="{532E18D4-5C4D-42D4-9F7B-CB00A867FBE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Will You Be Changed?</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DDF303-D31A-41B9-BFF1-8E0BAD74634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2D4B5B-79FE-4DE0-BF80-7CBA7DE969A3}"/>
              </a:ext>
            </a:extLst>
          </p:cNvPr>
          <p:cNvSpPr>
            <a:spLocks noGrp="1" noChangeArrowheads="1"/>
          </p:cNvSpPr>
          <p:nvPr>
            <p:ph idx="1"/>
          </p:nvPr>
        </p:nvSpPr>
        <p:spPr>
          <a:xfrm>
            <a:off x="533400" y="1066800"/>
            <a:ext cx="8229600" cy="4479925"/>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never have to fear death!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Just be anxious to stand in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God’s holy presence!</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B16FAB-AC1C-402B-B8D0-7D00E90D37A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AEA01D-9CA3-46BE-95A8-6DCAD58072EF}"/>
              </a:ext>
            </a:extLst>
          </p:cNvPr>
          <p:cNvSpPr>
            <a:spLocks noGrp="1" noChangeArrowheads="1"/>
          </p:cNvSpPr>
          <p:nvPr>
            <p:ph idx="1"/>
          </p:nvPr>
        </p:nvSpPr>
        <p:spPr>
          <a:xfrm>
            <a:off x="457200" y="1066800"/>
            <a:ext cx="8229600" cy="5791200"/>
          </a:xfrm>
        </p:spPr>
        <p:txBody>
          <a:bodyPr>
            <a:normAutofit/>
          </a:bodyPr>
          <a:lstStyle/>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15:45-49</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So it is written: “The first man Adam became a living being”; the last Adam, a life-giving spirit. The spiritual did not come first, but the natural, and after that the spiritual. The first man was of the dust of the earth, the second man from heaven. As was the earthly man, so are those who are of the earth; and as is the man from heaven, so also are those who are of heaven. And just as we have borne the likeness of the earthly man, so shall we</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bear the likeness of the man from heaven. </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9BD81C-5F56-4BD5-983E-C6B9045439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D1CB6D-97D5-4C1F-8426-220F3665C7DE}"/>
              </a:ext>
            </a:extLst>
          </p:cNvPr>
          <p:cNvSpPr>
            <a:spLocks noGrp="1" noChangeArrowheads="1"/>
          </p:cNvSpPr>
          <p:nvPr>
            <p:ph idx="1"/>
          </p:nvPr>
        </p:nvSpPr>
        <p:spPr>
          <a:xfrm>
            <a:off x="457200" y="1066800"/>
            <a:ext cx="8229600" cy="5791200"/>
          </a:xfrm>
        </p:spPr>
        <p:txBody>
          <a:bodyPr>
            <a:normAutofit fontScale="92500" lnSpcReduction="10000"/>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15:50-54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declare to you, brothers, that flesh and blood cannot inherit the kingdom of God, nor does the perishable inherit the imperishable. Listen, I tell you a mystery: We will not all sleep, but we will all be changed — in a flash, in the twinkling of an eye, at the last trumpet. For the trumpet will sound, the dead will be raised imperishable, and we will be changed. For the perishable must clothe itself with the imperishable, and the mortal with immortality. When the perishable has been clothed with the imperishable, and the mortal with immortality, then the saying that is written will come true: “Death has been swallowed up in victory.”</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7BFEF4-7DDD-4DFD-9FAE-86EC61329A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877C1E-E60D-4D0C-9938-745813F4617D}"/>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15:55-58</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“Where, O death, is your victory? Where, O death, is your sting?”</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The sting of death is sin, and the power of sin is the law. But thanks be to God! He gives us the victory through our Lord Jesus Christ.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my dear brothers, stand firm. Let nothing move you. Always give yourselves fully to the work of the Lord, because you know that your labor in the Lord is not in vain.</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A020F8-1B85-45BA-8AD7-1B34D0556228}"/>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2EE96F-FC43-4753-BEDE-86A40A8A6E65}"/>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the Non-Christian World Thought.</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DC48A7-FC37-4A5B-B94A-DF68F4C194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CA3BD0-FE3A-4A43-A7C3-2021C11299E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ancient Jewish concept.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3F34957-9B0C-4705-AAB5-D441A13D14D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B6F9C7-2161-4CB4-8A30-812E438EE4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06F6EC-922F-41A0-9E0B-D214B707645B}"/>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ancient Jewish concept.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339966"/>
                </a:solidFill>
                <a:effectLst>
                  <a:outerShdw blurRad="38100" dist="38100" dir="2700000" algn="tl">
                    <a:srgbClr val="000000">
                      <a:alpha val="43137"/>
                    </a:srgbClr>
                  </a:outerShdw>
                </a:effectLst>
                <a:latin typeface="Arial Narrow" pitchFamily="34" charset="0"/>
              </a:rPr>
              <a:t>Sadducees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no 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A31481E-432F-41AA-89AA-5622D85B3DB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Non-Christian World Thought.</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16393</TotalTime>
  <Words>2612</Words>
  <Application>Microsoft Office PowerPoint</Application>
  <PresentationFormat>On-screen Show (4:3)</PresentationFormat>
  <Paragraphs>236</Paragraphs>
  <Slides>38</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 Narrow</vt:lpstr>
      <vt:lpstr>Arial</vt:lpstr>
      <vt:lpstr>Lucida Sans Unicode</vt:lpstr>
      <vt:lpstr>Wingdings 2</vt:lpstr>
      <vt:lpstr>Calibri</vt:lpstr>
      <vt:lpstr>Times New Roman</vt:lpstr>
      <vt:lpstr>Trek</vt:lpstr>
      <vt:lpstr>what  will  your resurrection  be  like?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1100</cp:revision>
  <dcterms:created xsi:type="dcterms:W3CDTF">2005-04-23T22:37:40Z</dcterms:created>
  <dcterms:modified xsi:type="dcterms:W3CDTF">2021-02-07T00:24:45Z</dcterms:modified>
</cp:coreProperties>
</file>