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0"/>
  </p:notesMasterIdLst>
  <p:handoutMasterIdLst>
    <p:handoutMasterId r:id="rId41"/>
  </p:handoutMasterIdLst>
  <p:sldIdLst>
    <p:sldId id="398" r:id="rId2"/>
    <p:sldId id="1017" r:id="rId3"/>
    <p:sldId id="1087" r:id="rId4"/>
    <p:sldId id="1088" r:id="rId5"/>
    <p:sldId id="1142" r:id="rId6"/>
    <p:sldId id="1051" r:id="rId7"/>
    <p:sldId id="937" r:id="rId8"/>
    <p:sldId id="700" r:id="rId9"/>
    <p:sldId id="1143" r:id="rId10"/>
    <p:sldId id="1144" r:id="rId11"/>
    <p:sldId id="1149" r:id="rId12"/>
    <p:sldId id="1150" r:id="rId13"/>
    <p:sldId id="1151" r:id="rId14"/>
    <p:sldId id="1152" r:id="rId15"/>
    <p:sldId id="1153" r:id="rId16"/>
    <p:sldId id="1154" r:id="rId17"/>
    <p:sldId id="1155" r:id="rId18"/>
    <p:sldId id="1110" r:id="rId19"/>
    <p:sldId id="1156" r:id="rId20"/>
    <p:sldId id="1157" r:id="rId21"/>
    <p:sldId id="1160" r:id="rId22"/>
    <p:sldId id="1158" r:id="rId23"/>
    <p:sldId id="1159" r:id="rId24"/>
    <p:sldId id="1161" r:id="rId25"/>
    <p:sldId id="1163" r:id="rId26"/>
    <p:sldId id="1164" r:id="rId27"/>
    <p:sldId id="1165" r:id="rId28"/>
    <p:sldId id="1166" r:id="rId29"/>
    <p:sldId id="1167" r:id="rId30"/>
    <p:sldId id="1168" r:id="rId31"/>
    <p:sldId id="1135" r:id="rId32"/>
    <p:sldId id="1169" r:id="rId33"/>
    <p:sldId id="1170" r:id="rId34"/>
    <p:sldId id="1171" r:id="rId35"/>
    <p:sldId id="1172" r:id="rId36"/>
    <p:sldId id="1173" r:id="rId37"/>
    <p:sldId id="1174" r:id="rId38"/>
    <p:sldId id="1175" r:id="rId39"/>
  </p:sldIdLst>
  <p:sldSz cx="9144000" cy="6858000" type="screen4x3"/>
  <p:notesSz cx="6858000" cy="9144000"/>
  <p:defaultTextStyle>
    <a:defPPr>
      <a:defRPr lang="en-US"/>
    </a:defPPr>
    <a:lvl1pPr algn="l" rtl="0" eaLnBrk="0" fontAlgn="base" hangingPunct="0">
      <a:spcBef>
        <a:spcPct val="0"/>
      </a:spcBef>
      <a:spcAft>
        <a:spcPct val="0"/>
      </a:spcAft>
      <a:defRPr sz="2800" b="1" kern="1200">
        <a:solidFill>
          <a:srgbClr val="990033"/>
        </a:solidFill>
        <a:latin typeface="Arial Narrow" panose="020B0606020202030204" pitchFamily="34" charset="0"/>
        <a:ea typeface="+mn-ea"/>
        <a:cs typeface="+mn-cs"/>
      </a:defRPr>
    </a:lvl1pPr>
    <a:lvl2pPr marL="457200" algn="l" rtl="0" eaLnBrk="0" fontAlgn="base" hangingPunct="0">
      <a:spcBef>
        <a:spcPct val="0"/>
      </a:spcBef>
      <a:spcAft>
        <a:spcPct val="0"/>
      </a:spcAft>
      <a:defRPr sz="2800" b="1" kern="1200">
        <a:solidFill>
          <a:srgbClr val="990033"/>
        </a:solidFill>
        <a:latin typeface="Arial Narrow" panose="020B0606020202030204" pitchFamily="34" charset="0"/>
        <a:ea typeface="+mn-ea"/>
        <a:cs typeface="+mn-cs"/>
      </a:defRPr>
    </a:lvl2pPr>
    <a:lvl3pPr marL="914400" algn="l" rtl="0" eaLnBrk="0" fontAlgn="base" hangingPunct="0">
      <a:spcBef>
        <a:spcPct val="0"/>
      </a:spcBef>
      <a:spcAft>
        <a:spcPct val="0"/>
      </a:spcAft>
      <a:defRPr sz="2800" b="1" kern="1200">
        <a:solidFill>
          <a:srgbClr val="990033"/>
        </a:solidFill>
        <a:latin typeface="Arial Narrow" panose="020B0606020202030204" pitchFamily="34" charset="0"/>
        <a:ea typeface="+mn-ea"/>
        <a:cs typeface="+mn-cs"/>
      </a:defRPr>
    </a:lvl3pPr>
    <a:lvl4pPr marL="1371600" algn="l" rtl="0" eaLnBrk="0" fontAlgn="base" hangingPunct="0">
      <a:spcBef>
        <a:spcPct val="0"/>
      </a:spcBef>
      <a:spcAft>
        <a:spcPct val="0"/>
      </a:spcAft>
      <a:defRPr sz="2800" b="1" kern="1200">
        <a:solidFill>
          <a:srgbClr val="990033"/>
        </a:solidFill>
        <a:latin typeface="Arial Narrow" panose="020B0606020202030204" pitchFamily="34" charset="0"/>
        <a:ea typeface="+mn-ea"/>
        <a:cs typeface="+mn-cs"/>
      </a:defRPr>
    </a:lvl4pPr>
    <a:lvl5pPr marL="1828800" algn="l" rtl="0" eaLnBrk="0" fontAlgn="base" hangingPunct="0">
      <a:spcBef>
        <a:spcPct val="0"/>
      </a:spcBef>
      <a:spcAft>
        <a:spcPct val="0"/>
      </a:spcAft>
      <a:defRPr sz="2800" b="1" kern="1200">
        <a:solidFill>
          <a:srgbClr val="990033"/>
        </a:solidFill>
        <a:latin typeface="Arial Narrow" panose="020B0606020202030204" pitchFamily="34" charset="0"/>
        <a:ea typeface="+mn-ea"/>
        <a:cs typeface="+mn-cs"/>
      </a:defRPr>
    </a:lvl5pPr>
    <a:lvl6pPr marL="2286000" algn="l" defTabSz="914400" rtl="0" eaLnBrk="1" latinLnBrk="0" hangingPunct="1">
      <a:defRPr sz="2800" b="1" kern="1200">
        <a:solidFill>
          <a:srgbClr val="990033"/>
        </a:solidFill>
        <a:latin typeface="Arial Narrow" panose="020B0606020202030204" pitchFamily="34" charset="0"/>
        <a:ea typeface="+mn-ea"/>
        <a:cs typeface="+mn-cs"/>
      </a:defRPr>
    </a:lvl6pPr>
    <a:lvl7pPr marL="2743200" algn="l" defTabSz="914400" rtl="0" eaLnBrk="1" latinLnBrk="0" hangingPunct="1">
      <a:defRPr sz="2800" b="1" kern="1200">
        <a:solidFill>
          <a:srgbClr val="990033"/>
        </a:solidFill>
        <a:latin typeface="Arial Narrow" panose="020B0606020202030204" pitchFamily="34" charset="0"/>
        <a:ea typeface="+mn-ea"/>
        <a:cs typeface="+mn-cs"/>
      </a:defRPr>
    </a:lvl7pPr>
    <a:lvl8pPr marL="3200400" algn="l" defTabSz="914400" rtl="0" eaLnBrk="1" latinLnBrk="0" hangingPunct="1">
      <a:defRPr sz="2800" b="1" kern="1200">
        <a:solidFill>
          <a:srgbClr val="990033"/>
        </a:solidFill>
        <a:latin typeface="Arial Narrow" panose="020B0606020202030204" pitchFamily="34" charset="0"/>
        <a:ea typeface="+mn-ea"/>
        <a:cs typeface="+mn-cs"/>
      </a:defRPr>
    </a:lvl8pPr>
    <a:lvl9pPr marL="3657600" algn="l" defTabSz="914400" rtl="0" eaLnBrk="1" latinLnBrk="0" hangingPunct="1">
      <a:defRPr sz="2800" b="1" kern="1200">
        <a:solidFill>
          <a:srgbClr val="990033"/>
        </a:solidFill>
        <a:latin typeface="Arial Narrow" panose="020B0606020202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66"/>
    <a:srgbClr val="990033"/>
    <a:srgbClr val="FF00FF"/>
    <a:srgbClr val="CC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2645" autoAdjust="0"/>
    <p:restoredTop sz="90401" autoAdjust="0"/>
  </p:normalViewPr>
  <p:slideViewPr>
    <p:cSldViewPr>
      <p:cViewPr varScale="1">
        <p:scale>
          <a:sx n="103" d="100"/>
          <a:sy n="103" d="100"/>
        </p:scale>
        <p:origin x="1452" y="102"/>
      </p:cViewPr>
      <p:guideLst>
        <p:guide orient="horz" pos="2160"/>
        <p:guide pos="2880"/>
      </p:guideLst>
    </p:cSldViewPr>
  </p:slideViewPr>
  <p:outlineViewPr>
    <p:cViewPr>
      <p:scale>
        <a:sx n="33" d="100"/>
        <a:sy n="33" d="100"/>
      </p:scale>
      <p:origin x="48" y="176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2E866E11-3736-49DF-A531-DB5B4C3CF3A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solidFill>
                  <a:schemeClr val="tx1"/>
                </a:solidFill>
                <a:latin typeface="Times New Roman" pitchFamily="18" charset="0"/>
              </a:defRPr>
            </a:lvl1pPr>
          </a:lstStyle>
          <a:p>
            <a:pPr>
              <a:defRPr/>
            </a:pPr>
            <a:endParaRPr lang="en-US"/>
          </a:p>
        </p:txBody>
      </p:sp>
      <p:sp>
        <p:nvSpPr>
          <p:cNvPr id="141315" name="Rectangle 3">
            <a:extLst>
              <a:ext uri="{FF2B5EF4-FFF2-40B4-BE49-F238E27FC236}">
                <a16:creationId xmlns:a16="http://schemas.microsoft.com/office/drawing/2014/main" id="{2D935F5B-595F-4512-9F3A-DC7A4997DD1B}"/>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141316" name="Rectangle 4">
            <a:extLst>
              <a:ext uri="{FF2B5EF4-FFF2-40B4-BE49-F238E27FC236}">
                <a16:creationId xmlns:a16="http://schemas.microsoft.com/office/drawing/2014/main" id="{AC88DEF4-CF0A-49A8-A27B-75275DF23516}"/>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solidFill>
                  <a:schemeClr val="tx1"/>
                </a:solidFill>
                <a:latin typeface="Times New Roman" pitchFamily="18" charset="0"/>
              </a:defRPr>
            </a:lvl1pPr>
          </a:lstStyle>
          <a:p>
            <a:pPr>
              <a:defRPr/>
            </a:pPr>
            <a:endParaRPr lang="en-US"/>
          </a:p>
        </p:txBody>
      </p:sp>
      <p:sp>
        <p:nvSpPr>
          <p:cNvPr id="141317" name="Rectangle 5">
            <a:extLst>
              <a:ext uri="{FF2B5EF4-FFF2-40B4-BE49-F238E27FC236}">
                <a16:creationId xmlns:a16="http://schemas.microsoft.com/office/drawing/2014/main" id="{CA982E9F-E469-455B-9FCA-1A0DC5BAABA9}"/>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smtClean="0">
                <a:solidFill>
                  <a:schemeClr val="tx1"/>
                </a:solidFill>
                <a:latin typeface="Times New Roman" panose="02020603050405020304" pitchFamily="18" charset="0"/>
              </a:defRPr>
            </a:lvl1pPr>
          </a:lstStyle>
          <a:p>
            <a:pPr>
              <a:defRPr/>
            </a:pPr>
            <a:fld id="{74687422-A9F1-4607-A202-9E53174275B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84F51B7-05B7-4AD9-81BB-1D32922ADCC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id="{E6C1BDF4-F834-475E-999F-7E18B466949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4423974-535D-4503-837F-7BF537A3832E}" type="datetimeFigureOut">
              <a:rPr lang="en-US"/>
              <a:pPr>
                <a:defRPr/>
              </a:pPr>
              <a:t>2/6/2021</a:t>
            </a:fld>
            <a:endParaRPr lang="en-US"/>
          </a:p>
        </p:txBody>
      </p:sp>
      <p:sp>
        <p:nvSpPr>
          <p:cNvPr id="4" name="Slide Image Placeholder 3">
            <a:extLst>
              <a:ext uri="{FF2B5EF4-FFF2-40B4-BE49-F238E27FC236}">
                <a16:creationId xmlns:a16="http://schemas.microsoft.com/office/drawing/2014/main" id="{F0415E85-C37B-4C33-B5CD-A35CC4697A0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9BA9C82-DEF1-4A4A-B8BD-62DACEA3D05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0B25225-B551-4717-B378-182E203BD00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id="{26B51C71-EED8-4549-905D-CC2E063878C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8E31FF3-A0D8-478A-A1C3-6ABE3401216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AA0EF8FE-60B2-44C8-89B4-D75ACCAFC4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1F2E514E-F325-499E-BE13-BCA2EE693B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316" name="Slide Number Placeholder 3">
            <a:extLst>
              <a:ext uri="{FF2B5EF4-FFF2-40B4-BE49-F238E27FC236}">
                <a16:creationId xmlns:a16="http://schemas.microsoft.com/office/drawing/2014/main" id="{08A2FBD6-6F2B-4669-9858-FFA70DB414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620049A-4517-47DB-A572-2F1E2892B968}" type="slidenum">
              <a:rPr lang="en-US" altLang="en-US">
                <a:solidFill>
                  <a:srgbClr val="990033"/>
                </a:solidFill>
                <a:latin typeface="Arial Narrow" panose="020B0606020202030204" pitchFamily="34" charset="0"/>
              </a:rPr>
              <a:pPr>
                <a:spcBef>
                  <a:spcPct val="0"/>
                </a:spcBef>
              </a:pPr>
              <a:t>1</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D70FDE47-D768-48DE-B07D-58F5FCCDF7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AD385561-E3D6-4B5E-94F6-99367D579A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8" name="Slide Number Placeholder 3">
            <a:extLst>
              <a:ext uri="{FF2B5EF4-FFF2-40B4-BE49-F238E27FC236}">
                <a16:creationId xmlns:a16="http://schemas.microsoft.com/office/drawing/2014/main" id="{FAC4D954-294A-4EF2-B989-DC45A26072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6012CC1-5433-44B5-AC8A-8498FCA3CC46}" type="slidenum">
              <a:rPr lang="en-US" altLang="en-US">
                <a:solidFill>
                  <a:srgbClr val="990033"/>
                </a:solidFill>
                <a:latin typeface="Arial Narrow" panose="020B0606020202030204" pitchFamily="34" charset="0"/>
              </a:rPr>
              <a:pPr>
                <a:spcBef>
                  <a:spcPct val="0"/>
                </a:spcBef>
              </a:pPr>
              <a:t>10</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5E406C3C-59E6-457C-B551-385456B9EF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D006D447-B48D-4751-9CDB-983C6AB953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3796" name="Slide Number Placeholder 3">
            <a:extLst>
              <a:ext uri="{FF2B5EF4-FFF2-40B4-BE49-F238E27FC236}">
                <a16:creationId xmlns:a16="http://schemas.microsoft.com/office/drawing/2014/main" id="{6A37D515-BA08-4A5A-B38A-FD6B5822A5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4342BD3-737B-41B4-A102-0076AD426C3C}" type="slidenum">
              <a:rPr lang="en-US" altLang="en-US">
                <a:solidFill>
                  <a:srgbClr val="990033"/>
                </a:solidFill>
                <a:latin typeface="Arial Narrow" panose="020B0606020202030204" pitchFamily="34" charset="0"/>
              </a:rPr>
              <a:pPr>
                <a:spcBef>
                  <a:spcPct val="0"/>
                </a:spcBef>
              </a:pPr>
              <a:t>11</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1EE5AB4F-9C47-4056-8FA3-AA5E5DEAB7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135DBCEF-DA6F-4ACD-982D-7B99B31932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5844" name="Slide Number Placeholder 3">
            <a:extLst>
              <a:ext uri="{FF2B5EF4-FFF2-40B4-BE49-F238E27FC236}">
                <a16:creationId xmlns:a16="http://schemas.microsoft.com/office/drawing/2014/main" id="{E2CDEE6F-56D3-407C-8EFD-685CF16B51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B9B8A21-8423-4E77-B338-D174D714BF8D}" type="slidenum">
              <a:rPr lang="en-US" altLang="en-US">
                <a:solidFill>
                  <a:srgbClr val="990033"/>
                </a:solidFill>
                <a:latin typeface="Arial Narrow" panose="020B0606020202030204" pitchFamily="34" charset="0"/>
              </a:rPr>
              <a:pPr>
                <a:spcBef>
                  <a:spcPct val="0"/>
                </a:spcBef>
              </a:pPr>
              <a:t>12</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6E144BE8-6DF6-494E-9CF8-EA8EFF8C27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81473394-2DC5-4660-AC7A-7EEA133F58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7892" name="Slide Number Placeholder 3">
            <a:extLst>
              <a:ext uri="{FF2B5EF4-FFF2-40B4-BE49-F238E27FC236}">
                <a16:creationId xmlns:a16="http://schemas.microsoft.com/office/drawing/2014/main" id="{E8474FDA-CD4F-4BD2-BF18-CC74494228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FCECBD1-4ABD-4C6B-AA7B-196DADE6B4AC}" type="slidenum">
              <a:rPr lang="en-US" altLang="en-US">
                <a:solidFill>
                  <a:srgbClr val="990033"/>
                </a:solidFill>
                <a:latin typeface="Arial Narrow" panose="020B0606020202030204" pitchFamily="34" charset="0"/>
              </a:rPr>
              <a:pPr>
                <a:spcBef>
                  <a:spcPct val="0"/>
                </a:spcBef>
              </a:pPr>
              <a:t>13</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05F5AF97-A23B-439B-AB45-AA9E48655C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359B5A57-DC02-4745-A114-A911ACABBC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a:extLst>
              <a:ext uri="{FF2B5EF4-FFF2-40B4-BE49-F238E27FC236}">
                <a16:creationId xmlns:a16="http://schemas.microsoft.com/office/drawing/2014/main" id="{43EE2131-21D2-497B-BA20-226A2862B7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D4235A8-4E57-40BB-B9D3-609CACB3C0C5}" type="slidenum">
              <a:rPr lang="en-US" altLang="en-US">
                <a:solidFill>
                  <a:srgbClr val="990033"/>
                </a:solidFill>
                <a:latin typeface="Arial Narrow" panose="020B0606020202030204" pitchFamily="34" charset="0"/>
              </a:rPr>
              <a:pPr>
                <a:spcBef>
                  <a:spcPct val="0"/>
                </a:spcBef>
              </a:pPr>
              <a:t>14</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1EF71B21-13B9-4127-96E5-A61538BCBE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A53C9262-F7F3-4621-A858-B1C0D13BF6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8" name="Slide Number Placeholder 3">
            <a:extLst>
              <a:ext uri="{FF2B5EF4-FFF2-40B4-BE49-F238E27FC236}">
                <a16:creationId xmlns:a16="http://schemas.microsoft.com/office/drawing/2014/main" id="{318ABDFB-9D38-49D0-A96A-EDC0951A91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572F6EE-FD1A-4CB2-93A5-EBA99D0DEED8}" type="slidenum">
              <a:rPr lang="en-US" altLang="en-US">
                <a:solidFill>
                  <a:srgbClr val="990033"/>
                </a:solidFill>
                <a:latin typeface="Arial Narrow" panose="020B0606020202030204" pitchFamily="34" charset="0"/>
              </a:rPr>
              <a:pPr>
                <a:spcBef>
                  <a:spcPct val="0"/>
                </a:spcBef>
              </a:pPr>
              <a:t>15</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2D682620-82B2-4ED0-B84D-E06385758D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1214843B-E30D-48E7-8A3B-583F803877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a:extLst>
              <a:ext uri="{FF2B5EF4-FFF2-40B4-BE49-F238E27FC236}">
                <a16:creationId xmlns:a16="http://schemas.microsoft.com/office/drawing/2014/main" id="{9D6D4126-DC30-4E78-BE5A-869A9FD84F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017C686-C9B6-4591-952B-300AF8A0CF72}" type="slidenum">
              <a:rPr lang="en-US" altLang="en-US">
                <a:solidFill>
                  <a:srgbClr val="990033"/>
                </a:solidFill>
                <a:latin typeface="Arial Narrow" panose="020B0606020202030204" pitchFamily="34" charset="0"/>
              </a:rPr>
              <a:pPr>
                <a:spcBef>
                  <a:spcPct val="0"/>
                </a:spcBef>
              </a:pPr>
              <a:t>16</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CF8C5FC-8641-40F2-82B4-08DA314D85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257F206B-6869-459E-9F9C-5B462DC22D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6084" name="Slide Number Placeholder 3">
            <a:extLst>
              <a:ext uri="{FF2B5EF4-FFF2-40B4-BE49-F238E27FC236}">
                <a16:creationId xmlns:a16="http://schemas.microsoft.com/office/drawing/2014/main" id="{88A22717-1C16-42D5-8176-3D9487D1E3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FE9A7B9-E174-4089-9C6C-D55FBF654A4E}" type="slidenum">
              <a:rPr lang="en-US" altLang="en-US">
                <a:solidFill>
                  <a:srgbClr val="990033"/>
                </a:solidFill>
                <a:latin typeface="Arial Narrow" panose="020B0606020202030204" pitchFamily="34" charset="0"/>
              </a:rPr>
              <a:pPr>
                <a:spcBef>
                  <a:spcPct val="0"/>
                </a:spcBef>
              </a:pPr>
              <a:t>17</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568879F5-051F-4D2F-83DB-A9FB198FA5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9B32F46D-EEEA-4095-AE7B-0E75AB125D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8132" name="Slide Number Placeholder 3">
            <a:extLst>
              <a:ext uri="{FF2B5EF4-FFF2-40B4-BE49-F238E27FC236}">
                <a16:creationId xmlns:a16="http://schemas.microsoft.com/office/drawing/2014/main" id="{30A218EF-DCD8-4DFD-8D65-43ACFAA300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8C30843-DF70-47BC-8F5D-0A611E77B32A}" type="slidenum">
              <a:rPr lang="en-US" altLang="en-US">
                <a:solidFill>
                  <a:srgbClr val="990033"/>
                </a:solidFill>
                <a:latin typeface="Arial Narrow" panose="020B0606020202030204" pitchFamily="34" charset="0"/>
              </a:rPr>
              <a:pPr>
                <a:spcBef>
                  <a:spcPct val="0"/>
                </a:spcBef>
              </a:pPr>
              <a:t>18</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B49BF23A-A442-435A-BB2C-108D67660E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05B83598-2F26-4FE4-A24D-D9F0BDC686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0180" name="Slide Number Placeholder 3">
            <a:extLst>
              <a:ext uri="{FF2B5EF4-FFF2-40B4-BE49-F238E27FC236}">
                <a16:creationId xmlns:a16="http://schemas.microsoft.com/office/drawing/2014/main" id="{054D0B4E-0F5F-47E9-99FD-93FDD9D1533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27C901E-1090-4D59-A130-AAADF8BD7D74}" type="slidenum">
              <a:rPr lang="en-US" altLang="en-US">
                <a:solidFill>
                  <a:srgbClr val="990033"/>
                </a:solidFill>
                <a:latin typeface="Arial Narrow" panose="020B0606020202030204" pitchFamily="34" charset="0"/>
              </a:rPr>
              <a:pPr>
                <a:spcBef>
                  <a:spcPct val="0"/>
                </a:spcBef>
              </a:pPr>
              <a:t>19</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24F88B23-3F94-461C-A3EF-9914E4E22E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B4DA6086-789E-42D6-A969-A693AC4FDB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BCD6DA95-D7AB-4BBF-BFA7-561575F0D6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0B449D-CDE8-4FAF-9025-EF446E513144}" type="slidenum">
              <a:rPr lang="en-US" altLang="en-US">
                <a:solidFill>
                  <a:srgbClr val="990033"/>
                </a:solidFill>
                <a:latin typeface="Arial Narrow" panose="020B0606020202030204" pitchFamily="34" charset="0"/>
              </a:rPr>
              <a:pPr>
                <a:spcBef>
                  <a:spcPct val="0"/>
                </a:spcBef>
              </a:pPr>
              <a:t>2</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8BBA6820-23DC-4091-B5AC-AF5609C9F7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098DF222-5BD4-4F14-8C9E-C3957DE601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2228" name="Slide Number Placeholder 3">
            <a:extLst>
              <a:ext uri="{FF2B5EF4-FFF2-40B4-BE49-F238E27FC236}">
                <a16:creationId xmlns:a16="http://schemas.microsoft.com/office/drawing/2014/main" id="{C3F2281A-CA22-4C7C-A28D-31B26692F7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3A655AC-A11E-49E5-B9C3-3FF63936F4B8}" type="slidenum">
              <a:rPr lang="en-US" altLang="en-US">
                <a:solidFill>
                  <a:srgbClr val="990033"/>
                </a:solidFill>
                <a:latin typeface="Arial Narrow" panose="020B0606020202030204" pitchFamily="34" charset="0"/>
              </a:rPr>
              <a:pPr>
                <a:spcBef>
                  <a:spcPct val="0"/>
                </a:spcBef>
              </a:pPr>
              <a:t>20</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2F770C1C-E49E-4E15-9E96-3EC7D13CEA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D129B2B5-9FE1-4807-B251-E0EDBE97A0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4276" name="Slide Number Placeholder 3">
            <a:extLst>
              <a:ext uri="{FF2B5EF4-FFF2-40B4-BE49-F238E27FC236}">
                <a16:creationId xmlns:a16="http://schemas.microsoft.com/office/drawing/2014/main" id="{AEBC7620-32D4-45A8-A410-386B52487A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32A8535-14D9-4E20-9528-EABDB9E5EC42}" type="slidenum">
              <a:rPr lang="en-US" altLang="en-US">
                <a:solidFill>
                  <a:srgbClr val="990033"/>
                </a:solidFill>
                <a:latin typeface="Arial Narrow" panose="020B0606020202030204" pitchFamily="34" charset="0"/>
              </a:rPr>
              <a:pPr>
                <a:spcBef>
                  <a:spcPct val="0"/>
                </a:spcBef>
              </a:pPr>
              <a:t>21</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E8E94405-F769-4479-A9B0-AFA80499F1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DC20A3BA-8D42-47B9-9135-CFA65099CD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6324" name="Slide Number Placeholder 3">
            <a:extLst>
              <a:ext uri="{FF2B5EF4-FFF2-40B4-BE49-F238E27FC236}">
                <a16:creationId xmlns:a16="http://schemas.microsoft.com/office/drawing/2014/main" id="{FDDA821F-2BAE-421F-B5EB-A5A8130326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0661DF2-EFDA-4A4B-B425-E62CEC4B8648}" type="slidenum">
              <a:rPr lang="en-US" altLang="en-US">
                <a:solidFill>
                  <a:srgbClr val="990033"/>
                </a:solidFill>
                <a:latin typeface="Arial Narrow" panose="020B0606020202030204" pitchFamily="34" charset="0"/>
              </a:rPr>
              <a:pPr>
                <a:spcBef>
                  <a:spcPct val="0"/>
                </a:spcBef>
              </a:pPr>
              <a:t>22</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F897C85D-45B1-4E8C-B4CC-6A9FFE4D2C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CA93F8EF-8B5B-48A4-937B-E7990E5DC8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8372" name="Slide Number Placeholder 3">
            <a:extLst>
              <a:ext uri="{FF2B5EF4-FFF2-40B4-BE49-F238E27FC236}">
                <a16:creationId xmlns:a16="http://schemas.microsoft.com/office/drawing/2014/main" id="{39A62164-1837-48AA-9C5F-C822D5FD8F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4ED741B-C5FA-4C3F-857D-E569E748B6AB}" type="slidenum">
              <a:rPr lang="en-US" altLang="en-US">
                <a:solidFill>
                  <a:srgbClr val="990033"/>
                </a:solidFill>
                <a:latin typeface="Arial Narrow" panose="020B0606020202030204" pitchFamily="34" charset="0"/>
              </a:rPr>
              <a:pPr>
                <a:spcBef>
                  <a:spcPct val="0"/>
                </a:spcBef>
              </a:pPr>
              <a:t>23</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E030CF94-9509-4F23-9B34-4FBA5D56E0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6AEB0023-5261-47A9-A115-D70C8E7705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0420" name="Slide Number Placeholder 3">
            <a:extLst>
              <a:ext uri="{FF2B5EF4-FFF2-40B4-BE49-F238E27FC236}">
                <a16:creationId xmlns:a16="http://schemas.microsoft.com/office/drawing/2014/main" id="{439DFDB4-287A-400C-9316-6B932FA551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457A7DA-9F47-4709-974C-983B27F6AB97}" type="slidenum">
              <a:rPr lang="en-US" altLang="en-US">
                <a:solidFill>
                  <a:srgbClr val="990033"/>
                </a:solidFill>
                <a:latin typeface="Arial Narrow" panose="020B0606020202030204" pitchFamily="34" charset="0"/>
              </a:rPr>
              <a:pPr>
                <a:spcBef>
                  <a:spcPct val="0"/>
                </a:spcBef>
              </a:pPr>
              <a:t>24</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8F580DE4-EA2D-4DAF-8890-50E1A5F34C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415179DF-5949-4099-ADE4-0822F32C30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2468" name="Slide Number Placeholder 3">
            <a:extLst>
              <a:ext uri="{FF2B5EF4-FFF2-40B4-BE49-F238E27FC236}">
                <a16:creationId xmlns:a16="http://schemas.microsoft.com/office/drawing/2014/main" id="{A6F6B50A-0407-4702-95D6-3F4EA2693B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685CB7C-E105-42B7-A78E-275A9C4E30AB}" type="slidenum">
              <a:rPr lang="en-US" altLang="en-US">
                <a:solidFill>
                  <a:srgbClr val="990033"/>
                </a:solidFill>
                <a:latin typeface="Arial Narrow" panose="020B0606020202030204" pitchFamily="34" charset="0"/>
              </a:rPr>
              <a:pPr>
                <a:spcBef>
                  <a:spcPct val="0"/>
                </a:spcBef>
              </a:pPr>
              <a:t>25</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F2274AD8-D5EA-4D7B-9051-42F7637895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4B1137AE-2010-4539-8BB0-94A32FC0C8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4516" name="Slide Number Placeholder 3">
            <a:extLst>
              <a:ext uri="{FF2B5EF4-FFF2-40B4-BE49-F238E27FC236}">
                <a16:creationId xmlns:a16="http://schemas.microsoft.com/office/drawing/2014/main" id="{D8BA87AC-0480-4956-9A5D-CA8CB64AB8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1766BEB-B577-4CFB-81B9-EA20C774EC3B}" type="slidenum">
              <a:rPr lang="en-US" altLang="en-US">
                <a:solidFill>
                  <a:srgbClr val="990033"/>
                </a:solidFill>
                <a:latin typeface="Arial Narrow" panose="020B0606020202030204" pitchFamily="34" charset="0"/>
              </a:rPr>
              <a:pPr>
                <a:spcBef>
                  <a:spcPct val="0"/>
                </a:spcBef>
              </a:pPr>
              <a:t>26</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1629F67C-D522-4885-877B-554CA3A1E6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E011F53A-CD52-4736-B9FF-59F6994244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6564" name="Slide Number Placeholder 3">
            <a:extLst>
              <a:ext uri="{FF2B5EF4-FFF2-40B4-BE49-F238E27FC236}">
                <a16:creationId xmlns:a16="http://schemas.microsoft.com/office/drawing/2014/main" id="{FB547925-82AA-4DC3-9108-5C8A1415FAE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79095B-0EF1-4272-ACB9-6D756A21D668}" type="slidenum">
              <a:rPr lang="en-US" altLang="en-US">
                <a:solidFill>
                  <a:srgbClr val="990033"/>
                </a:solidFill>
                <a:latin typeface="Arial Narrow" panose="020B0606020202030204" pitchFamily="34" charset="0"/>
              </a:rPr>
              <a:pPr>
                <a:spcBef>
                  <a:spcPct val="0"/>
                </a:spcBef>
              </a:pPr>
              <a:t>27</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9F40D1A3-CE48-4854-8588-062D85CFDB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48A607A8-89AE-46C8-B3A8-73CFB12A51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8612" name="Slide Number Placeholder 3">
            <a:extLst>
              <a:ext uri="{FF2B5EF4-FFF2-40B4-BE49-F238E27FC236}">
                <a16:creationId xmlns:a16="http://schemas.microsoft.com/office/drawing/2014/main" id="{7E04A04B-99EA-41CF-A7CE-BAFAB7D70E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91CDE2C-DDA3-4880-81FF-E03A8BCAA1A7}" type="slidenum">
              <a:rPr lang="en-US" altLang="en-US">
                <a:solidFill>
                  <a:srgbClr val="990033"/>
                </a:solidFill>
                <a:latin typeface="Arial Narrow" panose="020B0606020202030204" pitchFamily="34" charset="0"/>
              </a:rPr>
              <a:pPr>
                <a:spcBef>
                  <a:spcPct val="0"/>
                </a:spcBef>
              </a:pPr>
              <a:t>28</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4A557F3A-93F5-48C3-9805-018C632B15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E3D9D0A3-122D-49D3-A91E-DB7BA4AC62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0660" name="Slide Number Placeholder 3">
            <a:extLst>
              <a:ext uri="{FF2B5EF4-FFF2-40B4-BE49-F238E27FC236}">
                <a16:creationId xmlns:a16="http://schemas.microsoft.com/office/drawing/2014/main" id="{C41F6CE4-F3EC-49A1-A856-2470E19E92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A613603-B079-4ECB-A51D-6D9F08251186}" type="slidenum">
              <a:rPr lang="en-US" altLang="en-US">
                <a:solidFill>
                  <a:srgbClr val="990033"/>
                </a:solidFill>
                <a:latin typeface="Arial Narrow" panose="020B0606020202030204" pitchFamily="34" charset="0"/>
              </a:rPr>
              <a:pPr>
                <a:spcBef>
                  <a:spcPct val="0"/>
                </a:spcBef>
              </a:pPr>
              <a:t>29</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AE6D1824-8A14-4360-AF8A-27BB3C0094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62C90A1-9682-46C9-8ABB-F34F871D76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412" name="Slide Number Placeholder 3">
            <a:extLst>
              <a:ext uri="{FF2B5EF4-FFF2-40B4-BE49-F238E27FC236}">
                <a16:creationId xmlns:a16="http://schemas.microsoft.com/office/drawing/2014/main" id="{4DD3D2B0-2C0C-4A04-AC32-CDE12F1AAE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CBDF5A4-DB7A-4CB9-BA05-C6367B319B5C}" type="slidenum">
              <a:rPr lang="en-US" altLang="en-US">
                <a:solidFill>
                  <a:srgbClr val="990033"/>
                </a:solidFill>
                <a:latin typeface="Arial Narrow" panose="020B0606020202030204" pitchFamily="34" charset="0"/>
              </a:rPr>
              <a:pPr>
                <a:spcBef>
                  <a:spcPct val="0"/>
                </a:spcBef>
              </a:pPr>
              <a:t>3</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379C5C22-B0B7-438E-8909-F883F0749B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88764DA1-3D98-4CAE-BE13-717532B286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2708" name="Slide Number Placeholder 3">
            <a:extLst>
              <a:ext uri="{FF2B5EF4-FFF2-40B4-BE49-F238E27FC236}">
                <a16:creationId xmlns:a16="http://schemas.microsoft.com/office/drawing/2014/main" id="{AC79D2EB-8622-48A7-966A-9E37BBDE78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3492EDE-75B2-463C-8EFB-0631C21487AD}" type="slidenum">
              <a:rPr lang="en-US" altLang="en-US">
                <a:solidFill>
                  <a:srgbClr val="990033"/>
                </a:solidFill>
                <a:latin typeface="Arial Narrow" panose="020B0606020202030204" pitchFamily="34" charset="0"/>
              </a:rPr>
              <a:pPr>
                <a:spcBef>
                  <a:spcPct val="0"/>
                </a:spcBef>
              </a:pPr>
              <a:t>30</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B990A96-ADDE-428E-A0D2-F09E43A981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90EA08E5-7747-4403-8A2E-5535BB87A5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4756" name="Slide Number Placeholder 3">
            <a:extLst>
              <a:ext uri="{FF2B5EF4-FFF2-40B4-BE49-F238E27FC236}">
                <a16:creationId xmlns:a16="http://schemas.microsoft.com/office/drawing/2014/main" id="{F06D7AEC-C894-4613-A2FC-A1BC00C2AC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8EFC964-FBA9-41BE-8950-D36C89B66165}" type="slidenum">
              <a:rPr lang="en-US" altLang="en-US">
                <a:solidFill>
                  <a:srgbClr val="990033"/>
                </a:solidFill>
                <a:latin typeface="Arial Narrow" panose="020B0606020202030204" pitchFamily="34" charset="0"/>
              </a:rPr>
              <a:pPr>
                <a:spcBef>
                  <a:spcPct val="0"/>
                </a:spcBef>
              </a:pPr>
              <a:t>31</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119946B6-8F56-49D8-80B4-E2F851550E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84B95D37-E056-4D21-AD28-1715E7363F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6804" name="Slide Number Placeholder 3">
            <a:extLst>
              <a:ext uri="{FF2B5EF4-FFF2-40B4-BE49-F238E27FC236}">
                <a16:creationId xmlns:a16="http://schemas.microsoft.com/office/drawing/2014/main" id="{EDBA9678-7DD3-4CE9-A9D9-A6382F1AA6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17DDA6-DC41-4F2F-BE46-4244298EF5F5}" type="slidenum">
              <a:rPr lang="en-US" altLang="en-US">
                <a:solidFill>
                  <a:srgbClr val="990033"/>
                </a:solidFill>
                <a:latin typeface="Arial Narrow" panose="020B0606020202030204" pitchFamily="34" charset="0"/>
              </a:rPr>
              <a:pPr>
                <a:spcBef>
                  <a:spcPct val="0"/>
                </a:spcBef>
              </a:pPr>
              <a:t>32</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B931097B-AA0A-4672-BBFB-88247B7BC8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6780027D-5A24-4FB9-92C5-8AB5A99E24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8852" name="Slide Number Placeholder 3">
            <a:extLst>
              <a:ext uri="{FF2B5EF4-FFF2-40B4-BE49-F238E27FC236}">
                <a16:creationId xmlns:a16="http://schemas.microsoft.com/office/drawing/2014/main" id="{5F471709-B48B-4414-BD7E-DB2EED0FEC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7242218-CAAA-43B4-82C5-22E7382AC7C3}" type="slidenum">
              <a:rPr lang="en-US" altLang="en-US">
                <a:solidFill>
                  <a:srgbClr val="990033"/>
                </a:solidFill>
                <a:latin typeface="Arial Narrow" panose="020B0606020202030204" pitchFamily="34" charset="0"/>
              </a:rPr>
              <a:pPr>
                <a:spcBef>
                  <a:spcPct val="0"/>
                </a:spcBef>
              </a:pPr>
              <a:t>33</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4BEBAEA0-8ECD-4DC4-8123-DF7CE14244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a:extLst>
              <a:ext uri="{FF2B5EF4-FFF2-40B4-BE49-F238E27FC236}">
                <a16:creationId xmlns:a16="http://schemas.microsoft.com/office/drawing/2014/main" id="{F045DA0E-6768-4C79-BC7F-A2A3C8DEB4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0900" name="Slide Number Placeholder 3">
            <a:extLst>
              <a:ext uri="{FF2B5EF4-FFF2-40B4-BE49-F238E27FC236}">
                <a16:creationId xmlns:a16="http://schemas.microsoft.com/office/drawing/2014/main" id="{9DECB17A-680A-45DD-A117-E08FFA98DF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80EAC2D-9756-402E-8380-872B2B81DE3F}" type="slidenum">
              <a:rPr lang="en-US" altLang="en-US">
                <a:solidFill>
                  <a:srgbClr val="990033"/>
                </a:solidFill>
                <a:latin typeface="Arial Narrow" panose="020B0606020202030204" pitchFamily="34" charset="0"/>
              </a:rPr>
              <a:pPr>
                <a:spcBef>
                  <a:spcPct val="0"/>
                </a:spcBef>
              </a:pPr>
              <a:t>34</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5218AE1D-9829-4503-87AB-EDCF2D86D7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68F7C03A-FCA7-4C16-AFB0-46D1A65536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2948" name="Slide Number Placeholder 3">
            <a:extLst>
              <a:ext uri="{FF2B5EF4-FFF2-40B4-BE49-F238E27FC236}">
                <a16:creationId xmlns:a16="http://schemas.microsoft.com/office/drawing/2014/main" id="{9F85FF52-5EC1-4CF1-8D06-D842DE04D1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E4C864-1A9B-40F2-AC63-E1620DE8B4F6}" type="slidenum">
              <a:rPr lang="en-US" altLang="en-US">
                <a:solidFill>
                  <a:srgbClr val="990033"/>
                </a:solidFill>
                <a:latin typeface="Arial Narrow" panose="020B0606020202030204" pitchFamily="34" charset="0"/>
              </a:rPr>
              <a:pPr>
                <a:spcBef>
                  <a:spcPct val="0"/>
                </a:spcBef>
              </a:pPr>
              <a:t>35</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BB7FE653-111E-478C-BFBD-688C699571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D607A91B-59A5-46DA-96CC-DC08F55B06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4996" name="Slide Number Placeholder 3">
            <a:extLst>
              <a:ext uri="{FF2B5EF4-FFF2-40B4-BE49-F238E27FC236}">
                <a16:creationId xmlns:a16="http://schemas.microsoft.com/office/drawing/2014/main" id="{90459E99-62D6-47E6-80F7-7CA2195750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EE73E-ECB2-4223-BF06-EAD13057BA34}" type="slidenum">
              <a:rPr lang="en-US" altLang="en-US">
                <a:solidFill>
                  <a:srgbClr val="990033"/>
                </a:solidFill>
                <a:latin typeface="Arial Narrow" panose="020B0606020202030204" pitchFamily="34" charset="0"/>
              </a:rPr>
              <a:pPr>
                <a:spcBef>
                  <a:spcPct val="0"/>
                </a:spcBef>
              </a:pPr>
              <a:t>36</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29F058E0-EFEA-4BA9-A797-08F7E553E5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85C5DCD4-07F8-451C-900D-C816A061D9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7044" name="Slide Number Placeholder 3">
            <a:extLst>
              <a:ext uri="{FF2B5EF4-FFF2-40B4-BE49-F238E27FC236}">
                <a16:creationId xmlns:a16="http://schemas.microsoft.com/office/drawing/2014/main" id="{F0D724E6-38DA-4E9F-99C3-7B86B10641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AA0B46D-C3D2-48EA-9E40-F73B209202D8}" type="slidenum">
              <a:rPr lang="en-US" altLang="en-US">
                <a:solidFill>
                  <a:srgbClr val="990033"/>
                </a:solidFill>
                <a:latin typeface="Arial Narrow" panose="020B0606020202030204" pitchFamily="34" charset="0"/>
              </a:rPr>
              <a:pPr>
                <a:spcBef>
                  <a:spcPct val="0"/>
                </a:spcBef>
              </a:pPr>
              <a:t>37</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70448247-EDB2-4B6F-925F-B305B4387F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2E03B726-9B85-4FFF-914D-DD3DE6A630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9092" name="Slide Number Placeholder 3">
            <a:extLst>
              <a:ext uri="{FF2B5EF4-FFF2-40B4-BE49-F238E27FC236}">
                <a16:creationId xmlns:a16="http://schemas.microsoft.com/office/drawing/2014/main" id="{59D238C7-1785-4D84-8478-1F4E280F5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8BD3903-C131-48E9-9BC4-16E78BD0B946}" type="slidenum">
              <a:rPr lang="en-US" altLang="en-US">
                <a:solidFill>
                  <a:srgbClr val="990033"/>
                </a:solidFill>
                <a:latin typeface="Arial Narrow" panose="020B0606020202030204" pitchFamily="34" charset="0"/>
              </a:rPr>
              <a:pPr>
                <a:spcBef>
                  <a:spcPct val="0"/>
                </a:spcBef>
              </a:pPr>
              <a:t>38</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0AC20F4D-E46E-48BE-AF4A-1BAD93C3F5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EF7EDA49-6439-4A84-902E-100B8D9553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a:extLst>
              <a:ext uri="{FF2B5EF4-FFF2-40B4-BE49-F238E27FC236}">
                <a16:creationId xmlns:a16="http://schemas.microsoft.com/office/drawing/2014/main" id="{C470BD37-AC12-4270-BE07-F27BF9759D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4D97150-C934-4462-A6DB-1C916D436203}" type="slidenum">
              <a:rPr lang="en-US" altLang="en-US">
                <a:solidFill>
                  <a:srgbClr val="990033"/>
                </a:solidFill>
                <a:latin typeface="Arial Narrow" panose="020B0606020202030204" pitchFamily="34" charset="0"/>
              </a:rPr>
              <a:pPr>
                <a:spcBef>
                  <a:spcPct val="0"/>
                </a:spcBef>
              </a:pPr>
              <a:t>4</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7618BF7C-0EF9-42EC-93BD-6EA723B2FC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06B66BA2-7688-4986-9B54-EC960AC081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1508" name="Slide Number Placeholder 3">
            <a:extLst>
              <a:ext uri="{FF2B5EF4-FFF2-40B4-BE49-F238E27FC236}">
                <a16:creationId xmlns:a16="http://schemas.microsoft.com/office/drawing/2014/main" id="{F111EBF1-9FDA-4D17-A5AD-43774D2BC8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2618DDC-11BB-491C-9708-685C9CB71D14}" type="slidenum">
              <a:rPr lang="en-US" altLang="en-US">
                <a:solidFill>
                  <a:srgbClr val="990033"/>
                </a:solidFill>
                <a:latin typeface="Arial Narrow" panose="020B0606020202030204" pitchFamily="34" charset="0"/>
              </a:rPr>
              <a:pPr>
                <a:spcBef>
                  <a:spcPct val="0"/>
                </a:spcBef>
              </a:pPr>
              <a:t>5</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516114ED-B5E6-4B93-B960-2C575CC2F2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E1BD7BD7-17BA-4D69-B9A1-29CC624723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556" name="Slide Number Placeholder 3">
            <a:extLst>
              <a:ext uri="{FF2B5EF4-FFF2-40B4-BE49-F238E27FC236}">
                <a16:creationId xmlns:a16="http://schemas.microsoft.com/office/drawing/2014/main" id="{FE2F3EE1-D721-4C9A-8237-31D004DBA4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BA74D23-E81E-491A-9354-60026FB4ABEA}" type="slidenum">
              <a:rPr lang="en-US" altLang="en-US">
                <a:solidFill>
                  <a:srgbClr val="990033"/>
                </a:solidFill>
                <a:latin typeface="Arial Narrow" panose="020B0606020202030204" pitchFamily="34" charset="0"/>
              </a:rPr>
              <a:pPr>
                <a:spcBef>
                  <a:spcPct val="0"/>
                </a:spcBef>
              </a:pPr>
              <a:t>6</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7006E046-6CCE-4F74-A283-FB1F06E2F5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00FCA03D-6AF0-4D93-B90E-3080209EB4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5604" name="Slide Number Placeholder 3">
            <a:extLst>
              <a:ext uri="{FF2B5EF4-FFF2-40B4-BE49-F238E27FC236}">
                <a16:creationId xmlns:a16="http://schemas.microsoft.com/office/drawing/2014/main" id="{13121003-D671-4727-B724-1E4FD3ED6A4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DCD28E8-9DC1-479E-98AE-BABBB53B1163}" type="slidenum">
              <a:rPr lang="en-US" altLang="en-US">
                <a:solidFill>
                  <a:srgbClr val="990033"/>
                </a:solidFill>
                <a:latin typeface="Arial Narrow" panose="020B0606020202030204" pitchFamily="34" charset="0"/>
              </a:rPr>
              <a:pPr>
                <a:spcBef>
                  <a:spcPct val="0"/>
                </a:spcBef>
              </a:pPr>
              <a:t>7</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F02124C7-0233-4B59-BEE1-FF68587725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481EC29A-572E-4759-ADCD-11C832387D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7652" name="Slide Number Placeholder 3">
            <a:extLst>
              <a:ext uri="{FF2B5EF4-FFF2-40B4-BE49-F238E27FC236}">
                <a16:creationId xmlns:a16="http://schemas.microsoft.com/office/drawing/2014/main" id="{7FE19F89-EDEF-4B19-8008-D9DFC43DA13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8E9619-5101-4360-B0CB-4B48D7C616D6}" type="slidenum">
              <a:rPr lang="en-US" altLang="en-US">
                <a:solidFill>
                  <a:srgbClr val="990033"/>
                </a:solidFill>
                <a:latin typeface="Arial Narrow" panose="020B0606020202030204" pitchFamily="34" charset="0"/>
              </a:rPr>
              <a:pPr>
                <a:spcBef>
                  <a:spcPct val="0"/>
                </a:spcBef>
              </a:pPr>
              <a:t>8</a:t>
            </a:fld>
            <a:endParaRPr lang="en-US" altLang="en-US">
              <a:solidFill>
                <a:srgbClr val="990033"/>
              </a:solidFill>
              <a:latin typeface="Arial Narrow" panose="020B0606020202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50292EE9-A97A-4C13-B9B5-5206ADC073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ABE873CF-AE94-4BED-96AC-33D5269F93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CB03C5A9-400F-4955-ACB2-C5263D9B67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97DA488-1A01-4FF4-AAE6-2A4C20F4BA6A}" type="slidenum">
              <a:rPr lang="en-US" altLang="en-US">
                <a:solidFill>
                  <a:srgbClr val="990033"/>
                </a:solidFill>
                <a:latin typeface="Arial Narrow" panose="020B0606020202030204" pitchFamily="34" charset="0"/>
              </a:rPr>
              <a:pPr>
                <a:spcBef>
                  <a:spcPct val="0"/>
                </a:spcBef>
              </a:pPr>
              <a:t>9</a:t>
            </a:fld>
            <a:endParaRPr lang="en-US" altLang="en-US">
              <a:solidFill>
                <a:srgbClr val="990033"/>
              </a:solidFill>
              <a:latin typeface="Arial Narrow" panose="020B0606020202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3">
            <a:extLst>
              <a:ext uri="{FF2B5EF4-FFF2-40B4-BE49-F238E27FC236}">
                <a16:creationId xmlns:a16="http://schemas.microsoft.com/office/drawing/2014/main" id="{DF43F9E0-264A-456B-B4E4-1E7DB875DF9F}"/>
              </a:ext>
            </a:extLst>
          </p:cNvPr>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lang="en-US"/>
          </a:p>
        </p:txBody>
      </p:sp>
      <p:sp>
        <p:nvSpPr>
          <p:cNvPr id="29" name="Title 28"/>
          <p:cNvSpPr>
            <a:spLocks noGrp="1"/>
          </p:cNvSpPr>
          <p:nvPr>
            <p:ph type="ctrTitle"/>
          </p:nvPr>
        </p:nvSpPr>
        <p:spPr>
          <a:xfrm>
            <a:off x="381000" y="4853411"/>
            <a:ext cx="8458200" cy="1222375"/>
          </a:xfrm>
        </p:spPr>
        <p:txBody>
          <a:bodyPr anchor="t"/>
          <a:lstStyle/>
          <a:p>
            <a:r>
              <a:rPr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5" name="Date Placeholder 15">
            <a:extLst>
              <a:ext uri="{FF2B5EF4-FFF2-40B4-BE49-F238E27FC236}">
                <a16:creationId xmlns:a16="http://schemas.microsoft.com/office/drawing/2014/main" id="{C75254F0-3EEF-4F8E-88E6-025B5E6F1DAC}"/>
              </a:ext>
            </a:extLst>
          </p:cNvPr>
          <p:cNvSpPr>
            <a:spLocks noGrp="1"/>
          </p:cNvSpPr>
          <p:nvPr>
            <p:ph type="dt" sz="half" idx="10"/>
          </p:nvPr>
        </p:nvSpPr>
        <p:spPr/>
        <p:txBody>
          <a:bodyPr/>
          <a:lstStyle>
            <a:lvl1pPr>
              <a:defRPr/>
            </a:lvl1pPr>
          </a:lstStyle>
          <a:p>
            <a:pPr>
              <a:defRPr/>
            </a:pPr>
            <a:endParaRPr lang="en-US"/>
          </a:p>
        </p:txBody>
      </p:sp>
      <p:sp>
        <p:nvSpPr>
          <p:cNvPr id="6" name="Footer Placeholder 1">
            <a:extLst>
              <a:ext uri="{FF2B5EF4-FFF2-40B4-BE49-F238E27FC236}">
                <a16:creationId xmlns:a16="http://schemas.microsoft.com/office/drawing/2014/main" id="{B682BFBF-8A16-44C5-8604-6FAF4DC4D63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4">
            <a:extLst>
              <a:ext uri="{FF2B5EF4-FFF2-40B4-BE49-F238E27FC236}">
                <a16:creationId xmlns:a16="http://schemas.microsoft.com/office/drawing/2014/main" id="{04997C26-BC91-49FA-8A7C-B93ADD490662}"/>
              </a:ext>
            </a:extLst>
          </p:cNvPr>
          <p:cNvSpPr>
            <a:spLocks noGrp="1"/>
          </p:cNvSpPr>
          <p:nvPr>
            <p:ph type="sldNum" sz="quarter" idx="12"/>
          </p:nvPr>
        </p:nvSpPr>
        <p:spPr>
          <a:xfrm>
            <a:off x="8229600" y="6473825"/>
            <a:ext cx="758825" cy="247650"/>
          </a:xfrm>
        </p:spPr>
        <p:txBody>
          <a:bodyPr/>
          <a:lstStyle>
            <a:lvl1pPr>
              <a:defRPr smtClean="0"/>
            </a:lvl1pPr>
          </a:lstStyle>
          <a:p>
            <a:pPr>
              <a:defRPr/>
            </a:pPr>
            <a:fld id="{D21A88F4-43E6-485D-8CB6-1EF23866A849}" type="slidenum">
              <a:rPr lang="en-US" altLang="en-US"/>
              <a:pPr>
                <a:defRPr/>
              </a:pPr>
              <a:t>‹#›</a:t>
            </a:fld>
            <a:endParaRPr lang="en-US" altLang="en-US"/>
          </a:p>
        </p:txBody>
      </p:sp>
    </p:spTree>
    <p:extLst>
      <p:ext uri="{BB962C8B-B14F-4D97-AF65-F5344CB8AC3E}">
        <p14:creationId xmlns:p14="http://schemas.microsoft.com/office/powerpoint/2010/main" val="2154765851"/>
      </p:ext>
    </p:extLst>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0">
            <a:extLst>
              <a:ext uri="{FF2B5EF4-FFF2-40B4-BE49-F238E27FC236}">
                <a16:creationId xmlns:a16="http://schemas.microsoft.com/office/drawing/2014/main" id="{D13A42AE-5E82-4B18-AE06-3C77A2E87601}"/>
              </a:ext>
            </a:extLst>
          </p:cNvPr>
          <p:cNvSpPr>
            <a:spLocks noGrp="1"/>
          </p:cNvSpPr>
          <p:nvPr>
            <p:ph type="dt" sz="half" idx="10"/>
          </p:nvPr>
        </p:nvSpPr>
        <p:spPr/>
        <p:txBody>
          <a:bodyPr/>
          <a:lstStyle>
            <a:lvl1pPr>
              <a:defRPr/>
            </a:lvl1pPr>
          </a:lstStyle>
          <a:p>
            <a:pPr>
              <a:defRPr/>
            </a:pPr>
            <a:endParaRPr lang="en-US"/>
          </a:p>
        </p:txBody>
      </p:sp>
      <p:sp>
        <p:nvSpPr>
          <p:cNvPr id="5" name="Footer Placeholder 27">
            <a:extLst>
              <a:ext uri="{FF2B5EF4-FFF2-40B4-BE49-F238E27FC236}">
                <a16:creationId xmlns:a16="http://schemas.microsoft.com/office/drawing/2014/main" id="{5DFAAC25-357C-498F-831B-E376BBD06E3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D21D81E6-D400-4D88-86FE-FDC1F882C28C}"/>
              </a:ext>
            </a:extLst>
          </p:cNvPr>
          <p:cNvSpPr>
            <a:spLocks noGrp="1"/>
          </p:cNvSpPr>
          <p:nvPr>
            <p:ph type="sldNum" sz="quarter" idx="12"/>
          </p:nvPr>
        </p:nvSpPr>
        <p:spPr/>
        <p:txBody>
          <a:bodyPr/>
          <a:lstStyle>
            <a:lvl1pPr>
              <a:defRPr/>
            </a:lvl1pPr>
          </a:lstStyle>
          <a:p>
            <a:pPr>
              <a:defRPr/>
            </a:pPr>
            <a:fld id="{AECE056B-8C77-4B6D-B965-3C54945567E5}" type="slidenum">
              <a:rPr lang="en-US" altLang="en-US"/>
              <a:pPr>
                <a:defRPr/>
              </a:pPr>
              <a:t>‹#›</a:t>
            </a:fld>
            <a:endParaRPr lang="en-US" altLang="en-US"/>
          </a:p>
        </p:txBody>
      </p:sp>
    </p:spTree>
    <p:extLst>
      <p:ext uri="{BB962C8B-B14F-4D97-AF65-F5344CB8AC3E}">
        <p14:creationId xmlns:p14="http://schemas.microsoft.com/office/powerpoint/2010/main" val="518536524"/>
      </p:ext>
    </p:extLst>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D7F434-5139-4C5D-A32A-BD2A1FC446D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1D4CF8D-12CF-4C11-8ECD-92CC3FC4D23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705933F-AFF2-4311-8076-3A40BBD20241}"/>
              </a:ext>
            </a:extLst>
          </p:cNvPr>
          <p:cNvSpPr>
            <a:spLocks noGrp="1"/>
          </p:cNvSpPr>
          <p:nvPr>
            <p:ph type="sldNum" sz="quarter" idx="12"/>
          </p:nvPr>
        </p:nvSpPr>
        <p:spPr/>
        <p:txBody>
          <a:bodyPr/>
          <a:lstStyle>
            <a:lvl1pPr>
              <a:defRPr smtClean="0"/>
            </a:lvl1pPr>
          </a:lstStyle>
          <a:p>
            <a:pPr>
              <a:defRPr/>
            </a:pPr>
            <a:fld id="{9629220B-8ED8-4E95-8C2E-E9893BBEAC0C}" type="slidenum">
              <a:rPr lang="en-US" altLang="en-US"/>
              <a:pPr>
                <a:defRPr/>
              </a:pPr>
              <a:t>‹#›</a:t>
            </a:fld>
            <a:endParaRPr lang="en-US" altLang="en-US"/>
          </a:p>
        </p:txBody>
      </p:sp>
    </p:spTree>
    <p:extLst>
      <p:ext uri="{BB962C8B-B14F-4D97-AF65-F5344CB8AC3E}">
        <p14:creationId xmlns:p14="http://schemas.microsoft.com/office/powerpoint/2010/main" val="1205164487"/>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a:t>Click to edit Master title style</a:t>
            </a:r>
          </a:p>
        </p:txBody>
      </p:sp>
      <p:sp>
        <p:nvSpPr>
          <p:cNvPr id="27" name="Content Placeholder 26"/>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a:extLst>
              <a:ext uri="{FF2B5EF4-FFF2-40B4-BE49-F238E27FC236}">
                <a16:creationId xmlns:a16="http://schemas.microsoft.com/office/drawing/2014/main" id="{9E5C2A56-531A-4F3B-9AB8-E8DB61259034}"/>
              </a:ext>
            </a:extLst>
          </p:cNvPr>
          <p:cNvSpPr>
            <a:spLocks noGrp="1"/>
          </p:cNvSpPr>
          <p:nvPr>
            <p:ph type="dt" sz="half" idx="10"/>
          </p:nvPr>
        </p:nvSpPr>
        <p:spPr/>
        <p:txBody>
          <a:bodyPr/>
          <a:lstStyle>
            <a:lvl1pPr>
              <a:defRPr/>
            </a:lvl1pPr>
          </a:lstStyle>
          <a:p>
            <a:pPr>
              <a:defRPr/>
            </a:pPr>
            <a:endParaRPr lang="en-US"/>
          </a:p>
        </p:txBody>
      </p:sp>
      <p:sp>
        <p:nvSpPr>
          <p:cNvPr id="5" name="Footer Placeholder 18">
            <a:extLst>
              <a:ext uri="{FF2B5EF4-FFF2-40B4-BE49-F238E27FC236}">
                <a16:creationId xmlns:a16="http://schemas.microsoft.com/office/drawing/2014/main" id="{4F7E7D97-96F5-4BD6-AB90-D865D577AD3A}"/>
              </a:ext>
            </a:extLst>
          </p:cNvPr>
          <p:cNvSpPr>
            <a:spLocks noGrp="1"/>
          </p:cNvSpPr>
          <p:nvPr>
            <p:ph type="ftr" sz="quarter" idx="11"/>
          </p:nvPr>
        </p:nvSpPr>
        <p:spPr>
          <a:xfrm>
            <a:off x="3581400" y="76200"/>
            <a:ext cx="2895600" cy="288925"/>
          </a:xfrm>
        </p:spPr>
        <p:txBody>
          <a:bodyPr/>
          <a:lstStyle>
            <a:lvl1pPr>
              <a:defRPr/>
            </a:lvl1pPr>
          </a:lstStyle>
          <a:p>
            <a:pPr>
              <a:defRPr/>
            </a:pPr>
            <a:endParaRPr lang="en-US"/>
          </a:p>
        </p:txBody>
      </p:sp>
      <p:sp>
        <p:nvSpPr>
          <p:cNvPr id="6" name="Slide Number Placeholder 15">
            <a:extLst>
              <a:ext uri="{FF2B5EF4-FFF2-40B4-BE49-F238E27FC236}">
                <a16:creationId xmlns:a16="http://schemas.microsoft.com/office/drawing/2014/main" id="{751EEB9B-13CD-4339-94F4-43585FCFCE1B}"/>
              </a:ext>
            </a:extLst>
          </p:cNvPr>
          <p:cNvSpPr>
            <a:spLocks noGrp="1"/>
          </p:cNvSpPr>
          <p:nvPr>
            <p:ph type="sldNum" sz="quarter" idx="12"/>
          </p:nvPr>
        </p:nvSpPr>
        <p:spPr>
          <a:xfrm>
            <a:off x="8229600" y="6473825"/>
            <a:ext cx="758825" cy="247650"/>
          </a:xfrm>
        </p:spPr>
        <p:txBody>
          <a:bodyPr/>
          <a:lstStyle>
            <a:lvl1pPr>
              <a:defRPr smtClean="0"/>
            </a:lvl1pPr>
          </a:lstStyle>
          <a:p>
            <a:pPr>
              <a:defRPr/>
            </a:pPr>
            <a:fld id="{70CDD21E-31C5-4FF6-A869-C8B56F20641A}" type="slidenum">
              <a:rPr lang="en-US" altLang="en-US"/>
              <a:pPr>
                <a:defRPr/>
              </a:pPr>
              <a:t>‹#›</a:t>
            </a:fld>
            <a:endParaRPr lang="en-US" altLang="en-US"/>
          </a:p>
        </p:txBody>
      </p:sp>
    </p:spTree>
    <p:extLst>
      <p:ext uri="{BB962C8B-B14F-4D97-AF65-F5344CB8AC3E}">
        <p14:creationId xmlns:p14="http://schemas.microsoft.com/office/powerpoint/2010/main" val="832192499"/>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Straight Connector 3">
            <a:extLst>
              <a:ext uri="{FF2B5EF4-FFF2-40B4-BE49-F238E27FC236}">
                <a16:creationId xmlns:a16="http://schemas.microsoft.com/office/drawing/2014/main" id="{1CCFFFA1-595A-41E5-8345-7C57EEB388B3}"/>
              </a:ext>
            </a:extLst>
          </p:cNvPr>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a:t>Click to edit Master title style</a:t>
            </a:r>
          </a:p>
        </p:txBody>
      </p:sp>
      <p:sp>
        <p:nvSpPr>
          <p:cNvPr id="5" name="Date Placeholder 18">
            <a:extLst>
              <a:ext uri="{FF2B5EF4-FFF2-40B4-BE49-F238E27FC236}">
                <a16:creationId xmlns:a16="http://schemas.microsoft.com/office/drawing/2014/main" id="{C29C4BFC-0E05-44B1-9929-ACE51360C04E}"/>
              </a:ext>
            </a:extLst>
          </p:cNvPr>
          <p:cNvSpPr>
            <a:spLocks noGrp="1"/>
          </p:cNvSpPr>
          <p:nvPr>
            <p:ph type="dt" sz="half" idx="10"/>
          </p:nvPr>
        </p:nvSpPr>
        <p:spPr/>
        <p:txBody>
          <a:bodyPr/>
          <a:lstStyle>
            <a:lvl1pPr>
              <a:defRPr/>
            </a:lvl1pPr>
          </a:lstStyle>
          <a:p>
            <a:pPr>
              <a:defRPr/>
            </a:pPr>
            <a:endParaRPr lang="en-US"/>
          </a:p>
        </p:txBody>
      </p:sp>
      <p:sp>
        <p:nvSpPr>
          <p:cNvPr id="7" name="Footer Placeholder 10">
            <a:extLst>
              <a:ext uri="{FF2B5EF4-FFF2-40B4-BE49-F238E27FC236}">
                <a16:creationId xmlns:a16="http://schemas.microsoft.com/office/drawing/2014/main" id="{64EA58AF-995A-4DFF-8043-86397DDF993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15">
            <a:extLst>
              <a:ext uri="{FF2B5EF4-FFF2-40B4-BE49-F238E27FC236}">
                <a16:creationId xmlns:a16="http://schemas.microsoft.com/office/drawing/2014/main" id="{A292E88B-55EC-4B99-A98F-4CBA3EE08897}"/>
              </a:ext>
            </a:extLst>
          </p:cNvPr>
          <p:cNvSpPr>
            <a:spLocks noGrp="1"/>
          </p:cNvSpPr>
          <p:nvPr>
            <p:ph type="sldNum" sz="quarter" idx="12"/>
          </p:nvPr>
        </p:nvSpPr>
        <p:spPr/>
        <p:txBody>
          <a:bodyPr/>
          <a:lstStyle>
            <a:lvl1pPr>
              <a:defRPr smtClean="0"/>
            </a:lvl1pPr>
          </a:lstStyle>
          <a:p>
            <a:pPr>
              <a:defRPr/>
            </a:pPr>
            <a:fld id="{16D9A0F0-3E1B-43CF-83C0-7BA303619D55}" type="slidenum">
              <a:rPr lang="en-US" altLang="en-US"/>
              <a:pPr>
                <a:defRPr/>
              </a:pPr>
              <a:t>‹#›</a:t>
            </a:fld>
            <a:endParaRPr lang="en-US" altLang="en-US"/>
          </a:p>
        </p:txBody>
      </p:sp>
    </p:spTree>
    <p:extLst>
      <p:ext uri="{BB962C8B-B14F-4D97-AF65-F5344CB8AC3E}">
        <p14:creationId xmlns:p14="http://schemas.microsoft.com/office/powerpoint/2010/main" val="379534005"/>
      </p:ext>
    </p:extLst>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0">
            <a:extLst>
              <a:ext uri="{FF2B5EF4-FFF2-40B4-BE49-F238E27FC236}">
                <a16:creationId xmlns:a16="http://schemas.microsoft.com/office/drawing/2014/main" id="{6A877371-C20C-4627-96EB-0A9031432DD2}"/>
              </a:ext>
            </a:extLst>
          </p:cNvPr>
          <p:cNvSpPr>
            <a:spLocks noGrp="1"/>
          </p:cNvSpPr>
          <p:nvPr>
            <p:ph type="dt" sz="half" idx="10"/>
          </p:nvPr>
        </p:nvSpPr>
        <p:spPr/>
        <p:txBody>
          <a:bodyPr/>
          <a:lstStyle>
            <a:lvl1pPr>
              <a:defRPr/>
            </a:lvl1pPr>
          </a:lstStyle>
          <a:p>
            <a:pPr>
              <a:defRPr/>
            </a:pPr>
            <a:endParaRPr lang="en-US"/>
          </a:p>
        </p:txBody>
      </p:sp>
      <p:sp>
        <p:nvSpPr>
          <p:cNvPr id="6" name="Footer Placeholder 27">
            <a:extLst>
              <a:ext uri="{FF2B5EF4-FFF2-40B4-BE49-F238E27FC236}">
                <a16:creationId xmlns:a16="http://schemas.microsoft.com/office/drawing/2014/main" id="{7FC80D42-F630-4BB2-8ACD-371C284C4C7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4">
            <a:extLst>
              <a:ext uri="{FF2B5EF4-FFF2-40B4-BE49-F238E27FC236}">
                <a16:creationId xmlns:a16="http://schemas.microsoft.com/office/drawing/2014/main" id="{E6DE5A22-E7A7-4EEE-BE7B-B95173479A70}"/>
              </a:ext>
            </a:extLst>
          </p:cNvPr>
          <p:cNvSpPr>
            <a:spLocks noGrp="1"/>
          </p:cNvSpPr>
          <p:nvPr>
            <p:ph type="sldNum" sz="quarter" idx="12"/>
          </p:nvPr>
        </p:nvSpPr>
        <p:spPr/>
        <p:txBody>
          <a:bodyPr/>
          <a:lstStyle>
            <a:lvl1pPr>
              <a:defRPr/>
            </a:lvl1pPr>
          </a:lstStyle>
          <a:p>
            <a:pPr>
              <a:defRPr/>
            </a:pPr>
            <a:fld id="{4F1A5060-6C13-460F-A5E1-653761E765BB}" type="slidenum">
              <a:rPr lang="en-US" altLang="en-US"/>
              <a:pPr>
                <a:defRPr/>
              </a:pPr>
              <a:t>‹#›</a:t>
            </a:fld>
            <a:endParaRPr lang="en-US" altLang="en-US"/>
          </a:p>
        </p:txBody>
      </p:sp>
    </p:spTree>
    <p:extLst>
      <p:ext uri="{BB962C8B-B14F-4D97-AF65-F5344CB8AC3E}">
        <p14:creationId xmlns:p14="http://schemas.microsoft.com/office/powerpoint/2010/main" val="2650749140"/>
      </p:ext>
    </p:extLst>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a:extLst>
              <a:ext uri="{FF2B5EF4-FFF2-40B4-BE49-F238E27FC236}">
                <a16:creationId xmlns:a16="http://schemas.microsoft.com/office/drawing/2014/main" id="{B89F800A-9B66-4325-91D9-4665B160CB7F}"/>
              </a:ext>
            </a:extLst>
          </p:cNvPr>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lang="en-US"/>
          </a:p>
        </p:txBody>
      </p:sp>
      <p:sp>
        <p:nvSpPr>
          <p:cNvPr id="29" name="Title 28"/>
          <p:cNvSpPr>
            <a:spLocks noGrp="1"/>
          </p:cNvSpPr>
          <p:nvPr>
            <p:ph type="title"/>
          </p:nvPr>
        </p:nvSpPr>
        <p:spPr>
          <a:xfrm>
            <a:off x="304800" y="5410200"/>
            <a:ext cx="8610600" cy="882650"/>
          </a:xfrm>
        </p:spPr>
        <p:txBody>
          <a:bodyPr/>
          <a:lstStyle>
            <a:lvl1pPr>
              <a:defRPr/>
            </a:lvl1pPr>
          </a:lstStyle>
          <a:p>
            <a:r>
              <a:rPr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9">
            <a:extLst>
              <a:ext uri="{FF2B5EF4-FFF2-40B4-BE49-F238E27FC236}">
                <a16:creationId xmlns:a16="http://schemas.microsoft.com/office/drawing/2014/main" id="{988DA817-F1EB-472E-9D86-797DA5D4638B}"/>
              </a:ext>
            </a:extLst>
          </p:cNvPr>
          <p:cNvSpPr>
            <a:spLocks noGrp="1"/>
          </p:cNvSpPr>
          <p:nvPr>
            <p:ph type="dt" sz="half" idx="10"/>
          </p:nvPr>
        </p:nvSpPr>
        <p:spPr/>
        <p:txBody>
          <a:bodyPr/>
          <a:lstStyle>
            <a:lvl1pPr>
              <a:defRPr/>
            </a:lvl1pPr>
          </a:lstStyle>
          <a:p>
            <a:pPr>
              <a:defRPr/>
            </a:pPr>
            <a:endParaRPr lang="en-US"/>
          </a:p>
        </p:txBody>
      </p:sp>
      <p:sp>
        <p:nvSpPr>
          <p:cNvPr id="9" name="Footer Placeholder 5">
            <a:extLst>
              <a:ext uri="{FF2B5EF4-FFF2-40B4-BE49-F238E27FC236}">
                <a16:creationId xmlns:a16="http://schemas.microsoft.com/office/drawing/2014/main" id="{D29EFA72-572B-43F8-AB64-22C81C564747}"/>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9CC6DEC4-8436-412C-8174-B1ECEB6793E2}"/>
              </a:ext>
            </a:extLst>
          </p:cNvPr>
          <p:cNvSpPr>
            <a:spLocks noGrp="1"/>
          </p:cNvSpPr>
          <p:nvPr>
            <p:ph type="sldNum" sz="quarter" idx="12"/>
          </p:nvPr>
        </p:nvSpPr>
        <p:spPr>
          <a:xfrm>
            <a:off x="8229600" y="6477000"/>
            <a:ext cx="762000" cy="247650"/>
          </a:xfrm>
        </p:spPr>
        <p:txBody>
          <a:bodyPr/>
          <a:lstStyle>
            <a:lvl1pPr>
              <a:defRPr smtClean="0"/>
            </a:lvl1pPr>
          </a:lstStyle>
          <a:p>
            <a:pPr>
              <a:defRPr/>
            </a:pPr>
            <a:fld id="{5EC662AB-C05A-4461-B8C7-A5BBD8627EE9}" type="slidenum">
              <a:rPr lang="en-US" altLang="en-US"/>
              <a:pPr>
                <a:defRPr/>
              </a:pPr>
              <a:t>‹#›</a:t>
            </a:fld>
            <a:endParaRPr lang="en-US" altLang="en-US"/>
          </a:p>
        </p:txBody>
      </p:sp>
    </p:spTree>
    <p:extLst>
      <p:ext uri="{BB962C8B-B14F-4D97-AF65-F5344CB8AC3E}">
        <p14:creationId xmlns:p14="http://schemas.microsoft.com/office/powerpoint/2010/main" val="1699456203"/>
      </p:ext>
    </p:extLst>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a:t>Click to edit Master title style</a:t>
            </a:r>
          </a:p>
        </p:txBody>
      </p:sp>
      <p:sp>
        <p:nvSpPr>
          <p:cNvPr id="3" name="Date Placeholder 10">
            <a:extLst>
              <a:ext uri="{FF2B5EF4-FFF2-40B4-BE49-F238E27FC236}">
                <a16:creationId xmlns:a16="http://schemas.microsoft.com/office/drawing/2014/main" id="{BD73B3C8-8CE9-48B5-84E8-7F6ACCE3A9EA}"/>
              </a:ext>
            </a:extLst>
          </p:cNvPr>
          <p:cNvSpPr>
            <a:spLocks noGrp="1"/>
          </p:cNvSpPr>
          <p:nvPr>
            <p:ph type="dt" sz="half" idx="10"/>
          </p:nvPr>
        </p:nvSpPr>
        <p:spPr/>
        <p:txBody>
          <a:bodyPr/>
          <a:lstStyle>
            <a:lvl1pPr>
              <a:defRPr/>
            </a:lvl1pPr>
          </a:lstStyle>
          <a:p>
            <a:pPr>
              <a:defRPr/>
            </a:pPr>
            <a:endParaRPr lang="en-US"/>
          </a:p>
        </p:txBody>
      </p:sp>
      <p:sp>
        <p:nvSpPr>
          <p:cNvPr id="4" name="Footer Placeholder 27">
            <a:extLst>
              <a:ext uri="{FF2B5EF4-FFF2-40B4-BE49-F238E27FC236}">
                <a16:creationId xmlns:a16="http://schemas.microsoft.com/office/drawing/2014/main" id="{D1721367-384D-4200-9745-B9EEB107543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7FF0E810-18EE-4C3B-840C-C5A98ECE947D}"/>
              </a:ext>
            </a:extLst>
          </p:cNvPr>
          <p:cNvSpPr>
            <a:spLocks noGrp="1"/>
          </p:cNvSpPr>
          <p:nvPr>
            <p:ph type="sldNum" sz="quarter" idx="12"/>
          </p:nvPr>
        </p:nvSpPr>
        <p:spPr/>
        <p:txBody>
          <a:bodyPr/>
          <a:lstStyle>
            <a:lvl1pPr>
              <a:defRPr/>
            </a:lvl1pPr>
          </a:lstStyle>
          <a:p>
            <a:pPr>
              <a:defRPr/>
            </a:pPr>
            <a:fld id="{383E7376-B77B-47CC-8C34-9554B31CE27F}" type="slidenum">
              <a:rPr lang="en-US" altLang="en-US"/>
              <a:pPr>
                <a:defRPr/>
              </a:pPr>
              <a:t>‹#›</a:t>
            </a:fld>
            <a:endParaRPr lang="en-US" altLang="en-US"/>
          </a:p>
        </p:txBody>
      </p:sp>
    </p:spTree>
    <p:extLst>
      <p:ext uri="{BB962C8B-B14F-4D97-AF65-F5344CB8AC3E}">
        <p14:creationId xmlns:p14="http://schemas.microsoft.com/office/powerpoint/2010/main" val="3336478138"/>
      </p:ext>
    </p:extLst>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a:extLst>
              <a:ext uri="{FF2B5EF4-FFF2-40B4-BE49-F238E27FC236}">
                <a16:creationId xmlns:a16="http://schemas.microsoft.com/office/drawing/2014/main" id="{3E4FD403-CB6E-49D4-A21C-FFE310199C7B}"/>
              </a:ext>
            </a:extLst>
          </p:cNvPr>
          <p:cNvSpPr>
            <a:spLocks noGrp="1"/>
          </p:cNvSpPr>
          <p:nvPr>
            <p:ph type="dt" sz="half" idx="10"/>
          </p:nvPr>
        </p:nvSpPr>
        <p:spPr/>
        <p:txBody>
          <a:bodyPr/>
          <a:lstStyle>
            <a:lvl1pPr>
              <a:defRPr/>
            </a:lvl1pPr>
          </a:lstStyle>
          <a:p>
            <a:pPr>
              <a:defRPr/>
            </a:pPr>
            <a:endParaRPr lang="en-US"/>
          </a:p>
        </p:txBody>
      </p:sp>
      <p:sp>
        <p:nvSpPr>
          <p:cNvPr id="3" name="Footer Placeholder 23">
            <a:extLst>
              <a:ext uri="{FF2B5EF4-FFF2-40B4-BE49-F238E27FC236}">
                <a16:creationId xmlns:a16="http://schemas.microsoft.com/office/drawing/2014/main" id="{9B92526D-2680-4C42-8DF4-43168A1FE0C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6">
            <a:extLst>
              <a:ext uri="{FF2B5EF4-FFF2-40B4-BE49-F238E27FC236}">
                <a16:creationId xmlns:a16="http://schemas.microsoft.com/office/drawing/2014/main" id="{2F5A4AB5-993D-4D6A-AAFD-AE39038CB9A7}"/>
              </a:ext>
            </a:extLst>
          </p:cNvPr>
          <p:cNvSpPr>
            <a:spLocks noGrp="1"/>
          </p:cNvSpPr>
          <p:nvPr>
            <p:ph type="sldNum" sz="quarter" idx="12"/>
          </p:nvPr>
        </p:nvSpPr>
        <p:spPr/>
        <p:txBody>
          <a:bodyPr/>
          <a:lstStyle>
            <a:lvl1pPr>
              <a:defRPr smtClean="0"/>
            </a:lvl1pPr>
          </a:lstStyle>
          <a:p>
            <a:pPr>
              <a:defRPr/>
            </a:pPr>
            <a:fld id="{D024578D-D782-4063-B84D-4898E9B20021}" type="slidenum">
              <a:rPr lang="en-US" altLang="en-US"/>
              <a:pPr>
                <a:defRPr/>
              </a:pPr>
              <a:t>‹#›</a:t>
            </a:fld>
            <a:endParaRPr lang="en-US" altLang="en-US"/>
          </a:p>
        </p:txBody>
      </p:sp>
    </p:spTree>
    <p:extLst>
      <p:ext uri="{BB962C8B-B14F-4D97-AF65-F5344CB8AC3E}">
        <p14:creationId xmlns:p14="http://schemas.microsoft.com/office/powerpoint/2010/main" val="3933483811"/>
      </p:ext>
    </p:extLst>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a:extLst>
              <a:ext uri="{FF2B5EF4-FFF2-40B4-BE49-F238E27FC236}">
                <a16:creationId xmlns:a16="http://schemas.microsoft.com/office/drawing/2014/main" id="{FC92F841-6C39-4319-A96C-DE8C7D8B1219}"/>
              </a:ext>
            </a:extLst>
          </p:cNvPr>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lang="en-US"/>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24">
            <a:extLst>
              <a:ext uri="{FF2B5EF4-FFF2-40B4-BE49-F238E27FC236}">
                <a16:creationId xmlns:a16="http://schemas.microsoft.com/office/drawing/2014/main" id="{AEE0B4C6-A289-45A8-A957-DB7DD0537491}"/>
              </a:ext>
            </a:extLst>
          </p:cNvPr>
          <p:cNvSpPr>
            <a:spLocks noGrp="1"/>
          </p:cNvSpPr>
          <p:nvPr>
            <p:ph type="dt" sz="half" idx="10"/>
          </p:nvPr>
        </p:nvSpPr>
        <p:spPr/>
        <p:txBody>
          <a:bodyPr/>
          <a:lstStyle>
            <a:lvl1pPr>
              <a:defRPr/>
            </a:lvl1pPr>
          </a:lstStyle>
          <a:p>
            <a:pPr>
              <a:defRPr/>
            </a:pPr>
            <a:endParaRPr lang="en-US"/>
          </a:p>
        </p:txBody>
      </p:sp>
      <p:sp>
        <p:nvSpPr>
          <p:cNvPr id="7" name="Footer Placeholder 28">
            <a:extLst>
              <a:ext uri="{FF2B5EF4-FFF2-40B4-BE49-F238E27FC236}">
                <a16:creationId xmlns:a16="http://schemas.microsoft.com/office/drawing/2014/main" id="{606AD6AB-0870-4953-85A2-B3BBC1438232}"/>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C94D8DC9-21AC-4DCE-A7C0-8B4E42541F0C}"/>
              </a:ext>
            </a:extLst>
          </p:cNvPr>
          <p:cNvSpPr>
            <a:spLocks noGrp="1"/>
          </p:cNvSpPr>
          <p:nvPr>
            <p:ph type="sldNum" sz="quarter" idx="12"/>
          </p:nvPr>
        </p:nvSpPr>
        <p:spPr/>
        <p:txBody>
          <a:bodyPr/>
          <a:lstStyle>
            <a:lvl1pPr>
              <a:defRPr smtClean="0"/>
            </a:lvl1pPr>
          </a:lstStyle>
          <a:p>
            <a:pPr>
              <a:defRPr/>
            </a:pPr>
            <a:fld id="{E60658AE-016B-4E43-A336-68B0D7B5ED72}" type="slidenum">
              <a:rPr lang="en-US" altLang="en-US"/>
              <a:pPr>
                <a:defRPr/>
              </a:pPr>
              <a:t>‹#›</a:t>
            </a:fld>
            <a:endParaRPr lang="en-US" altLang="en-US"/>
          </a:p>
        </p:txBody>
      </p:sp>
    </p:spTree>
    <p:extLst>
      <p:ext uri="{BB962C8B-B14F-4D97-AF65-F5344CB8AC3E}">
        <p14:creationId xmlns:p14="http://schemas.microsoft.com/office/powerpoint/2010/main" val="281431663"/>
      </p:ext>
    </p:extLst>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6">
            <a:extLst>
              <a:ext uri="{FF2B5EF4-FFF2-40B4-BE49-F238E27FC236}">
                <a16:creationId xmlns:a16="http://schemas.microsoft.com/office/drawing/2014/main" id="{E81184F8-D8BD-4DFB-BE1E-1F3A1567C62A}"/>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13D15270-A6D6-4B9A-902F-7063BFA5315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30">
            <a:extLst>
              <a:ext uri="{FF2B5EF4-FFF2-40B4-BE49-F238E27FC236}">
                <a16:creationId xmlns:a16="http://schemas.microsoft.com/office/drawing/2014/main" id="{6A46B3C7-0408-4FF1-B067-B6956238EF38}"/>
              </a:ext>
            </a:extLst>
          </p:cNvPr>
          <p:cNvSpPr>
            <a:spLocks noGrp="1"/>
          </p:cNvSpPr>
          <p:nvPr>
            <p:ph type="sldNum" sz="quarter" idx="12"/>
          </p:nvPr>
        </p:nvSpPr>
        <p:spPr/>
        <p:txBody>
          <a:bodyPr/>
          <a:lstStyle>
            <a:lvl1pPr>
              <a:defRPr smtClean="0"/>
            </a:lvl1pPr>
          </a:lstStyle>
          <a:p>
            <a:pPr>
              <a:defRPr/>
            </a:pPr>
            <a:fld id="{0F778946-37A4-4B0F-B781-4DB7D14A10CD}" type="slidenum">
              <a:rPr lang="en-US" altLang="en-US"/>
              <a:pPr>
                <a:defRPr/>
              </a:pPr>
              <a:t>‹#›</a:t>
            </a:fld>
            <a:endParaRPr lang="en-US" altLang="en-US"/>
          </a:p>
        </p:txBody>
      </p:sp>
    </p:spTree>
    <p:extLst>
      <p:ext uri="{BB962C8B-B14F-4D97-AF65-F5344CB8AC3E}">
        <p14:creationId xmlns:p14="http://schemas.microsoft.com/office/powerpoint/2010/main" val="343466205"/>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Straight Connector 6">
            <a:extLst>
              <a:ext uri="{FF2B5EF4-FFF2-40B4-BE49-F238E27FC236}">
                <a16:creationId xmlns:a16="http://schemas.microsoft.com/office/drawing/2014/main" id="{00796FD3-6DEC-483B-99AB-A583BF6FEAC9}"/>
              </a:ext>
            </a:extLst>
          </p:cNvPr>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lang="en-US"/>
          </a:p>
        </p:txBody>
      </p:sp>
      <p:sp>
        <p:nvSpPr>
          <p:cNvPr id="1029" name="Text Placeholder 7">
            <a:extLst>
              <a:ext uri="{FF2B5EF4-FFF2-40B4-BE49-F238E27FC236}">
                <a16:creationId xmlns:a16="http://schemas.microsoft.com/office/drawing/2014/main" id="{22C618DF-2A10-4E58-9084-5964377F1755}"/>
              </a:ext>
            </a:extLst>
          </p:cNvPr>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Date Placeholder 10">
            <a:extLst>
              <a:ext uri="{FF2B5EF4-FFF2-40B4-BE49-F238E27FC236}">
                <a16:creationId xmlns:a16="http://schemas.microsoft.com/office/drawing/2014/main" id="{030B4451-424E-4C40-84C5-C7C54E399A7D}"/>
              </a:ext>
            </a:extLst>
          </p:cNvPr>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endParaRPr lang="en-US"/>
          </a:p>
        </p:txBody>
      </p:sp>
      <p:sp>
        <p:nvSpPr>
          <p:cNvPr id="28" name="Footer Placeholder 27">
            <a:extLst>
              <a:ext uri="{FF2B5EF4-FFF2-40B4-BE49-F238E27FC236}">
                <a16:creationId xmlns:a16="http://schemas.microsoft.com/office/drawing/2014/main" id="{909C5E7B-6CF5-4C29-A103-E20A0FF971CE}"/>
              </a:ext>
            </a:extLst>
          </p:cNvPr>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en-US"/>
          </a:p>
        </p:txBody>
      </p:sp>
      <p:sp>
        <p:nvSpPr>
          <p:cNvPr id="5" name="Slide Number Placeholder 4">
            <a:extLst>
              <a:ext uri="{FF2B5EF4-FFF2-40B4-BE49-F238E27FC236}">
                <a16:creationId xmlns:a16="http://schemas.microsoft.com/office/drawing/2014/main" id="{26B3F650-C5BE-443D-A49A-9BBBCE3C4222}"/>
              </a:ext>
            </a:extLst>
          </p:cNvPr>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solidFill>
                  <a:srgbClr val="D38E27"/>
                </a:solidFill>
              </a:defRPr>
            </a:lvl1pPr>
          </a:lstStyle>
          <a:p>
            <a:pPr>
              <a:defRPr/>
            </a:pPr>
            <a:fld id="{E84C62BA-CD3F-4BAB-8378-E0889D747549}" type="slidenum">
              <a:rPr lang="en-US" altLang="en-US"/>
              <a:pPr>
                <a:defRPr/>
              </a:pPr>
              <a:t>‹#›</a:t>
            </a:fld>
            <a:endParaRPr lang="en-US" altLang="en-US"/>
          </a:p>
        </p:txBody>
      </p:sp>
      <p:sp>
        <p:nvSpPr>
          <p:cNvPr id="10" name="Title Placeholder 9">
            <a:extLst>
              <a:ext uri="{FF2B5EF4-FFF2-40B4-BE49-F238E27FC236}">
                <a16:creationId xmlns:a16="http://schemas.microsoft.com/office/drawing/2014/main" id="{A0F098D4-FC7D-420B-9BE8-F7112686E781}"/>
              </a:ext>
            </a:extLst>
          </p:cNvPr>
          <p:cNvSpPr>
            <a:spLocks noGrp="1"/>
          </p:cNvSpPr>
          <p:nvPr>
            <p:ph type="title"/>
          </p:nvPr>
        </p:nvSpPr>
        <p:spPr>
          <a:xfrm>
            <a:off x="304800" y="457200"/>
            <a:ext cx="8686800" cy="838200"/>
          </a:xfrm>
          <a:prstGeom prst="rect">
            <a:avLst/>
          </a:prstGeom>
        </p:spPr>
        <p:txBody>
          <a:bodyPr vert="horz" anchor="ctr">
            <a:normAutofit/>
          </a:bodyPr>
          <a:lstStyle/>
          <a:p>
            <a:r>
              <a:rPr lang="en-US"/>
              <a:t>Click to edit Master title style</a:t>
            </a:r>
          </a:p>
        </p:txBody>
      </p:sp>
      <p:sp>
        <p:nvSpPr>
          <p:cNvPr id="9" name="Straight Connector 8">
            <a:extLst>
              <a:ext uri="{FF2B5EF4-FFF2-40B4-BE49-F238E27FC236}">
                <a16:creationId xmlns:a16="http://schemas.microsoft.com/office/drawing/2014/main" id="{61BFD2FD-61D0-40FB-9FDE-8991F732C41E}"/>
              </a:ext>
            </a:extLst>
          </p:cNvPr>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lang="en-US"/>
          </a:p>
        </p:txBody>
      </p:sp>
      <p:sp>
        <p:nvSpPr>
          <p:cNvPr id="12" name="Straight Connector 11">
            <a:extLst>
              <a:ext uri="{FF2B5EF4-FFF2-40B4-BE49-F238E27FC236}">
                <a16:creationId xmlns:a16="http://schemas.microsoft.com/office/drawing/2014/main" id="{154E3D75-5B18-4AEF-A105-01C70B69589C}"/>
              </a:ext>
            </a:extLst>
          </p:cNvPr>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lang="en-US"/>
          </a:p>
        </p:txBody>
      </p:sp>
    </p:spTree>
  </p:cSld>
  <p:clrMap bg1="lt1" tx1="dk1" bg2="lt2" tx2="dk2" accent1="accent1" accent2="accent2" accent3="accent3" accent4="accent4" accent5="accent5" accent6="accent6" hlink="hlink" folHlink="folHlink"/>
  <p:sldLayoutIdLst>
    <p:sldLayoutId id="2147484455" r:id="rId1"/>
    <p:sldLayoutId id="2147484456" r:id="rId2"/>
    <p:sldLayoutId id="2147484457" r:id="rId3"/>
    <p:sldLayoutId id="2147484452" r:id="rId4"/>
    <p:sldLayoutId id="2147484458" r:id="rId5"/>
    <p:sldLayoutId id="2147484453" r:id="rId6"/>
    <p:sldLayoutId id="2147484459" r:id="rId7"/>
    <p:sldLayoutId id="2147484460" r:id="rId8"/>
    <p:sldLayoutId id="2147484461" r:id="rId9"/>
    <p:sldLayoutId id="2147484454" r:id="rId10"/>
    <p:sldLayoutId id="2147484462" r:id="rId11"/>
  </p:sldLayoutIdLst>
  <p:transition>
    <p:dissolve/>
  </p:transition>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Lucida Sans Unicode" pitchFamily="34" charset="0"/>
        </a:defRPr>
      </a:lvl2pPr>
      <a:lvl3pPr algn="l" rtl="0" eaLnBrk="0" fontAlgn="base" hangingPunct="0">
        <a:spcBef>
          <a:spcPct val="0"/>
        </a:spcBef>
        <a:spcAft>
          <a:spcPct val="0"/>
        </a:spcAft>
        <a:defRPr sz="3600">
          <a:solidFill>
            <a:schemeClr val="tx2"/>
          </a:solidFill>
          <a:latin typeface="Lucida Sans Unicode" pitchFamily="34" charset="0"/>
        </a:defRPr>
      </a:lvl3pPr>
      <a:lvl4pPr algn="l" rtl="0" eaLnBrk="0" fontAlgn="base" hangingPunct="0">
        <a:spcBef>
          <a:spcPct val="0"/>
        </a:spcBef>
        <a:spcAft>
          <a:spcPct val="0"/>
        </a:spcAft>
        <a:defRPr sz="3600">
          <a:solidFill>
            <a:schemeClr val="tx2"/>
          </a:solidFill>
          <a:latin typeface="Lucida Sans Unicode" pitchFamily="34" charset="0"/>
        </a:defRPr>
      </a:lvl4pPr>
      <a:lvl5pPr algn="l" rtl="0" eaLnBrk="0" fontAlgn="base" hangingPunct="0">
        <a:spcBef>
          <a:spcPct val="0"/>
        </a:spcBef>
        <a:spcAft>
          <a:spcPct val="0"/>
        </a:spcAft>
        <a:defRPr sz="3600">
          <a:solidFill>
            <a:schemeClr val="tx2"/>
          </a:solidFill>
          <a:latin typeface="Lucida Sans Unicode"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1026">
            <a:extLst>
              <a:ext uri="{FF2B5EF4-FFF2-40B4-BE49-F238E27FC236}">
                <a16:creationId xmlns:a16="http://schemas.microsoft.com/office/drawing/2014/main" id="{C2711014-A3C0-43F6-8CF0-85848E7A76C1}"/>
              </a:ext>
            </a:extLst>
          </p:cNvPr>
          <p:cNvSpPr>
            <a:spLocks noGrp="1" noChangeArrowheads="1"/>
          </p:cNvSpPr>
          <p:nvPr>
            <p:ph type="title"/>
          </p:nvPr>
        </p:nvSpPr>
        <p:spPr>
          <a:xfrm>
            <a:off x="533400" y="1143000"/>
            <a:ext cx="7772400" cy="4800600"/>
          </a:xfrm>
        </p:spPr>
        <p:txBody>
          <a:bodyPr/>
          <a:lstStyle/>
          <a:p>
            <a:pPr algn="ctr" eaLnBrk="1" fontAlgn="auto" hangingPunct="1">
              <a:spcAft>
                <a:spcPts val="0"/>
              </a:spcAft>
              <a:defRPr/>
            </a:pPr>
            <a:r>
              <a:rPr lang="en-US" sz="6600" b="1" dirty="0">
                <a:solidFill>
                  <a:srgbClr val="002060"/>
                </a:solidFill>
                <a:effectLst>
                  <a:outerShdw blurRad="38100" dist="38100" dir="2700000" algn="tl">
                    <a:srgbClr val="000000">
                      <a:alpha val="43137"/>
                    </a:srgbClr>
                  </a:outerShdw>
                </a:effectLst>
              </a:rPr>
              <a:t>what  will  your resurrection  be  like?</a:t>
            </a: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01842605-A8BA-4793-A2A7-850A98B8710C}"/>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63FB668E-40DB-4601-8B4E-0283D3478707}"/>
              </a:ext>
            </a:extLst>
          </p:cNvPr>
          <p:cNvSpPr>
            <a:spLocks noGrp="1" noChangeArrowheads="1"/>
          </p:cNvSpPr>
          <p:nvPr>
            <p:ph idx="1"/>
          </p:nvPr>
        </p:nvSpPr>
        <p:spPr>
          <a:xfrm>
            <a:off x="457200" y="1143000"/>
            <a:ext cx="8229600" cy="4648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A.  The ancient Jewish concept.</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	1.  Sadducees: </a:t>
            </a:r>
            <a:r>
              <a:rPr lang="en-US" sz="4400" b="1" u="sng" dirty="0">
                <a:solidFill>
                  <a:srgbClr val="990033"/>
                </a:solidFill>
                <a:effectLst>
                  <a:outerShdw blurRad="38100" dist="38100" dir="2700000" algn="tl">
                    <a:srgbClr val="000000">
                      <a:alpha val="43137"/>
                    </a:srgbClr>
                  </a:outerShdw>
                </a:effectLst>
                <a:latin typeface="Arial Narrow" pitchFamily="34" charset="0"/>
              </a:rPr>
              <a:t>no resurrection</a:t>
            </a:r>
            <a:r>
              <a:rPr lang="en-US" sz="4400" b="1" dirty="0">
                <a:solidFill>
                  <a:srgbClr val="990033"/>
                </a:solidFill>
                <a:effectLst>
                  <a:outerShdw blurRad="38100" dist="38100" dir="2700000" algn="tl">
                    <a:srgbClr val="000000">
                      <a:alpha val="43137"/>
                    </a:srgbClr>
                  </a:outerShdw>
                </a:effectLst>
                <a:latin typeface="Arial Narrow" pitchFamily="34" charset="0"/>
              </a:rPr>
              <a:t>.</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	2.  </a:t>
            </a:r>
            <a:r>
              <a:rPr lang="en-US" sz="4400" b="1" dirty="0">
                <a:solidFill>
                  <a:srgbClr val="339966"/>
                </a:solidFill>
                <a:effectLst>
                  <a:outerShdw blurRad="38100" dist="38100" dir="2700000" algn="tl">
                    <a:srgbClr val="000000">
                      <a:alpha val="43137"/>
                    </a:srgbClr>
                  </a:outerShdw>
                </a:effectLst>
                <a:latin typeface="Arial Narrow" pitchFamily="34" charset="0"/>
              </a:rPr>
              <a:t>Pharisees</a:t>
            </a:r>
            <a:r>
              <a:rPr lang="en-US" sz="4400" b="1" dirty="0">
                <a:solidFill>
                  <a:srgbClr val="990033"/>
                </a:solidFill>
                <a:effectLst>
                  <a:outerShdw blurRad="38100" dist="38100" dir="2700000" algn="tl">
                    <a:srgbClr val="000000">
                      <a:alpha val="43137"/>
                    </a:srgbClr>
                  </a:outerShdw>
                </a:effectLst>
                <a:latin typeface="Arial Narrow" pitchFamily="34" charset="0"/>
              </a:rPr>
              <a:t>: </a:t>
            </a:r>
            <a:r>
              <a:rPr lang="en-US" sz="4400" b="1" u="sng" dirty="0">
                <a:solidFill>
                  <a:srgbClr val="990033"/>
                </a:solidFill>
                <a:effectLst>
                  <a:outerShdw blurRad="38100" dist="38100" dir="2700000" algn="tl">
                    <a:srgbClr val="000000">
                      <a:alpha val="43137"/>
                    </a:srgbClr>
                  </a:outerShdw>
                </a:effectLst>
                <a:latin typeface="Arial Narrow" pitchFamily="34" charset="0"/>
              </a:rPr>
              <a:t>resurrection, but </a:t>
            </a:r>
            <a:r>
              <a:rPr lang="en-US" sz="4400" b="1" dirty="0">
                <a:solidFill>
                  <a:srgbClr val="990033"/>
                </a:solidFill>
                <a:effectLst>
                  <a:outerShdw blurRad="38100" dist="38100" dir="2700000" algn="tl">
                    <a:srgbClr val="000000">
                      <a:alpha val="43137"/>
                    </a:srgbClr>
                  </a:outerShdw>
                </a:effectLst>
                <a:latin typeface="Arial Narrow" pitchFamily="34" charset="0"/>
              </a:rPr>
              <a:t>	</a:t>
            </a:r>
            <a:r>
              <a:rPr lang="en-US" sz="4400" b="1" u="sng" dirty="0">
                <a:solidFill>
                  <a:srgbClr val="990033"/>
                </a:solidFill>
                <a:effectLst>
                  <a:outerShdw blurRad="38100" dist="38100" dir="2700000" algn="tl">
                    <a:srgbClr val="000000">
                      <a:alpha val="43137"/>
                    </a:srgbClr>
                  </a:outerShdw>
                </a:effectLst>
                <a:latin typeface="Arial Narrow" pitchFamily="34" charset="0"/>
              </a:rPr>
              <a:t>very vague</a:t>
            </a:r>
            <a:r>
              <a:rPr lang="en-US" sz="4400" b="1" dirty="0">
                <a:solidFill>
                  <a:srgbClr val="990033"/>
                </a:solidFill>
                <a:effectLst>
                  <a:outerShdw blurRad="38100" dist="38100" dir="2700000" algn="tl">
                    <a:srgbClr val="000000">
                      <a:alpha val="43137"/>
                    </a:srgbClr>
                  </a:outerShdw>
                </a:effectLst>
                <a:latin typeface="Arial Narrow" pitchFamily="34" charset="0"/>
              </a:rPr>
              <a:t>.</a:t>
            </a:r>
            <a:endParaRPr lang="en-US" sz="2800" b="1" dirty="0">
              <a:solidFill>
                <a:schemeClr val="tx1"/>
              </a:solidFill>
              <a:effectLst>
                <a:outerShdw blurRad="38100" dist="38100" dir="2700000" algn="tl">
                  <a:srgbClr val="000000">
                    <a:alpha val="43137"/>
                  </a:srgbClr>
                </a:outerShdw>
              </a:effectLst>
              <a:latin typeface="Arial Narrow" pitchFamily="34" charset="0"/>
            </a:endParaRPr>
          </a:p>
        </p:txBody>
      </p:sp>
      <p:sp>
        <p:nvSpPr>
          <p:cNvPr id="4" name="Rectangle 3">
            <a:extLst>
              <a:ext uri="{FF2B5EF4-FFF2-40B4-BE49-F238E27FC236}">
                <a16:creationId xmlns:a16="http://schemas.microsoft.com/office/drawing/2014/main" id="{B247A957-54BA-4D3E-93C8-981B76E6CE57}"/>
              </a:ext>
            </a:extLst>
          </p:cNvPr>
          <p:cNvSpPr/>
          <p:nvPr/>
        </p:nvSpPr>
        <p:spPr>
          <a:xfrm>
            <a:off x="7620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 What the Non-Christian World Thought.</a:t>
            </a:r>
            <a:endParaRPr lang="en-US" dirty="0"/>
          </a:p>
        </p:txBody>
      </p:sp>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D22252E8-6D79-460F-B6D0-759BBFDB0372}"/>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83A42779-744B-4DA7-8E7E-86041572088A}"/>
              </a:ext>
            </a:extLst>
          </p:cNvPr>
          <p:cNvSpPr>
            <a:spLocks noGrp="1" noChangeArrowheads="1"/>
          </p:cNvSpPr>
          <p:nvPr>
            <p:ph idx="1"/>
          </p:nvPr>
        </p:nvSpPr>
        <p:spPr>
          <a:xfrm>
            <a:off x="457200" y="1143000"/>
            <a:ext cx="8229600" cy="57150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6:5 - No one remembers you when he is dead. Who praises you from the grave?</a:t>
            </a:r>
          </a:p>
        </p:txBody>
      </p:sp>
      <p:sp>
        <p:nvSpPr>
          <p:cNvPr id="4" name="Rectangle 3">
            <a:extLst>
              <a:ext uri="{FF2B5EF4-FFF2-40B4-BE49-F238E27FC236}">
                <a16:creationId xmlns:a16="http://schemas.microsoft.com/office/drawing/2014/main" id="{347D70C3-EE4F-4684-8832-BC664CAC3C82}"/>
              </a:ext>
            </a:extLst>
          </p:cNvPr>
          <p:cNvSpPr/>
          <p:nvPr/>
        </p:nvSpPr>
        <p:spPr>
          <a:xfrm>
            <a:off x="7620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 What the Non-Christian World Thought.</a:t>
            </a:r>
            <a:endParaRPr lang="en-US" dirty="0"/>
          </a:p>
        </p:txBody>
      </p:sp>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25CBF764-4DAC-46AE-A019-3285340B847F}"/>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F4319C56-6A3C-464B-83E8-E51E31CA87E6}"/>
              </a:ext>
            </a:extLst>
          </p:cNvPr>
          <p:cNvSpPr>
            <a:spLocks noGrp="1" noChangeArrowheads="1"/>
          </p:cNvSpPr>
          <p:nvPr>
            <p:ph idx="1"/>
          </p:nvPr>
        </p:nvSpPr>
        <p:spPr>
          <a:xfrm>
            <a:off x="457200" y="1143000"/>
            <a:ext cx="8229600" cy="57150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6:5 - No one remembers you when he is dead. Who praises you from the grave?</a:t>
            </a:r>
          </a:p>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30:9 - What gain is there in my destruction, in my going down into the pit? Will the dust praise you? Will it proclaim your faithfulness?</a:t>
            </a:r>
          </a:p>
        </p:txBody>
      </p:sp>
      <p:sp>
        <p:nvSpPr>
          <p:cNvPr id="4" name="Rectangle 3">
            <a:extLst>
              <a:ext uri="{FF2B5EF4-FFF2-40B4-BE49-F238E27FC236}">
                <a16:creationId xmlns:a16="http://schemas.microsoft.com/office/drawing/2014/main" id="{CCE5DFF7-AAA4-4BDA-8F3E-23ADEB2C73ED}"/>
              </a:ext>
            </a:extLst>
          </p:cNvPr>
          <p:cNvSpPr/>
          <p:nvPr/>
        </p:nvSpPr>
        <p:spPr>
          <a:xfrm>
            <a:off x="7620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 What the Non-Christian World Thought.</a:t>
            </a:r>
            <a:endParaRPr lang="en-US" dirty="0"/>
          </a:p>
        </p:txBody>
      </p:sp>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DDBAAAC0-C8E8-4E95-8178-910071E3B090}"/>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8E14FAA0-6B97-42D5-81FB-31B8AB8B88C7}"/>
              </a:ext>
            </a:extLst>
          </p:cNvPr>
          <p:cNvSpPr>
            <a:spLocks noGrp="1" noChangeArrowheads="1"/>
          </p:cNvSpPr>
          <p:nvPr>
            <p:ph idx="1"/>
          </p:nvPr>
        </p:nvSpPr>
        <p:spPr>
          <a:xfrm>
            <a:off x="457200" y="1143000"/>
            <a:ext cx="8229600" cy="57150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6:5 - No one remembers you when he is dead. Who praises you from the grave?</a:t>
            </a:r>
          </a:p>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30:9 - What gain is there in my destruction, in my going down into the pit? Will the dust praise you? Will it proclaim your faithfulness?</a:t>
            </a:r>
          </a:p>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115:17 - It is not the dead who praise the LORD, those who go down to silence.</a:t>
            </a:r>
          </a:p>
        </p:txBody>
      </p:sp>
      <p:sp>
        <p:nvSpPr>
          <p:cNvPr id="4" name="Rectangle 3">
            <a:extLst>
              <a:ext uri="{FF2B5EF4-FFF2-40B4-BE49-F238E27FC236}">
                <a16:creationId xmlns:a16="http://schemas.microsoft.com/office/drawing/2014/main" id="{A36CAD92-0FA5-492F-962C-CD4CAFC49E8A}"/>
              </a:ext>
            </a:extLst>
          </p:cNvPr>
          <p:cNvSpPr/>
          <p:nvPr/>
        </p:nvSpPr>
        <p:spPr>
          <a:xfrm>
            <a:off x="7620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 What the Non-Christian World Thought.</a:t>
            </a:r>
            <a:endParaRPr lang="en-US" dirty="0"/>
          </a:p>
        </p:txBody>
      </p:sp>
    </p:spTree>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15ECBFB3-CB91-4C4F-8A42-398C94B8EDC6}"/>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A6182C03-81FE-43CF-8B2A-487DBFB19AC2}"/>
              </a:ext>
            </a:extLst>
          </p:cNvPr>
          <p:cNvSpPr>
            <a:spLocks noGrp="1" noChangeArrowheads="1"/>
          </p:cNvSpPr>
          <p:nvPr>
            <p:ph idx="1"/>
          </p:nvPr>
        </p:nvSpPr>
        <p:spPr>
          <a:xfrm>
            <a:off x="457200" y="1143000"/>
            <a:ext cx="8229600" cy="57150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6:5 - No one remembers you when he is dead. Who praises you from the grave?</a:t>
            </a:r>
          </a:p>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30:9 - What gain is there in my destruction, in my going down into the pit? Will the dust praise you? Will it proclaim your faithfulness?</a:t>
            </a:r>
          </a:p>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115:17 - It is not the dead who praise the LORD, those who go down to silence.</a:t>
            </a:r>
          </a:p>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Job 19:25-26 - I know that my Redeemer lives, and that in the end he will stand upon the earth. And after my skin has been destroyed, yet in my flesh I will see God.</a:t>
            </a:r>
          </a:p>
        </p:txBody>
      </p:sp>
      <p:sp>
        <p:nvSpPr>
          <p:cNvPr id="4" name="Rectangle 3">
            <a:extLst>
              <a:ext uri="{FF2B5EF4-FFF2-40B4-BE49-F238E27FC236}">
                <a16:creationId xmlns:a16="http://schemas.microsoft.com/office/drawing/2014/main" id="{C0ACCC10-5E7B-4583-B8B3-BCF6148793BB}"/>
              </a:ext>
            </a:extLst>
          </p:cNvPr>
          <p:cNvSpPr/>
          <p:nvPr/>
        </p:nvSpPr>
        <p:spPr>
          <a:xfrm>
            <a:off x="7620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 What the Non-Christian World Thought.</a:t>
            </a:r>
            <a:endParaRPr lang="en-US" dirty="0"/>
          </a:p>
        </p:txBody>
      </p:sp>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9FD5BFF7-F2AD-4C75-A439-FDF11E4B4F2B}"/>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32002358-4100-4941-8A25-9D10E8D19E96}"/>
              </a:ext>
            </a:extLst>
          </p:cNvPr>
          <p:cNvSpPr>
            <a:spLocks noGrp="1" noChangeArrowheads="1"/>
          </p:cNvSpPr>
          <p:nvPr>
            <p:ph idx="1"/>
          </p:nvPr>
        </p:nvSpPr>
        <p:spPr>
          <a:xfrm>
            <a:off x="457200" y="1143000"/>
            <a:ext cx="8229600" cy="5715000"/>
          </a:xfrm>
        </p:spPr>
        <p:txBody>
          <a:bodyPr>
            <a:normAutofit fontScale="92500"/>
          </a:bodyPr>
          <a:lstStyle/>
          <a:p>
            <a:pPr marL="609600" indent="-609600" algn="just" eaLnBrk="1" fontAlgn="auto" hangingPunct="1">
              <a:spcAft>
                <a:spcPts val="0"/>
              </a:spcAf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6:5 - No one remembers you when he is dead. Who praises you from the grave?</a:t>
            </a:r>
          </a:p>
          <a:p>
            <a:pPr marL="609600" indent="-609600" algn="just" eaLnBrk="1" fontAlgn="auto" hangingPunct="1">
              <a:spcAft>
                <a:spcPts val="0"/>
              </a:spcAf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30:9 - What gain is there in my destruction, in my going down into the pit? Will the dust praise you? Will it proclaim your faithfulness?</a:t>
            </a:r>
          </a:p>
          <a:p>
            <a:pPr marL="609600" indent="-609600" algn="just" eaLnBrk="1" fontAlgn="auto" hangingPunct="1">
              <a:spcAft>
                <a:spcPts val="0"/>
              </a:spcAf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115:17 - It is not the dead who praise the LORD, those who go down to silence.</a:t>
            </a:r>
          </a:p>
          <a:p>
            <a:pPr marL="609600" indent="-609600" algn="just" eaLnBrk="1" fontAlgn="auto" hangingPunct="1">
              <a:spcAft>
                <a:spcPts val="0"/>
              </a:spcAf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Job 19:25-26 - I know that my Redeemer lives, and that in the end he will stand upon the earth. And after my skin has been destroyed, yet in my flesh I will see God.</a:t>
            </a:r>
          </a:p>
          <a:p>
            <a:pPr marL="609600" indent="-609600" algn="just" eaLnBrk="1" fontAlgn="auto" hangingPunct="1">
              <a:spcAft>
                <a:spcPts val="0"/>
              </a:spcAf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Psalm 73:24 - You guide me with your counsel, and afterward you will take me into glory.</a:t>
            </a:r>
          </a:p>
        </p:txBody>
      </p:sp>
      <p:sp>
        <p:nvSpPr>
          <p:cNvPr id="4" name="Rectangle 3">
            <a:extLst>
              <a:ext uri="{FF2B5EF4-FFF2-40B4-BE49-F238E27FC236}">
                <a16:creationId xmlns:a16="http://schemas.microsoft.com/office/drawing/2014/main" id="{6CDD3FAD-DE35-44C9-BB0A-6393B8F26D80}"/>
              </a:ext>
            </a:extLst>
          </p:cNvPr>
          <p:cNvSpPr/>
          <p:nvPr/>
        </p:nvSpPr>
        <p:spPr>
          <a:xfrm>
            <a:off x="7620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 What the Non-Christian World Thought.</a:t>
            </a:r>
            <a:endParaRPr lang="en-US" dirty="0"/>
          </a:p>
        </p:txBody>
      </p:sp>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9876BAB5-24D7-4B96-8D04-D2278886FB2A}"/>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66363EE2-0B2A-4820-8C73-D8CA2D20260C}"/>
              </a:ext>
            </a:extLst>
          </p:cNvPr>
          <p:cNvSpPr>
            <a:spLocks noGrp="1" noChangeArrowheads="1"/>
          </p:cNvSpPr>
          <p:nvPr>
            <p:ph idx="1"/>
          </p:nvPr>
        </p:nvSpPr>
        <p:spPr>
          <a:xfrm>
            <a:off x="457200" y="1143000"/>
            <a:ext cx="8229600" cy="4648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A.  The ancient Jewish concept.</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B.  The ancient non-Jewish concept.</a:t>
            </a:r>
            <a:endParaRPr lang="en-US" sz="2800" b="1" dirty="0">
              <a:solidFill>
                <a:schemeClr val="tx1"/>
              </a:solidFill>
              <a:effectLst>
                <a:outerShdw blurRad="38100" dist="38100" dir="2700000" algn="tl">
                  <a:srgbClr val="000000">
                    <a:alpha val="43137"/>
                  </a:srgbClr>
                </a:outerShdw>
              </a:effectLst>
              <a:latin typeface="Arial Narrow" pitchFamily="34" charset="0"/>
            </a:endParaRPr>
          </a:p>
        </p:txBody>
      </p:sp>
      <p:sp>
        <p:nvSpPr>
          <p:cNvPr id="4" name="Rectangle 3">
            <a:extLst>
              <a:ext uri="{FF2B5EF4-FFF2-40B4-BE49-F238E27FC236}">
                <a16:creationId xmlns:a16="http://schemas.microsoft.com/office/drawing/2014/main" id="{68EB26CB-7C60-42A0-9705-9606A1CEE687}"/>
              </a:ext>
            </a:extLst>
          </p:cNvPr>
          <p:cNvSpPr/>
          <p:nvPr/>
        </p:nvSpPr>
        <p:spPr>
          <a:xfrm>
            <a:off x="7620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 What the Non-Christian World Thought.</a:t>
            </a:r>
            <a:endParaRPr lang="en-US" dirty="0"/>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438249A7-0181-4844-B607-26C56861BAEA}"/>
              </a:ext>
            </a:extLst>
          </p:cNvPr>
          <p:cNvSpPr>
            <a:spLocks noGrp="1" noChangeArrowheads="1"/>
          </p:cNvSpPr>
          <p:nvPr>
            <p:ph type="title"/>
          </p:nvPr>
        </p:nvSpPr>
        <p:spPr>
          <a:xfrm>
            <a:off x="457200" y="1524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F08E96C4-4A49-4ED8-9D37-1B50930A9FF4}"/>
              </a:ext>
            </a:extLst>
          </p:cNvPr>
          <p:cNvSpPr>
            <a:spLocks noGrp="1" noChangeArrowheads="1"/>
          </p:cNvSpPr>
          <p:nvPr>
            <p:ph idx="1"/>
          </p:nvPr>
        </p:nvSpPr>
        <p:spPr>
          <a:xfrm>
            <a:off x="457200" y="1066800"/>
            <a:ext cx="8229600" cy="4648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chemeClr val="bg1">
                    <a:lumMod val="65000"/>
                  </a:schemeClr>
                </a:solidFill>
                <a:effectLst>
                  <a:outerShdw blurRad="38100" dist="38100" dir="2700000" algn="tl">
                    <a:srgbClr val="000000">
                      <a:alpha val="43137"/>
                    </a:srgbClr>
                  </a:outerShdw>
                </a:effectLst>
                <a:latin typeface="Arial Narrow" pitchFamily="34" charset="0"/>
              </a:rPr>
              <a:t>I. What the Non-Christian World Thought.</a:t>
            </a:r>
          </a:p>
          <a:p>
            <a:pPr marL="609600" indent="-609600" algn="just" eaLnBrk="1" fontAlgn="auto" hangingPunct="1">
              <a:spcAft>
                <a:spcPts val="0"/>
              </a:spcAft>
              <a:buFont typeface="Wingdings 2" panose="05020102010507070707" pitchFamily="18" charset="2"/>
              <a:buNone/>
              <a:defRPr/>
            </a:pPr>
            <a:r>
              <a:rPr lang="en-US" sz="4400" b="1" dirty="0">
                <a:solidFill>
                  <a:srgbClr val="002060"/>
                </a:solidFill>
                <a:effectLst>
                  <a:outerShdw blurRad="38100" dist="38100" dir="2700000" algn="tl">
                    <a:srgbClr val="000000">
                      <a:alpha val="43137"/>
                    </a:srgbClr>
                  </a:outerShdw>
                </a:effectLst>
                <a:latin typeface="Arial Narrow" pitchFamily="34" charset="0"/>
              </a:rPr>
              <a:t>II. What Will Your Resurrection Really Be Like? </a:t>
            </a: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 v35-50</a:t>
            </a:r>
          </a:p>
        </p:txBody>
      </p:sp>
    </p:spTree>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C7858483-0CDD-4126-A280-0186ADEAD3EC}"/>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02875E64-DA63-4E26-94ED-3664B99905B9}"/>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A. The </a:t>
            </a:r>
            <a:r>
              <a:rPr lang="en-US" sz="4400" b="1" u="sng" dirty="0">
                <a:solidFill>
                  <a:srgbClr val="990033"/>
                </a:solidFill>
                <a:effectLst>
                  <a:outerShdw blurRad="38100" dist="38100" dir="2700000" algn="tl">
                    <a:srgbClr val="000000">
                      <a:alpha val="43137"/>
                    </a:srgbClr>
                  </a:outerShdw>
                </a:effectLst>
                <a:latin typeface="Arial Narrow" pitchFamily="34" charset="0"/>
              </a:rPr>
              <a:t>Rapture</a:t>
            </a:r>
            <a:r>
              <a:rPr lang="en-US" sz="4400" b="1" dirty="0">
                <a:solidFill>
                  <a:srgbClr val="990033"/>
                </a:solidFill>
                <a:effectLst>
                  <a:outerShdw blurRad="38100" dist="38100" dir="2700000" algn="tl">
                    <a:srgbClr val="000000">
                      <a:alpha val="43137"/>
                    </a:srgbClr>
                  </a:outerShdw>
                </a:effectLst>
                <a:latin typeface="Arial Narrow" pitchFamily="34" charset="0"/>
              </a:rPr>
              <a:t>.</a:t>
            </a:r>
          </a:p>
          <a:p>
            <a:pPr algn="just">
              <a:buFont typeface="Wingdings 2" panose="05020102010507070707" pitchFamily="18" charset="2"/>
              <a:buNone/>
              <a:defRPr/>
            </a:pP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I Thessalonians 4:13-14 - Brothers, we do not want you to be ignorant about those who fall asleep, or to grieve like the rest of men, who have no hope. We believe that Jesus died and rose again and so we believe that God will bring with Jesus those who have fallen asleep in him. </a:t>
            </a:r>
          </a:p>
        </p:txBody>
      </p:sp>
      <p:sp>
        <p:nvSpPr>
          <p:cNvPr id="4" name="Rectangle 3">
            <a:extLst>
              <a:ext uri="{FF2B5EF4-FFF2-40B4-BE49-F238E27FC236}">
                <a16:creationId xmlns:a16="http://schemas.microsoft.com/office/drawing/2014/main" id="{B2AC513A-7346-462A-9BEC-71BC5F9E3E35}"/>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7E196B2F-E36A-4785-81CB-F06F144C0A9F}"/>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FD3B56CB-ACB2-4AFE-BCA5-F873DBCC05F7}"/>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A. The </a:t>
            </a:r>
            <a:r>
              <a:rPr lang="en-US" sz="4400" b="1" u="sng" dirty="0">
                <a:solidFill>
                  <a:srgbClr val="990033"/>
                </a:solidFill>
                <a:effectLst>
                  <a:outerShdw blurRad="38100" dist="38100" dir="2700000" algn="tl">
                    <a:srgbClr val="000000">
                      <a:alpha val="43137"/>
                    </a:srgbClr>
                  </a:outerShdw>
                </a:effectLst>
                <a:latin typeface="Arial Narrow" pitchFamily="34" charset="0"/>
              </a:rPr>
              <a:t>Rapture</a:t>
            </a:r>
            <a:r>
              <a:rPr lang="en-US" sz="4400" b="1" dirty="0">
                <a:solidFill>
                  <a:srgbClr val="990033"/>
                </a:solidFill>
                <a:effectLst>
                  <a:outerShdw blurRad="38100" dist="38100" dir="2700000" algn="tl">
                    <a:srgbClr val="000000">
                      <a:alpha val="43137"/>
                    </a:srgbClr>
                  </a:outerShdw>
                </a:effectLst>
                <a:latin typeface="Arial Narrow" pitchFamily="34" charset="0"/>
              </a:rPr>
              <a:t>.</a:t>
            </a:r>
          </a:p>
          <a:p>
            <a:pPr algn="just">
              <a:buFont typeface="Wingdings 2" panose="05020102010507070707" pitchFamily="18" charset="2"/>
              <a:buNone/>
              <a:defRPr/>
            </a:pP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I Thessalonians 4:15-17 - According to the Lord’s own word, we tell you that we who are still alive, who are left till the coming of the Lord, will certainly not precede those who have fallen asleep. For the Lord himself will come down from heaven, with a loud command, with the voice of the archangel and with the trumpet call of God, and the dead in Christ will rise first. After that, we who are still alive and are left will be caught up together with them in the clouds to meet the Lord in the air.  And so we will be with the Lord forever.</a:t>
            </a:r>
            <a:endParaRPr lang="en-US" sz="2400" dirty="0">
              <a:solidFill>
                <a:schemeClr val="tx1"/>
              </a:solidFill>
              <a:latin typeface="Arial" pitchFamily="34" charset="0"/>
              <a:cs typeface="Arial" pitchFamily="34" charset="0"/>
            </a:endParaRPr>
          </a:p>
        </p:txBody>
      </p:sp>
      <p:sp>
        <p:nvSpPr>
          <p:cNvPr id="4" name="Rectangle 3">
            <a:extLst>
              <a:ext uri="{FF2B5EF4-FFF2-40B4-BE49-F238E27FC236}">
                <a16:creationId xmlns:a16="http://schemas.microsoft.com/office/drawing/2014/main" id="{52A62AFA-CDAA-4168-AAB8-E0A3E22C2C72}"/>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A1FB7478-8930-46BB-B764-0A7E0369A1C1}"/>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13E021B5-DF8C-4BD4-978E-B4D2B46A0697}"/>
              </a:ext>
            </a:extLst>
          </p:cNvPr>
          <p:cNvSpPr>
            <a:spLocks noGrp="1" noChangeArrowheads="1"/>
          </p:cNvSpPr>
          <p:nvPr>
            <p:ph idx="1"/>
          </p:nvPr>
        </p:nvSpPr>
        <p:spPr>
          <a:xfrm>
            <a:off x="457200" y="1066800"/>
            <a:ext cx="8229600" cy="5791200"/>
          </a:xfrm>
        </p:spPr>
        <p:txBody>
          <a:bodyPr>
            <a:normAutofit/>
          </a:bodyPr>
          <a:lstStyle/>
          <a:p>
            <a:pPr algn="jus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15:35-39</a:t>
            </a:r>
          </a:p>
          <a:p>
            <a:pPr algn="jus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But someone may ask, “How are the dead raised? With what kind of body will they come?” How foolish! What you sow does not come to life unless it dies. When you sow, you do not plant the body that will be, but just a seed, perhaps of wheat or of something else. But God gives it a body as he has determined, and to each kind of seed he gives its own body. All flesh is not the same: Men have one kind of flesh, animals have another, birds another and fish another. </a:t>
            </a:r>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A297065C-2FCD-4B1F-912C-F444B0057F7B}"/>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6400849E-F9D5-4686-9D98-B19E2DACB158}"/>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B. It’s like having a flower </a:t>
            </a:r>
            <a:r>
              <a:rPr lang="en-US" sz="4400" b="1" u="sng" dirty="0">
                <a:solidFill>
                  <a:srgbClr val="990033"/>
                </a:solidFill>
                <a:effectLst>
                  <a:outerShdw blurRad="38100" dist="38100" dir="2700000" algn="tl">
                    <a:srgbClr val="000000">
                      <a:alpha val="43137"/>
                    </a:srgbClr>
                  </a:outerShdw>
                </a:effectLst>
                <a:latin typeface="Arial Narrow" pitchFamily="34" charset="0"/>
              </a:rPr>
              <a:t>bloom</a:t>
            </a:r>
            <a:r>
              <a:rPr lang="en-US" sz="4400" b="1" dirty="0">
                <a:solidFill>
                  <a:srgbClr val="990033"/>
                </a:solidFill>
                <a:effectLst>
                  <a:outerShdw blurRad="38100" dist="38100" dir="2700000" algn="tl">
                    <a:srgbClr val="000000">
                      <a:alpha val="43137"/>
                    </a:srgbClr>
                  </a:outerShdw>
                </a:effectLst>
                <a:latin typeface="Arial Narrow" pitchFamily="34" charset="0"/>
              </a:rPr>
              <a:t> 	after planting  a seed.</a:t>
            </a:r>
          </a:p>
          <a:p>
            <a:pPr algn="just">
              <a:buFont typeface="Wingdings 2" panose="05020102010507070707" pitchFamily="18" charset="2"/>
              <a:buNone/>
              <a:defRPr/>
            </a:pP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15:35-38 - But someone may ask, “How are the dead raised? With what kind of body will they come?” How foolish! What you sow does not come to life unless it dies. When you sow, you do not plant the body that will be, but just a seed, perhaps of wheat or of something else. But God gives it a body as he has determined, and to each kind of seed he gives its own body.</a:t>
            </a:r>
          </a:p>
        </p:txBody>
      </p:sp>
      <p:sp>
        <p:nvSpPr>
          <p:cNvPr id="4" name="Rectangle 3">
            <a:extLst>
              <a:ext uri="{FF2B5EF4-FFF2-40B4-BE49-F238E27FC236}">
                <a16:creationId xmlns:a16="http://schemas.microsoft.com/office/drawing/2014/main" id="{51EC1E8C-81E5-4405-85BD-9A39F61D313E}"/>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ECFB7B20-D393-4F86-B5C8-8ECF3A55E174}"/>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E37A7D20-5D89-4261-AAF3-742C35386159}"/>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B. It’s like having a flower </a:t>
            </a:r>
            <a:r>
              <a:rPr lang="en-US" sz="4400" b="1" u="sng" dirty="0">
                <a:solidFill>
                  <a:srgbClr val="990033"/>
                </a:solidFill>
                <a:effectLst>
                  <a:outerShdw blurRad="38100" dist="38100" dir="2700000" algn="tl">
                    <a:srgbClr val="000000">
                      <a:alpha val="43137"/>
                    </a:srgbClr>
                  </a:outerShdw>
                </a:effectLst>
                <a:latin typeface="Arial Narrow" pitchFamily="34" charset="0"/>
              </a:rPr>
              <a:t>bloom</a:t>
            </a:r>
            <a:r>
              <a:rPr lang="en-US" sz="4400" b="1" dirty="0">
                <a:solidFill>
                  <a:srgbClr val="990033"/>
                </a:solidFill>
                <a:effectLst>
                  <a:outerShdw blurRad="38100" dist="38100" dir="2700000" algn="tl">
                    <a:srgbClr val="000000">
                      <a:alpha val="43137"/>
                    </a:srgbClr>
                  </a:outerShdw>
                </a:effectLst>
                <a:latin typeface="Arial Narrow" pitchFamily="34" charset="0"/>
              </a:rPr>
              <a:t> 	after planting  a seed.</a:t>
            </a:r>
          </a:p>
          <a:p>
            <a:pPr algn="just">
              <a:buFont typeface="Wingdings 2" panose="05020102010507070707" pitchFamily="18" charset="2"/>
              <a:buNone/>
              <a:defRPr/>
            </a:pP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15:35-38 - But someone may ask, “How are the dead raised? With what kind of body will they come?” How foolish! </a:t>
            </a:r>
            <a:r>
              <a:rPr lang="en-US" sz="2400" b="1" u="sng" dirty="0">
                <a:solidFill>
                  <a:schemeClr val="tx1"/>
                </a:solidFill>
                <a:effectLst>
                  <a:outerShdw blurRad="38100" dist="38100" dir="2700000" algn="tl">
                    <a:srgbClr val="000000">
                      <a:alpha val="43137"/>
                    </a:srgbClr>
                  </a:outerShdw>
                </a:effectLst>
                <a:latin typeface="Arial" pitchFamily="34" charset="0"/>
                <a:cs typeface="Arial" pitchFamily="34" charset="0"/>
              </a:rPr>
              <a:t>What you sow does not come to life unless it dies</a:t>
            </a: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When you sow, you do not plant the body that will be, but just a seed, perhaps of wheat or of something else. But God gives it a body as he has determined, and to each kind of seed he gives its own body.</a:t>
            </a:r>
          </a:p>
        </p:txBody>
      </p:sp>
      <p:sp>
        <p:nvSpPr>
          <p:cNvPr id="4" name="Rectangle 3">
            <a:extLst>
              <a:ext uri="{FF2B5EF4-FFF2-40B4-BE49-F238E27FC236}">
                <a16:creationId xmlns:a16="http://schemas.microsoft.com/office/drawing/2014/main" id="{3F7AB656-2031-46F0-9ADE-EAA4824415CE}"/>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65B71A2A-5D1A-466F-8A72-5F469E1C10A7}"/>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19569497-FB63-47B8-9D13-756BFBED1C08}"/>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B. It’s like having a flower </a:t>
            </a:r>
            <a:r>
              <a:rPr lang="en-US" sz="4400" b="1" u="sng" dirty="0">
                <a:solidFill>
                  <a:srgbClr val="990033"/>
                </a:solidFill>
                <a:effectLst>
                  <a:outerShdw blurRad="38100" dist="38100" dir="2700000" algn="tl">
                    <a:srgbClr val="000000">
                      <a:alpha val="43137"/>
                    </a:srgbClr>
                  </a:outerShdw>
                </a:effectLst>
                <a:latin typeface="Arial Narrow" pitchFamily="34" charset="0"/>
              </a:rPr>
              <a:t>bloom</a:t>
            </a:r>
            <a:r>
              <a:rPr lang="en-US" sz="4400" b="1" dirty="0">
                <a:solidFill>
                  <a:srgbClr val="990033"/>
                </a:solidFill>
                <a:effectLst>
                  <a:outerShdw blurRad="38100" dist="38100" dir="2700000" algn="tl">
                    <a:srgbClr val="000000">
                      <a:alpha val="43137"/>
                    </a:srgbClr>
                  </a:outerShdw>
                </a:effectLst>
                <a:latin typeface="Arial Narrow" pitchFamily="34" charset="0"/>
              </a:rPr>
              <a:t> 	after planting  a seed.</a:t>
            </a:r>
          </a:p>
          <a:p>
            <a:pPr algn="just">
              <a:buFont typeface="Wingdings 2" panose="05020102010507070707" pitchFamily="18" charset="2"/>
              <a:buNone/>
              <a:defRPr/>
            </a:pP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15:35-38 - But someone may ask, “How are the dead raised? With what kind of body will they come?” How foolish! What you sow does not come to life unless it dies. </a:t>
            </a:r>
            <a:r>
              <a:rPr lang="en-US" sz="2400" b="1" u="sng" dirty="0">
                <a:solidFill>
                  <a:schemeClr val="tx1"/>
                </a:solidFill>
                <a:effectLst>
                  <a:outerShdw blurRad="38100" dist="38100" dir="2700000" algn="tl">
                    <a:srgbClr val="000000">
                      <a:alpha val="43137"/>
                    </a:srgbClr>
                  </a:outerShdw>
                </a:effectLst>
                <a:latin typeface="Arial" pitchFamily="34" charset="0"/>
                <a:cs typeface="Arial" pitchFamily="34" charset="0"/>
              </a:rPr>
              <a:t>When you sow, you do not plant the body that will be, but just a seed, perhaps of wheat or of something else</a:t>
            </a: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But God gives it a body as he has determined, and to each kind of seed he gives its own body.</a:t>
            </a:r>
          </a:p>
        </p:txBody>
      </p:sp>
      <p:sp>
        <p:nvSpPr>
          <p:cNvPr id="4" name="Rectangle 3">
            <a:extLst>
              <a:ext uri="{FF2B5EF4-FFF2-40B4-BE49-F238E27FC236}">
                <a16:creationId xmlns:a16="http://schemas.microsoft.com/office/drawing/2014/main" id="{013DCF4D-621B-433F-8ADE-5EE3A2C521E8}"/>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B6C3977C-23CC-4348-AF4A-F9F47BB3DBAB}"/>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718F0454-785C-46D4-9B60-5B388CFE6F38}"/>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B. It’s like having a flower </a:t>
            </a:r>
            <a:r>
              <a:rPr lang="en-US" sz="4400" b="1" u="sng" dirty="0">
                <a:solidFill>
                  <a:srgbClr val="990033"/>
                </a:solidFill>
                <a:effectLst>
                  <a:outerShdw blurRad="38100" dist="38100" dir="2700000" algn="tl">
                    <a:srgbClr val="000000">
                      <a:alpha val="43137"/>
                    </a:srgbClr>
                  </a:outerShdw>
                </a:effectLst>
                <a:latin typeface="Arial Narrow" pitchFamily="34" charset="0"/>
              </a:rPr>
              <a:t>bloom</a:t>
            </a:r>
            <a:r>
              <a:rPr lang="en-US" sz="4400" b="1" dirty="0">
                <a:solidFill>
                  <a:srgbClr val="990033"/>
                </a:solidFill>
                <a:effectLst>
                  <a:outerShdw blurRad="38100" dist="38100" dir="2700000" algn="tl">
                    <a:srgbClr val="000000">
                      <a:alpha val="43137"/>
                    </a:srgbClr>
                  </a:outerShdw>
                </a:effectLst>
                <a:latin typeface="Arial Narrow" pitchFamily="34" charset="0"/>
              </a:rPr>
              <a:t> 	after planting  a seed.</a:t>
            </a:r>
          </a:p>
          <a:p>
            <a:pPr algn="just">
              <a:buFont typeface="Wingdings 2" panose="05020102010507070707" pitchFamily="18" charset="2"/>
              <a:buNone/>
              <a:defRPr/>
            </a:pP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15:35-38 - But someone may ask, “How are the dead raised? With what kind of body will they come?” How foolish! What you sow does not come to life unless it dies. When you sow, you do not plant the body that will be, but just a seed, perhaps of wheat or of something else. But </a:t>
            </a:r>
            <a:r>
              <a:rPr lang="en-US" sz="2400" b="1" u="sng" dirty="0">
                <a:solidFill>
                  <a:schemeClr val="tx1"/>
                </a:solidFill>
                <a:effectLst>
                  <a:outerShdw blurRad="38100" dist="38100" dir="2700000" algn="tl">
                    <a:srgbClr val="000000">
                      <a:alpha val="43137"/>
                    </a:srgbClr>
                  </a:outerShdw>
                </a:effectLst>
                <a:latin typeface="Arial" pitchFamily="34" charset="0"/>
                <a:cs typeface="Arial" pitchFamily="34" charset="0"/>
              </a:rPr>
              <a:t>God gives it a body as he has determined</a:t>
            </a: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and to each kind of seed he gives its own body.</a:t>
            </a:r>
          </a:p>
        </p:txBody>
      </p:sp>
      <p:sp>
        <p:nvSpPr>
          <p:cNvPr id="4" name="Rectangle 3">
            <a:extLst>
              <a:ext uri="{FF2B5EF4-FFF2-40B4-BE49-F238E27FC236}">
                <a16:creationId xmlns:a16="http://schemas.microsoft.com/office/drawing/2014/main" id="{F477731C-F411-453B-BF4E-74BC243F655D}"/>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DA271875-C70D-47E3-BC88-F5E6031AFB3C}"/>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C63A780B-9AD1-4AE5-9BCD-2FCBCBC59450}"/>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C. Whatever these spiritual bodies 	will be like, they will be </a:t>
            </a:r>
            <a:r>
              <a:rPr lang="en-US" sz="4400" b="1" u="sng" dirty="0">
                <a:solidFill>
                  <a:srgbClr val="990033"/>
                </a:solidFill>
                <a:effectLst>
                  <a:outerShdw blurRad="38100" dist="38100" dir="2700000" algn="tl">
                    <a:srgbClr val="000000">
                      <a:alpha val="43137"/>
                    </a:srgbClr>
                  </a:outerShdw>
                </a:effectLst>
                <a:latin typeface="Arial Narrow" pitchFamily="34" charset="0"/>
              </a:rPr>
              <a:t>superior</a:t>
            </a:r>
            <a:r>
              <a:rPr lang="en-US" sz="4400" b="1" dirty="0">
                <a:solidFill>
                  <a:srgbClr val="990033"/>
                </a:solidFill>
                <a:effectLst>
                  <a:outerShdw blurRad="38100" dist="38100" dir="2700000" algn="tl">
                    <a:srgbClr val="000000">
                      <a:alpha val="43137"/>
                    </a:srgbClr>
                  </a:outerShdw>
                </a:effectLst>
                <a:latin typeface="Arial Narrow" pitchFamily="34" charset="0"/>
              </a:rPr>
              <a:t> 	to what you have now.</a:t>
            </a:r>
          </a:p>
          <a:p>
            <a:pPr algn="just">
              <a:buFont typeface="Wingdings 2" panose="05020102010507070707" pitchFamily="18" charset="2"/>
              <a:buNone/>
              <a:defRPr/>
            </a:pP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15:40-42 - There are also heavenly bodies and there are earthly bodies; but the splendor of the heavenly bodies is one kind, and the splendor of the earthly bodies is another. The sun has one kind of splendor, the moon another and the stars another; and star differs from star in splendor. So will it be with the resurrection of the dead. </a:t>
            </a:r>
          </a:p>
        </p:txBody>
      </p:sp>
      <p:sp>
        <p:nvSpPr>
          <p:cNvPr id="4" name="Rectangle 3">
            <a:extLst>
              <a:ext uri="{FF2B5EF4-FFF2-40B4-BE49-F238E27FC236}">
                <a16:creationId xmlns:a16="http://schemas.microsoft.com/office/drawing/2014/main" id="{7CEE1F90-8668-4B83-A33A-64E8AB2CE080}"/>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B7A87191-B6DD-46AD-8FE2-A91E79D1804C}"/>
              </a:ext>
            </a:extLst>
          </p:cNvPr>
          <p:cNvSpPr>
            <a:spLocks noGrp="1" noChangeArrowheads="1"/>
          </p:cNvSpPr>
          <p:nvPr>
            <p:ph type="title"/>
          </p:nvPr>
        </p:nvSpPr>
        <p:spPr>
          <a:xfrm>
            <a:off x="457200" y="1219200"/>
            <a:ext cx="8229600" cy="1600200"/>
          </a:xfrm>
        </p:spPr>
        <p:txBody>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graphicFrame>
        <p:nvGraphicFramePr>
          <p:cNvPr id="6" name="Content Placeholder 5">
            <a:extLst>
              <a:ext uri="{FF2B5EF4-FFF2-40B4-BE49-F238E27FC236}">
                <a16:creationId xmlns:a16="http://schemas.microsoft.com/office/drawing/2014/main" id="{EA1E9266-AAA8-451C-9AFB-09A685AE82D9}"/>
              </a:ext>
            </a:extLst>
          </p:cNvPr>
          <p:cNvGraphicFramePr>
            <a:graphicFrameLocks noGrp="1"/>
          </p:cNvGraphicFramePr>
          <p:nvPr>
            <p:ph idx="1"/>
          </p:nvPr>
        </p:nvGraphicFramePr>
        <p:xfrm>
          <a:off x="152400" y="1219200"/>
          <a:ext cx="8839200" cy="1463675"/>
        </p:xfrm>
        <a:graphic>
          <a:graphicData uri="http://schemas.openxmlformats.org/drawingml/2006/table">
            <a:tbl>
              <a:tblPr firstRow="1" bandRow="1">
                <a:tableStyleId>{2D5ABB26-0587-4C30-8999-92F81FD0307C}</a:tableStyleId>
              </a:tblPr>
              <a:tblGrid>
                <a:gridCol w="20574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762331">
                <a:tc>
                  <a:txBody>
                    <a:bodyPr/>
                    <a:lstStyle/>
                    <a:p>
                      <a:endParaRPr lang="en-US" sz="4400" b="1" dirty="0">
                        <a:solidFill>
                          <a:schemeClr val="tx1"/>
                        </a:solidFill>
                        <a:effectLst>
                          <a:outerShdw blurRad="38100" dist="38100" dir="2700000" algn="tl">
                            <a:srgbClr val="000000">
                              <a:alpha val="43137"/>
                            </a:srgbClr>
                          </a:outerShdw>
                        </a:effectLst>
                        <a:latin typeface="Arial Narrow" pitchFamily="34" charset="0"/>
                      </a:endParaRPr>
                    </a:p>
                  </a:txBody>
                  <a:tcPr marT="45740" marB="45740"/>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Physical Body</a:t>
                      </a:r>
                    </a:p>
                  </a:txBody>
                  <a:tcPr marT="45740" marB="45740"/>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Spiritual Body</a:t>
                      </a:r>
                    </a:p>
                  </a:txBody>
                  <a:tcPr marT="45740" marB="45740"/>
                </a:tc>
                <a:extLst>
                  <a:ext uri="{0D108BD9-81ED-4DB2-BD59-A6C34878D82A}">
                    <a16:rowId xmlns:a16="http://schemas.microsoft.com/office/drawing/2014/main" val="10000"/>
                  </a:ext>
                </a:extLst>
              </a:tr>
              <a:tr h="701344">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1.  </a:t>
                      </a:r>
                      <a:r>
                        <a:rPr lang="en-US" sz="4000" b="1" dirty="0">
                          <a:solidFill>
                            <a:schemeClr val="tx1"/>
                          </a:solidFill>
                          <a:effectLst>
                            <a:outerShdw blurRad="38100" dist="38100" dir="2700000" algn="tl">
                              <a:srgbClr val="000000">
                                <a:alpha val="43137"/>
                              </a:srgbClr>
                            </a:outerShdw>
                          </a:effectLst>
                          <a:latin typeface="Arial Narrow" pitchFamily="34" charset="0"/>
                        </a:rPr>
                        <a:t>v42</a:t>
                      </a:r>
                    </a:p>
                  </a:txBody>
                  <a:tcPr marT="45740" marB="45740"/>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Perishable</a:t>
                      </a:r>
                    </a:p>
                  </a:txBody>
                  <a:tcPr marT="45740" marB="45740"/>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Imperishable</a:t>
                      </a:r>
                    </a:p>
                  </a:txBody>
                  <a:tcPr marT="45740" marB="45740"/>
                </a:tc>
                <a:extLst>
                  <a:ext uri="{0D108BD9-81ED-4DB2-BD59-A6C34878D82A}">
                    <a16:rowId xmlns:a16="http://schemas.microsoft.com/office/drawing/2014/main" val="10001"/>
                  </a:ext>
                </a:extLst>
              </a:tr>
            </a:tbl>
          </a:graphicData>
        </a:graphic>
      </p:graphicFrame>
      <p:sp>
        <p:nvSpPr>
          <p:cNvPr id="4" name="Rectangle 3">
            <a:extLst>
              <a:ext uri="{FF2B5EF4-FFF2-40B4-BE49-F238E27FC236}">
                <a16:creationId xmlns:a16="http://schemas.microsoft.com/office/drawing/2014/main" id="{576AAF9A-6F19-4C23-B83E-1F96E481207A}"/>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2A4CD5D2-9D02-48BE-BCE3-1C38BFD3C18C}"/>
              </a:ext>
            </a:extLst>
          </p:cNvPr>
          <p:cNvSpPr>
            <a:spLocks noGrp="1" noChangeArrowheads="1"/>
          </p:cNvSpPr>
          <p:nvPr>
            <p:ph type="title"/>
          </p:nvPr>
        </p:nvSpPr>
        <p:spPr>
          <a:xfrm>
            <a:off x="457200" y="1219200"/>
            <a:ext cx="8229600" cy="1600200"/>
          </a:xfrm>
        </p:spPr>
        <p:txBody>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graphicFrame>
        <p:nvGraphicFramePr>
          <p:cNvPr id="6" name="Content Placeholder 5">
            <a:extLst>
              <a:ext uri="{FF2B5EF4-FFF2-40B4-BE49-F238E27FC236}">
                <a16:creationId xmlns:a16="http://schemas.microsoft.com/office/drawing/2014/main" id="{CDB68367-AB14-4A5D-BD5D-3E88D761A154}"/>
              </a:ext>
            </a:extLst>
          </p:cNvPr>
          <p:cNvGraphicFramePr>
            <a:graphicFrameLocks noGrp="1"/>
          </p:cNvGraphicFramePr>
          <p:nvPr>
            <p:ph idx="1"/>
          </p:nvPr>
        </p:nvGraphicFramePr>
        <p:xfrm>
          <a:off x="152400" y="1219200"/>
          <a:ext cx="8839200" cy="2163763"/>
        </p:xfrm>
        <a:graphic>
          <a:graphicData uri="http://schemas.openxmlformats.org/drawingml/2006/table">
            <a:tbl>
              <a:tblPr firstRow="1" bandRow="1">
                <a:tableStyleId>{2D5ABB26-0587-4C30-8999-92F81FD0307C}</a:tableStyleId>
              </a:tblPr>
              <a:tblGrid>
                <a:gridCol w="20574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761889">
                <a:tc>
                  <a:txBody>
                    <a:bodyPr/>
                    <a:lstStyle/>
                    <a:p>
                      <a:endParaRPr lang="en-US" sz="4400" b="1" dirty="0">
                        <a:solidFill>
                          <a:schemeClr val="tx1"/>
                        </a:solidFill>
                        <a:effectLst>
                          <a:outerShdw blurRad="38100" dist="38100" dir="2700000" algn="tl">
                            <a:srgbClr val="000000">
                              <a:alpha val="43137"/>
                            </a:srgbClr>
                          </a:outerShdw>
                        </a:effectLst>
                        <a:latin typeface="Arial Narrow" pitchFamily="34" charset="0"/>
                      </a:endParaRPr>
                    </a:p>
                  </a:txBody>
                  <a:tcPr marT="45707" marB="45707"/>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Physical Body</a:t>
                      </a:r>
                    </a:p>
                  </a:txBody>
                  <a:tcPr marT="45707" marB="45707"/>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Spiritual Body</a:t>
                      </a:r>
                    </a:p>
                  </a:txBody>
                  <a:tcPr marT="45707" marB="45707"/>
                </a:tc>
                <a:extLst>
                  <a:ext uri="{0D108BD9-81ED-4DB2-BD59-A6C34878D82A}">
                    <a16:rowId xmlns:a16="http://schemas.microsoft.com/office/drawing/2014/main" val="10000"/>
                  </a:ext>
                </a:extLst>
              </a:tr>
              <a:tr h="700937">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1.  </a:t>
                      </a:r>
                      <a:r>
                        <a:rPr lang="en-US" sz="4000" b="1" dirty="0">
                          <a:solidFill>
                            <a:schemeClr val="tx1"/>
                          </a:solidFill>
                          <a:effectLst>
                            <a:outerShdw blurRad="38100" dist="38100" dir="2700000" algn="tl">
                              <a:srgbClr val="000000">
                                <a:alpha val="43137"/>
                              </a:srgbClr>
                            </a:outerShdw>
                          </a:effectLst>
                          <a:latin typeface="Arial Narrow" pitchFamily="34" charset="0"/>
                        </a:rPr>
                        <a:t>v42</a:t>
                      </a:r>
                    </a:p>
                  </a:txBody>
                  <a:tcPr marT="45707" marB="45707"/>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Perishable</a:t>
                      </a:r>
                    </a:p>
                  </a:txBody>
                  <a:tcPr marT="45707" marB="45707"/>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Imperishable</a:t>
                      </a:r>
                    </a:p>
                  </a:txBody>
                  <a:tcPr marT="45707" marB="45707"/>
                </a:tc>
                <a:extLst>
                  <a:ext uri="{0D108BD9-81ED-4DB2-BD59-A6C34878D82A}">
                    <a16:rowId xmlns:a16="http://schemas.microsoft.com/office/drawing/2014/main" val="10001"/>
                  </a:ext>
                </a:extLst>
              </a:tr>
              <a:tr h="700937">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2.</a:t>
                      </a:r>
                      <a:r>
                        <a:rPr lang="en-US" sz="4000" b="1" dirty="0">
                          <a:solidFill>
                            <a:schemeClr val="tx1"/>
                          </a:solidFill>
                          <a:effectLst>
                            <a:outerShdw blurRad="38100" dist="38100" dir="2700000" algn="tl">
                              <a:srgbClr val="000000">
                                <a:alpha val="43137"/>
                              </a:srgbClr>
                            </a:outerShdw>
                          </a:effectLst>
                          <a:latin typeface="Arial Narrow" pitchFamily="34" charset="0"/>
                        </a:rPr>
                        <a:t>  v43</a:t>
                      </a:r>
                    </a:p>
                  </a:txBody>
                  <a:tcPr marT="45707" marB="45707"/>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Dishonor</a:t>
                      </a:r>
                    </a:p>
                  </a:txBody>
                  <a:tcPr marT="45707" marB="45707"/>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Glory</a:t>
                      </a:r>
                    </a:p>
                  </a:txBody>
                  <a:tcPr marT="45707" marB="45707"/>
                </a:tc>
                <a:extLst>
                  <a:ext uri="{0D108BD9-81ED-4DB2-BD59-A6C34878D82A}">
                    <a16:rowId xmlns:a16="http://schemas.microsoft.com/office/drawing/2014/main" val="10002"/>
                  </a:ext>
                </a:extLst>
              </a:tr>
            </a:tbl>
          </a:graphicData>
        </a:graphic>
      </p:graphicFrame>
      <p:sp>
        <p:nvSpPr>
          <p:cNvPr id="4" name="Rectangle 3">
            <a:extLst>
              <a:ext uri="{FF2B5EF4-FFF2-40B4-BE49-F238E27FC236}">
                <a16:creationId xmlns:a16="http://schemas.microsoft.com/office/drawing/2014/main" id="{EA084C8A-B5F9-41A5-82A0-A54BBADD2A2D}"/>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090525F2-1BB1-40D7-A839-5A61D1391CF8}"/>
              </a:ext>
            </a:extLst>
          </p:cNvPr>
          <p:cNvSpPr>
            <a:spLocks noGrp="1" noChangeArrowheads="1"/>
          </p:cNvSpPr>
          <p:nvPr>
            <p:ph type="title"/>
          </p:nvPr>
        </p:nvSpPr>
        <p:spPr>
          <a:xfrm>
            <a:off x="457200" y="1219200"/>
            <a:ext cx="8229600" cy="1600200"/>
          </a:xfrm>
        </p:spPr>
        <p:txBody>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graphicFrame>
        <p:nvGraphicFramePr>
          <p:cNvPr id="6" name="Content Placeholder 5">
            <a:extLst>
              <a:ext uri="{FF2B5EF4-FFF2-40B4-BE49-F238E27FC236}">
                <a16:creationId xmlns:a16="http://schemas.microsoft.com/office/drawing/2014/main" id="{464AF6CE-0B1B-420C-BD82-81B4F8F104C6}"/>
              </a:ext>
            </a:extLst>
          </p:cNvPr>
          <p:cNvGraphicFramePr>
            <a:graphicFrameLocks noGrp="1"/>
          </p:cNvGraphicFramePr>
          <p:nvPr>
            <p:ph idx="1"/>
          </p:nvPr>
        </p:nvGraphicFramePr>
        <p:xfrm>
          <a:off x="152400" y="1219200"/>
          <a:ext cx="8839200" cy="2865438"/>
        </p:xfrm>
        <a:graphic>
          <a:graphicData uri="http://schemas.openxmlformats.org/drawingml/2006/table">
            <a:tbl>
              <a:tblPr firstRow="1" bandRow="1">
                <a:tableStyleId>{2D5ABB26-0587-4C30-8999-92F81FD0307C}</a:tableStyleId>
              </a:tblPr>
              <a:tblGrid>
                <a:gridCol w="20574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762085">
                <a:tc>
                  <a:txBody>
                    <a:bodyPr/>
                    <a:lstStyle/>
                    <a:p>
                      <a:endParaRPr lang="en-US" sz="4400" b="1" dirty="0">
                        <a:solidFill>
                          <a:schemeClr val="tx1"/>
                        </a:solidFill>
                        <a:effectLst>
                          <a:outerShdw blurRad="38100" dist="38100" dir="2700000" algn="tl">
                            <a:srgbClr val="000000">
                              <a:alpha val="43137"/>
                            </a:srgbClr>
                          </a:outerShdw>
                        </a:effectLst>
                        <a:latin typeface="Arial Narrow" pitchFamily="34" charset="0"/>
                      </a:endParaRPr>
                    </a:p>
                  </a:txBody>
                  <a:tcPr marT="45725" marB="45725"/>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Physical Body</a:t>
                      </a:r>
                    </a:p>
                  </a:txBody>
                  <a:tcPr marT="45725" marB="45725"/>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Spiritual Body</a:t>
                      </a:r>
                    </a:p>
                  </a:txBody>
                  <a:tcPr marT="45725" marB="45725"/>
                </a:tc>
                <a:extLst>
                  <a:ext uri="{0D108BD9-81ED-4DB2-BD59-A6C34878D82A}">
                    <a16:rowId xmlns:a16="http://schemas.microsoft.com/office/drawing/2014/main" val="10000"/>
                  </a:ext>
                </a:extLst>
              </a:tr>
              <a:tr h="701118">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1.  </a:t>
                      </a:r>
                      <a:r>
                        <a:rPr lang="en-US" sz="4000" b="1" dirty="0">
                          <a:solidFill>
                            <a:schemeClr val="tx1"/>
                          </a:solidFill>
                          <a:effectLst>
                            <a:outerShdw blurRad="38100" dist="38100" dir="2700000" algn="tl">
                              <a:srgbClr val="000000">
                                <a:alpha val="43137"/>
                              </a:srgbClr>
                            </a:outerShdw>
                          </a:effectLst>
                          <a:latin typeface="Arial Narrow" pitchFamily="34" charset="0"/>
                        </a:rPr>
                        <a:t>v42</a:t>
                      </a:r>
                    </a:p>
                  </a:txBody>
                  <a:tcPr marT="45725" marB="4572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Perishable</a:t>
                      </a:r>
                    </a:p>
                  </a:txBody>
                  <a:tcPr marT="45725" marB="4572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Imperishable</a:t>
                      </a:r>
                    </a:p>
                  </a:txBody>
                  <a:tcPr marT="45725" marB="45725"/>
                </a:tc>
                <a:extLst>
                  <a:ext uri="{0D108BD9-81ED-4DB2-BD59-A6C34878D82A}">
                    <a16:rowId xmlns:a16="http://schemas.microsoft.com/office/drawing/2014/main" val="10001"/>
                  </a:ext>
                </a:extLst>
              </a:tr>
              <a:tr h="701118">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2.</a:t>
                      </a:r>
                      <a:r>
                        <a:rPr lang="en-US" sz="4000" b="1" dirty="0">
                          <a:solidFill>
                            <a:schemeClr val="tx1"/>
                          </a:solidFill>
                          <a:effectLst>
                            <a:outerShdw blurRad="38100" dist="38100" dir="2700000" algn="tl">
                              <a:srgbClr val="000000">
                                <a:alpha val="43137"/>
                              </a:srgbClr>
                            </a:outerShdw>
                          </a:effectLst>
                          <a:latin typeface="Arial Narrow" pitchFamily="34" charset="0"/>
                        </a:rPr>
                        <a:t>  v43</a:t>
                      </a:r>
                    </a:p>
                  </a:txBody>
                  <a:tcPr marT="45725" marB="4572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Dishonor</a:t>
                      </a:r>
                    </a:p>
                  </a:txBody>
                  <a:tcPr marT="45725" marB="4572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Glory</a:t>
                      </a:r>
                    </a:p>
                  </a:txBody>
                  <a:tcPr marT="45725" marB="45725"/>
                </a:tc>
                <a:extLst>
                  <a:ext uri="{0D108BD9-81ED-4DB2-BD59-A6C34878D82A}">
                    <a16:rowId xmlns:a16="http://schemas.microsoft.com/office/drawing/2014/main" val="10002"/>
                  </a:ext>
                </a:extLst>
              </a:tr>
              <a:tr h="701118">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3.</a:t>
                      </a:r>
                      <a:r>
                        <a:rPr lang="en-US" sz="4000" b="1" dirty="0">
                          <a:solidFill>
                            <a:schemeClr val="tx1"/>
                          </a:solidFill>
                          <a:effectLst>
                            <a:outerShdw blurRad="38100" dist="38100" dir="2700000" algn="tl">
                              <a:srgbClr val="000000">
                                <a:alpha val="43137"/>
                              </a:srgbClr>
                            </a:outerShdw>
                          </a:effectLst>
                          <a:latin typeface="Arial Narrow" pitchFamily="34" charset="0"/>
                        </a:rPr>
                        <a:t>  v43</a:t>
                      </a:r>
                    </a:p>
                  </a:txBody>
                  <a:tcPr marT="45725" marB="4572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Weak</a:t>
                      </a:r>
                    </a:p>
                  </a:txBody>
                  <a:tcPr marT="45725" marB="4572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Powerful</a:t>
                      </a:r>
                    </a:p>
                  </a:txBody>
                  <a:tcPr marT="45725" marB="45725"/>
                </a:tc>
                <a:extLst>
                  <a:ext uri="{0D108BD9-81ED-4DB2-BD59-A6C34878D82A}">
                    <a16:rowId xmlns:a16="http://schemas.microsoft.com/office/drawing/2014/main" val="10003"/>
                  </a:ext>
                </a:extLst>
              </a:tr>
            </a:tbl>
          </a:graphicData>
        </a:graphic>
      </p:graphicFrame>
      <p:sp>
        <p:nvSpPr>
          <p:cNvPr id="4" name="Rectangle 3">
            <a:extLst>
              <a:ext uri="{FF2B5EF4-FFF2-40B4-BE49-F238E27FC236}">
                <a16:creationId xmlns:a16="http://schemas.microsoft.com/office/drawing/2014/main" id="{44FD903E-2425-4474-9FF9-D84973E90E55}"/>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0152D581-E3C0-48F7-B51B-5784784B1DAB}"/>
              </a:ext>
            </a:extLst>
          </p:cNvPr>
          <p:cNvSpPr>
            <a:spLocks noGrp="1" noChangeArrowheads="1"/>
          </p:cNvSpPr>
          <p:nvPr>
            <p:ph type="title"/>
          </p:nvPr>
        </p:nvSpPr>
        <p:spPr>
          <a:xfrm>
            <a:off x="457200" y="1219200"/>
            <a:ext cx="8229600" cy="1600200"/>
          </a:xfrm>
        </p:spPr>
        <p:txBody>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graphicFrame>
        <p:nvGraphicFramePr>
          <p:cNvPr id="6" name="Content Placeholder 5">
            <a:extLst>
              <a:ext uri="{FF2B5EF4-FFF2-40B4-BE49-F238E27FC236}">
                <a16:creationId xmlns:a16="http://schemas.microsoft.com/office/drawing/2014/main" id="{E99B7937-2184-4ABD-BF82-6DF97D5567A7}"/>
              </a:ext>
            </a:extLst>
          </p:cNvPr>
          <p:cNvGraphicFramePr>
            <a:graphicFrameLocks noGrp="1"/>
          </p:cNvGraphicFramePr>
          <p:nvPr>
            <p:ph idx="1"/>
          </p:nvPr>
        </p:nvGraphicFramePr>
        <p:xfrm>
          <a:off x="152400" y="1219200"/>
          <a:ext cx="8839200" cy="3565525"/>
        </p:xfrm>
        <a:graphic>
          <a:graphicData uri="http://schemas.openxmlformats.org/drawingml/2006/table">
            <a:tbl>
              <a:tblPr firstRow="1" bandRow="1">
                <a:tableStyleId>{2D5ABB26-0587-4C30-8999-92F81FD0307C}</a:tableStyleId>
              </a:tblPr>
              <a:tblGrid>
                <a:gridCol w="20574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761865">
                <a:tc>
                  <a:txBody>
                    <a:bodyPr/>
                    <a:lstStyle/>
                    <a:p>
                      <a:endParaRPr lang="en-US" sz="4400" b="1" dirty="0">
                        <a:solidFill>
                          <a:schemeClr val="tx1"/>
                        </a:solidFill>
                        <a:effectLst>
                          <a:outerShdw blurRad="38100" dist="38100" dir="2700000" algn="tl">
                            <a:srgbClr val="000000">
                              <a:alpha val="43137"/>
                            </a:srgbClr>
                          </a:outerShdw>
                        </a:effectLst>
                        <a:latin typeface="Arial Narrow" pitchFamily="34" charset="0"/>
                      </a:endParaRPr>
                    </a:p>
                  </a:txBody>
                  <a:tcPr marT="45705" marB="45705"/>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Physical Body</a:t>
                      </a:r>
                    </a:p>
                  </a:txBody>
                  <a:tcPr marT="45705" marB="45705"/>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Spiritual Body</a:t>
                      </a:r>
                    </a:p>
                  </a:txBody>
                  <a:tcPr marT="45705" marB="45705"/>
                </a:tc>
                <a:extLst>
                  <a:ext uri="{0D108BD9-81ED-4DB2-BD59-A6C34878D82A}">
                    <a16:rowId xmlns:a16="http://schemas.microsoft.com/office/drawing/2014/main" val="10000"/>
                  </a:ext>
                </a:extLst>
              </a:tr>
              <a:tr h="700915">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1.  </a:t>
                      </a:r>
                      <a:r>
                        <a:rPr lang="en-US" sz="4000" b="1" dirty="0">
                          <a:solidFill>
                            <a:schemeClr val="tx1"/>
                          </a:solidFill>
                          <a:effectLst>
                            <a:outerShdw blurRad="38100" dist="38100" dir="2700000" algn="tl">
                              <a:srgbClr val="000000">
                                <a:alpha val="43137"/>
                              </a:srgbClr>
                            </a:outerShdw>
                          </a:effectLst>
                          <a:latin typeface="Arial Narrow" pitchFamily="34" charset="0"/>
                        </a:rPr>
                        <a:t>v42</a:t>
                      </a:r>
                    </a:p>
                  </a:txBody>
                  <a:tcPr marT="45705" marB="4570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Perishable</a:t>
                      </a:r>
                    </a:p>
                  </a:txBody>
                  <a:tcPr marT="45705" marB="4570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Imperishable</a:t>
                      </a:r>
                    </a:p>
                  </a:txBody>
                  <a:tcPr marT="45705" marB="45705"/>
                </a:tc>
                <a:extLst>
                  <a:ext uri="{0D108BD9-81ED-4DB2-BD59-A6C34878D82A}">
                    <a16:rowId xmlns:a16="http://schemas.microsoft.com/office/drawing/2014/main" val="10001"/>
                  </a:ext>
                </a:extLst>
              </a:tr>
              <a:tr h="700915">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2.</a:t>
                      </a:r>
                      <a:r>
                        <a:rPr lang="en-US" sz="4000" b="1" dirty="0">
                          <a:solidFill>
                            <a:schemeClr val="tx1"/>
                          </a:solidFill>
                          <a:effectLst>
                            <a:outerShdw blurRad="38100" dist="38100" dir="2700000" algn="tl">
                              <a:srgbClr val="000000">
                                <a:alpha val="43137"/>
                              </a:srgbClr>
                            </a:outerShdw>
                          </a:effectLst>
                          <a:latin typeface="Arial Narrow" pitchFamily="34" charset="0"/>
                        </a:rPr>
                        <a:t>  v43</a:t>
                      </a:r>
                    </a:p>
                  </a:txBody>
                  <a:tcPr marT="45705" marB="4570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Dishonor</a:t>
                      </a:r>
                    </a:p>
                  </a:txBody>
                  <a:tcPr marT="45705" marB="4570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Glory</a:t>
                      </a:r>
                    </a:p>
                  </a:txBody>
                  <a:tcPr marT="45705" marB="45705"/>
                </a:tc>
                <a:extLst>
                  <a:ext uri="{0D108BD9-81ED-4DB2-BD59-A6C34878D82A}">
                    <a16:rowId xmlns:a16="http://schemas.microsoft.com/office/drawing/2014/main" val="10002"/>
                  </a:ext>
                </a:extLst>
              </a:tr>
              <a:tr h="700915">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3.</a:t>
                      </a:r>
                      <a:r>
                        <a:rPr lang="en-US" sz="4000" b="1" dirty="0">
                          <a:solidFill>
                            <a:schemeClr val="tx1"/>
                          </a:solidFill>
                          <a:effectLst>
                            <a:outerShdw blurRad="38100" dist="38100" dir="2700000" algn="tl">
                              <a:srgbClr val="000000">
                                <a:alpha val="43137"/>
                              </a:srgbClr>
                            </a:outerShdw>
                          </a:effectLst>
                          <a:latin typeface="Arial Narrow" pitchFamily="34" charset="0"/>
                        </a:rPr>
                        <a:t>  v43</a:t>
                      </a:r>
                    </a:p>
                  </a:txBody>
                  <a:tcPr marT="45705" marB="4570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Weak</a:t>
                      </a:r>
                    </a:p>
                  </a:txBody>
                  <a:tcPr marT="45705" marB="4570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Powerful</a:t>
                      </a:r>
                    </a:p>
                  </a:txBody>
                  <a:tcPr marT="45705" marB="45705"/>
                </a:tc>
                <a:extLst>
                  <a:ext uri="{0D108BD9-81ED-4DB2-BD59-A6C34878D82A}">
                    <a16:rowId xmlns:a16="http://schemas.microsoft.com/office/drawing/2014/main" val="10003"/>
                  </a:ext>
                </a:extLst>
              </a:tr>
              <a:tr h="700915">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4.</a:t>
                      </a:r>
                      <a:r>
                        <a:rPr lang="en-US" sz="4000" b="1" dirty="0">
                          <a:solidFill>
                            <a:schemeClr val="tx1"/>
                          </a:solidFill>
                          <a:effectLst>
                            <a:outerShdw blurRad="38100" dist="38100" dir="2700000" algn="tl">
                              <a:srgbClr val="000000">
                                <a:alpha val="43137"/>
                              </a:srgbClr>
                            </a:outerShdw>
                          </a:effectLst>
                          <a:latin typeface="Arial Narrow" pitchFamily="34" charset="0"/>
                        </a:rPr>
                        <a:t>  v44</a:t>
                      </a:r>
                    </a:p>
                  </a:txBody>
                  <a:tcPr marT="45705" marB="4570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Natural</a:t>
                      </a:r>
                    </a:p>
                  </a:txBody>
                  <a:tcPr marT="45705" marB="45705"/>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Non Material</a:t>
                      </a:r>
                    </a:p>
                  </a:txBody>
                  <a:tcPr marT="45705" marB="45705"/>
                </a:tc>
                <a:extLst>
                  <a:ext uri="{0D108BD9-81ED-4DB2-BD59-A6C34878D82A}">
                    <a16:rowId xmlns:a16="http://schemas.microsoft.com/office/drawing/2014/main" val="10004"/>
                  </a:ext>
                </a:extLst>
              </a:tr>
            </a:tbl>
          </a:graphicData>
        </a:graphic>
      </p:graphicFrame>
      <p:sp>
        <p:nvSpPr>
          <p:cNvPr id="4" name="Rectangle 3">
            <a:extLst>
              <a:ext uri="{FF2B5EF4-FFF2-40B4-BE49-F238E27FC236}">
                <a16:creationId xmlns:a16="http://schemas.microsoft.com/office/drawing/2014/main" id="{AADD80E6-27A5-4496-82BB-8C092686D190}"/>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743481D5-DFC9-4FA1-A044-0AC2F78961FC}"/>
              </a:ext>
            </a:extLst>
          </p:cNvPr>
          <p:cNvSpPr>
            <a:spLocks noGrp="1" noChangeArrowheads="1"/>
          </p:cNvSpPr>
          <p:nvPr>
            <p:ph type="title"/>
          </p:nvPr>
        </p:nvSpPr>
        <p:spPr>
          <a:xfrm>
            <a:off x="457200" y="1219200"/>
            <a:ext cx="8229600" cy="1600200"/>
          </a:xfrm>
        </p:spPr>
        <p:txBody>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graphicFrame>
        <p:nvGraphicFramePr>
          <p:cNvPr id="6" name="Content Placeholder 5">
            <a:extLst>
              <a:ext uri="{FF2B5EF4-FFF2-40B4-BE49-F238E27FC236}">
                <a16:creationId xmlns:a16="http://schemas.microsoft.com/office/drawing/2014/main" id="{6EFBFB85-84EA-49C0-826C-5D1F66ECBE55}"/>
              </a:ext>
            </a:extLst>
          </p:cNvPr>
          <p:cNvGraphicFramePr>
            <a:graphicFrameLocks noGrp="1"/>
          </p:cNvGraphicFramePr>
          <p:nvPr>
            <p:ph idx="1"/>
          </p:nvPr>
        </p:nvGraphicFramePr>
        <p:xfrm>
          <a:off x="152400" y="1219200"/>
          <a:ext cx="8839200" cy="4876800"/>
        </p:xfrm>
        <a:graphic>
          <a:graphicData uri="http://schemas.openxmlformats.org/drawingml/2006/table">
            <a:tbl>
              <a:tblPr firstRow="1" bandRow="1">
                <a:tableStyleId>{2D5ABB26-0587-4C30-8999-92F81FD0307C}</a:tableStyleId>
              </a:tblPr>
              <a:tblGrid>
                <a:gridCol w="20574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70840">
                <a:tc>
                  <a:txBody>
                    <a:bodyPr/>
                    <a:lstStyle/>
                    <a:p>
                      <a:endParaRPr lang="en-US" sz="4400" b="1" dirty="0">
                        <a:solidFill>
                          <a:schemeClr val="tx1"/>
                        </a:solidFill>
                        <a:effectLst>
                          <a:outerShdw blurRad="38100" dist="38100" dir="2700000" algn="tl">
                            <a:srgbClr val="000000">
                              <a:alpha val="43137"/>
                            </a:srgbClr>
                          </a:outerShdw>
                        </a:effectLst>
                        <a:latin typeface="Arial Narrow" pitchFamily="34" charset="0"/>
                      </a:endParaRPr>
                    </a:p>
                  </a:txBody>
                  <a:tcPr/>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Physical Body</a:t>
                      </a:r>
                    </a:p>
                  </a:txBody>
                  <a:tcPr/>
                </a:tc>
                <a:tc>
                  <a:txBody>
                    <a:bodyPr/>
                    <a:lstStyle/>
                    <a:p>
                      <a:r>
                        <a:rPr lang="en-US" sz="4400" b="1" u="sng" dirty="0">
                          <a:solidFill>
                            <a:srgbClr val="339966"/>
                          </a:solidFill>
                          <a:effectLst>
                            <a:outerShdw blurRad="38100" dist="38100" dir="2700000" algn="tl">
                              <a:srgbClr val="000000">
                                <a:alpha val="43137"/>
                              </a:srgbClr>
                            </a:outerShdw>
                          </a:effectLst>
                          <a:latin typeface="Arial Narrow" pitchFamily="34" charset="0"/>
                        </a:rPr>
                        <a:t>Spiritual Body</a:t>
                      </a:r>
                    </a:p>
                  </a:txBody>
                  <a:tcPr/>
                </a:tc>
                <a:extLst>
                  <a:ext uri="{0D108BD9-81ED-4DB2-BD59-A6C34878D82A}">
                    <a16:rowId xmlns:a16="http://schemas.microsoft.com/office/drawing/2014/main" val="10000"/>
                  </a:ext>
                </a:extLst>
              </a:tr>
              <a:tr h="370840">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1.  </a:t>
                      </a:r>
                      <a:r>
                        <a:rPr lang="en-US" sz="4000" b="1" dirty="0">
                          <a:solidFill>
                            <a:schemeClr val="tx1"/>
                          </a:solidFill>
                          <a:effectLst>
                            <a:outerShdw blurRad="38100" dist="38100" dir="2700000" algn="tl">
                              <a:srgbClr val="000000">
                                <a:alpha val="43137"/>
                              </a:srgbClr>
                            </a:outerShdw>
                          </a:effectLst>
                          <a:latin typeface="Arial Narrow" pitchFamily="34" charset="0"/>
                        </a:rPr>
                        <a:t>v42</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Perishable</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Imperishable</a:t>
                      </a:r>
                    </a:p>
                  </a:txBody>
                  <a:tcPr/>
                </a:tc>
                <a:extLst>
                  <a:ext uri="{0D108BD9-81ED-4DB2-BD59-A6C34878D82A}">
                    <a16:rowId xmlns:a16="http://schemas.microsoft.com/office/drawing/2014/main" val="10001"/>
                  </a:ext>
                </a:extLst>
              </a:tr>
              <a:tr h="370840">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2.</a:t>
                      </a:r>
                      <a:r>
                        <a:rPr lang="en-US" sz="4000" b="1" dirty="0">
                          <a:solidFill>
                            <a:schemeClr val="tx1"/>
                          </a:solidFill>
                          <a:effectLst>
                            <a:outerShdw blurRad="38100" dist="38100" dir="2700000" algn="tl">
                              <a:srgbClr val="000000">
                                <a:alpha val="43137"/>
                              </a:srgbClr>
                            </a:outerShdw>
                          </a:effectLst>
                          <a:latin typeface="Arial Narrow" pitchFamily="34" charset="0"/>
                        </a:rPr>
                        <a:t>  v43</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Dishonor</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Glory</a:t>
                      </a:r>
                    </a:p>
                  </a:txBody>
                  <a:tcPr/>
                </a:tc>
                <a:extLst>
                  <a:ext uri="{0D108BD9-81ED-4DB2-BD59-A6C34878D82A}">
                    <a16:rowId xmlns:a16="http://schemas.microsoft.com/office/drawing/2014/main" val="10002"/>
                  </a:ext>
                </a:extLst>
              </a:tr>
              <a:tr h="370840">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3.</a:t>
                      </a:r>
                      <a:r>
                        <a:rPr lang="en-US" sz="4000" b="1" dirty="0">
                          <a:solidFill>
                            <a:schemeClr val="tx1"/>
                          </a:solidFill>
                          <a:effectLst>
                            <a:outerShdw blurRad="38100" dist="38100" dir="2700000" algn="tl">
                              <a:srgbClr val="000000">
                                <a:alpha val="43137"/>
                              </a:srgbClr>
                            </a:outerShdw>
                          </a:effectLst>
                          <a:latin typeface="Arial Narrow" pitchFamily="34" charset="0"/>
                        </a:rPr>
                        <a:t>  v43</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Weak</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Powerful</a:t>
                      </a:r>
                    </a:p>
                  </a:txBody>
                  <a:tcPr/>
                </a:tc>
                <a:extLst>
                  <a:ext uri="{0D108BD9-81ED-4DB2-BD59-A6C34878D82A}">
                    <a16:rowId xmlns:a16="http://schemas.microsoft.com/office/drawing/2014/main" val="10003"/>
                  </a:ext>
                </a:extLst>
              </a:tr>
              <a:tr h="370840">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4.</a:t>
                      </a:r>
                      <a:r>
                        <a:rPr lang="en-US" sz="4000" b="1" dirty="0">
                          <a:solidFill>
                            <a:schemeClr val="tx1"/>
                          </a:solidFill>
                          <a:effectLst>
                            <a:outerShdw blurRad="38100" dist="38100" dir="2700000" algn="tl">
                              <a:srgbClr val="000000">
                                <a:alpha val="43137"/>
                              </a:srgbClr>
                            </a:outerShdw>
                          </a:effectLst>
                          <a:latin typeface="Arial Narrow" pitchFamily="34" charset="0"/>
                        </a:rPr>
                        <a:t>  v44</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Natural</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Non Material</a:t>
                      </a:r>
                    </a:p>
                  </a:txBody>
                  <a:tcPr/>
                </a:tc>
                <a:extLst>
                  <a:ext uri="{0D108BD9-81ED-4DB2-BD59-A6C34878D82A}">
                    <a16:rowId xmlns:a16="http://schemas.microsoft.com/office/drawing/2014/main" val="10004"/>
                  </a:ext>
                </a:extLst>
              </a:tr>
              <a:tr h="370840">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5.</a:t>
                      </a:r>
                      <a:r>
                        <a:rPr lang="en-US" sz="4000" b="1" dirty="0">
                          <a:solidFill>
                            <a:schemeClr val="tx1"/>
                          </a:solidFill>
                          <a:effectLst>
                            <a:outerShdw blurRad="38100" dist="38100" dir="2700000" algn="tl">
                              <a:srgbClr val="000000">
                                <a:alpha val="43137"/>
                              </a:srgbClr>
                            </a:outerShdw>
                          </a:effectLst>
                          <a:latin typeface="Arial Narrow" pitchFamily="34" charset="0"/>
                        </a:rPr>
                        <a:t>  45-50</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You are like Adam now</a:t>
                      </a:r>
                    </a:p>
                  </a:txBody>
                  <a:tcPr/>
                </a:tc>
                <a:tc>
                  <a:txBody>
                    <a:bodyPr/>
                    <a:lstStyle/>
                    <a:p>
                      <a:r>
                        <a:rPr lang="en-US" sz="4000" b="1" dirty="0">
                          <a:solidFill>
                            <a:srgbClr val="990033"/>
                          </a:solidFill>
                          <a:effectLst>
                            <a:outerShdw blurRad="38100" dist="38100" dir="2700000" algn="tl">
                              <a:srgbClr val="000000">
                                <a:alpha val="43137"/>
                              </a:srgbClr>
                            </a:outerShdw>
                          </a:effectLst>
                          <a:latin typeface="Arial Narrow" pitchFamily="34" charset="0"/>
                        </a:rPr>
                        <a:t>You will be like Jesus then!</a:t>
                      </a:r>
                    </a:p>
                  </a:txBody>
                  <a:tcPr/>
                </a:tc>
                <a:extLst>
                  <a:ext uri="{0D108BD9-81ED-4DB2-BD59-A6C34878D82A}">
                    <a16:rowId xmlns:a16="http://schemas.microsoft.com/office/drawing/2014/main" val="10005"/>
                  </a:ext>
                </a:extLst>
              </a:tr>
            </a:tbl>
          </a:graphicData>
        </a:graphic>
      </p:graphicFrame>
      <p:sp>
        <p:nvSpPr>
          <p:cNvPr id="4" name="Rectangle 3">
            <a:extLst>
              <a:ext uri="{FF2B5EF4-FFF2-40B4-BE49-F238E27FC236}">
                <a16:creationId xmlns:a16="http://schemas.microsoft.com/office/drawing/2014/main" id="{D1D63008-36F0-4702-8612-08B8AFC40090}"/>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What Will Your Resurrection Really Be Like?</a:t>
            </a:r>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64087819-8EC3-421A-A044-35E40BDCFAD3}"/>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D2926B85-433F-455A-BEEC-CE462AEB7821}"/>
              </a:ext>
            </a:extLst>
          </p:cNvPr>
          <p:cNvSpPr>
            <a:spLocks noGrp="1" noChangeArrowheads="1"/>
          </p:cNvSpPr>
          <p:nvPr>
            <p:ph idx="1"/>
          </p:nvPr>
        </p:nvSpPr>
        <p:spPr>
          <a:xfrm>
            <a:off x="457200" y="1066800"/>
            <a:ext cx="8229600" cy="5791200"/>
          </a:xfrm>
        </p:spPr>
        <p:txBody>
          <a:bodyPr>
            <a:normAutofit fontScale="92500"/>
          </a:bodyPr>
          <a:lstStyle/>
          <a:p>
            <a:pPr algn="jus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15:40-44</a:t>
            </a:r>
          </a:p>
          <a:p>
            <a:pPr algn="jus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There are also heavenly bodies and there are earthly bodies; but the splendor of the heavenly bodies is one kind, and the splendor of the earthly bodies is another. The sun has one kind of splendor, the moon another and the stars another; and star differs from star in splendor. So will it be with the resurrection of the dead. The body that is sown is perishable, it is raised imperishable; it is sown in dishonor, it is raised in glory; it is sown in weakness, it is raised in power; it is sown a natural body, it is raised a spiritual body. If there is a natural body, there is also a spiritual body</a:t>
            </a: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p:dissolv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DBA6BBC7-57CD-48CE-B9E8-68D97F7319B5}"/>
              </a:ext>
            </a:extLst>
          </p:cNvPr>
          <p:cNvSpPr>
            <a:spLocks noGrp="1" noChangeArrowheads="1"/>
          </p:cNvSpPr>
          <p:nvPr>
            <p:ph type="title"/>
          </p:nvPr>
        </p:nvSpPr>
        <p:spPr>
          <a:xfrm>
            <a:off x="457200" y="1524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EF4E187B-0522-427F-BA81-B846B415BCA0}"/>
              </a:ext>
            </a:extLst>
          </p:cNvPr>
          <p:cNvSpPr>
            <a:spLocks noGrp="1" noChangeArrowheads="1"/>
          </p:cNvSpPr>
          <p:nvPr>
            <p:ph idx="1"/>
          </p:nvPr>
        </p:nvSpPr>
        <p:spPr>
          <a:xfrm>
            <a:off x="457200" y="1066800"/>
            <a:ext cx="8229600" cy="4648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chemeClr val="bg1">
                    <a:lumMod val="65000"/>
                  </a:schemeClr>
                </a:solidFill>
                <a:effectLst>
                  <a:outerShdw blurRad="38100" dist="38100" dir="2700000" algn="tl">
                    <a:srgbClr val="000000">
                      <a:alpha val="43137"/>
                    </a:srgbClr>
                  </a:outerShdw>
                </a:effectLst>
                <a:latin typeface="Arial Narrow" pitchFamily="34" charset="0"/>
              </a:rPr>
              <a:t>I. What the Non-Christian World Thought.</a:t>
            </a:r>
          </a:p>
          <a:p>
            <a:pPr marL="609600" indent="-609600" algn="just" eaLnBrk="1" fontAlgn="auto" hangingPunct="1">
              <a:spcAft>
                <a:spcPts val="0"/>
              </a:spcAft>
              <a:buFont typeface="Wingdings 2" panose="05020102010507070707" pitchFamily="18" charset="2"/>
              <a:buNone/>
              <a:defRPr/>
            </a:pPr>
            <a:r>
              <a:rPr lang="en-US" sz="4400" b="1" dirty="0">
                <a:solidFill>
                  <a:schemeClr val="bg1">
                    <a:lumMod val="65000"/>
                  </a:schemeClr>
                </a:solidFill>
                <a:effectLst>
                  <a:outerShdw blurRad="38100" dist="38100" dir="2700000" algn="tl">
                    <a:srgbClr val="000000">
                      <a:alpha val="43137"/>
                    </a:srgbClr>
                  </a:outerShdw>
                </a:effectLst>
                <a:latin typeface="Arial Narrow" pitchFamily="34" charset="0"/>
              </a:rPr>
              <a:t>II. What Will Your Resurrection Really Be Like? </a:t>
            </a:r>
            <a:r>
              <a:rPr lang="en-US" sz="2800" b="1" dirty="0">
                <a:solidFill>
                  <a:schemeClr val="bg1">
                    <a:lumMod val="65000"/>
                  </a:schemeClr>
                </a:solidFill>
                <a:effectLst>
                  <a:outerShdw blurRad="38100" dist="38100" dir="2700000" algn="tl">
                    <a:srgbClr val="000000">
                      <a:alpha val="43137"/>
                    </a:srgbClr>
                  </a:outerShdw>
                </a:effectLst>
                <a:latin typeface="Arial" pitchFamily="34" charset="0"/>
                <a:cs typeface="Arial" pitchFamily="34" charset="0"/>
              </a:rPr>
              <a:t>- v35-50</a:t>
            </a:r>
          </a:p>
          <a:p>
            <a:pPr marL="609600" indent="-609600" algn="just" eaLnBrk="1" fontAlgn="auto" hangingPunct="1">
              <a:spcAft>
                <a:spcPts val="0"/>
              </a:spcAft>
              <a:buFont typeface="Wingdings 2" panose="05020102010507070707" pitchFamily="18" charset="2"/>
              <a:buNone/>
              <a:defRPr/>
            </a:pPr>
            <a:r>
              <a:rPr lang="en-US" sz="4400" b="1" dirty="0">
                <a:solidFill>
                  <a:srgbClr val="002060"/>
                </a:solidFill>
                <a:effectLst>
                  <a:outerShdw blurRad="38100" dist="38100" dir="2700000" algn="tl">
                    <a:srgbClr val="000000">
                      <a:alpha val="43137"/>
                    </a:srgbClr>
                  </a:outerShdw>
                </a:effectLst>
                <a:latin typeface="Arial Narrow" pitchFamily="34" charset="0"/>
              </a:rPr>
              <a:t>III.  How Will You Be Changed?</a:t>
            </a: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 v51-58</a:t>
            </a:r>
          </a:p>
        </p:txBody>
      </p:sp>
    </p:spTree>
  </p:cSld>
  <p:clrMapOvr>
    <a:masterClrMapping/>
  </p:clrMapOvr>
  <p:transition>
    <p:dissolv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FFB758D2-314F-42F2-B817-064D552E23A3}"/>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30226F42-B877-4055-A662-947F229AE113}"/>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A. </a:t>
            </a:r>
            <a:r>
              <a:rPr lang="en-US" sz="4400" b="1" u="sng" dirty="0">
                <a:solidFill>
                  <a:srgbClr val="990033"/>
                </a:solidFill>
                <a:effectLst>
                  <a:outerShdw blurRad="38100" dist="38100" dir="2700000" algn="tl">
                    <a:srgbClr val="000000">
                      <a:alpha val="43137"/>
                    </a:srgbClr>
                  </a:outerShdw>
                </a:effectLst>
                <a:latin typeface="Arial Narrow" pitchFamily="34" charset="0"/>
              </a:rPr>
              <a:t>Instantaneously</a:t>
            </a:r>
            <a:r>
              <a:rPr lang="en-US" sz="4400" b="1" dirty="0">
                <a:solidFill>
                  <a:srgbClr val="990033"/>
                </a:solidFill>
                <a:effectLst>
                  <a:outerShdw blurRad="38100" dist="38100" dir="2700000" algn="tl">
                    <a:srgbClr val="000000">
                      <a:alpha val="43137"/>
                    </a:srgbClr>
                  </a:outerShdw>
                </a:effectLst>
                <a:latin typeface="Arial Narrow" pitchFamily="34" charset="0"/>
              </a:rPr>
              <a:t>.</a:t>
            </a:r>
          </a:p>
          <a:p>
            <a:pPr marL="609600" indent="-609600" algn="just" eaLnBrk="1" fontAlgn="auto" hangingPunct="1">
              <a:spcAft>
                <a:spcPts val="0"/>
              </a:spcAf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15:51-52 - Listen, I tell you a mystery: We will not all sleep, but we will all be changed — </a:t>
            </a:r>
            <a:r>
              <a:rPr lang="en-US" sz="2800" b="1" u="sng" dirty="0">
                <a:solidFill>
                  <a:schemeClr val="tx1"/>
                </a:solidFill>
                <a:effectLst>
                  <a:outerShdw blurRad="38100" dist="38100" dir="2700000" algn="tl">
                    <a:srgbClr val="000000">
                      <a:alpha val="43137"/>
                    </a:srgbClr>
                  </a:outerShdw>
                </a:effectLst>
                <a:latin typeface="Arial" pitchFamily="34" charset="0"/>
                <a:cs typeface="Arial" pitchFamily="34" charset="0"/>
              </a:rPr>
              <a:t>in a flash</a:t>
            </a: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en-US" sz="2800" b="1" u="sng" dirty="0">
                <a:solidFill>
                  <a:schemeClr val="tx1"/>
                </a:solidFill>
                <a:effectLst>
                  <a:outerShdw blurRad="38100" dist="38100" dir="2700000" algn="tl">
                    <a:srgbClr val="000000">
                      <a:alpha val="43137"/>
                    </a:srgbClr>
                  </a:outerShdw>
                </a:effectLst>
                <a:latin typeface="Arial" pitchFamily="34" charset="0"/>
                <a:cs typeface="Arial" pitchFamily="34" charset="0"/>
              </a:rPr>
              <a:t>in the twinkling of an eye</a:t>
            </a: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 at the last trumpet. For the trumpet will sound, the dead will be raised imperishable, and we will be changed. </a:t>
            </a:r>
          </a:p>
        </p:txBody>
      </p:sp>
      <p:sp>
        <p:nvSpPr>
          <p:cNvPr id="4" name="Rectangle 3">
            <a:extLst>
              <a:ext uri="{FF2B5EF4-FFF2-40B4-BE49-F238E27FC236}">
                <a16:creationId xmlns:a16="http://schemas.microsoft.com/office/drawing/2014/main" id="{038FACC6-58A6-475F-93A2-DB15068AFC36}"/>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How Will You Be Changed?</a:t>
            </a:r>
          </a:p>
        </p:txBody>
      </p:sp>
    </p:spTree>
  </p:cSld>
  <p:clrMapOvr>
    <a:masterClrMapping/>
  </p:clrMapOvr>
  <p:transition>
    <p:dissolv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D72560E2-9B6C-42C9-8E5C-FA65100ED999}"/>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66037B14-CA71-4FBE-A625-92E273CFD94B}"/>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A. </a:t>
            </a:r>
            <a:r>
              <a:rPr lang="en-US" sz="4400" b="1" u="sng" dirty="0">
                <a:solidFill>
                  <a:srgbClr val="990033"/>
                </a:solidFill>
                <a:effectLst>
                  <a:outerShdw blurRad="38100" dist="38100" dir="2700000" algn="tl">
                    <a:srgbClr val="000000">
                      <a:alpha val="43137"/>
                    </a:srgbClr>
                  </a:outerShdw>
                </a:effectLst>
                <a:latin typeface="Arial Narrow" pitchFamily="34" charset="0"/>
              </a:rPr>
              <a:t>Instantaneously</a:t>
            </a:r>
            <a:r>
              <a:rPr lang="en-US" sz="4400" b="1" dirty="0">
                <a:solidFill>
                  <a:srgbClr val="990033"/>
                </a:solidFill>
                <a:effectLst>
                  <a:outerShdw blurRad="38100" dist="38100" dir="2700000" algn="tl">
                    <a:srgbClr val="000000">
                      <a:alpha val="43137"/>
                    </a:srgbClr>
                  </a:outerShdw>
                </a:effectLst>
                <a:latin typeface="Arial Narrow" pitchFamily="34" charset="0"/>
              </a:rPr>
              <a:t>.</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	1. When you </a:t>
            </a:r>
            <a:r>
              <a:rPr lang="en-US" sz="4400" b="1" u="sng" dirty="0">
                <a:solidFill>
                  <a:srgbClr val="990033"/>
                </a:solidFill>
                <a:effectLst>
                  <a:outerShdw blurRad="38100" dist="38100" dir="2700000" algn="tl">
                    <a:srgbClr val="000000">
                      <a:alpha val="43137"/>
                    </a:srgbClr>
                  </a:outerShdw>
                </a:effectLst>
                <a:latin typeface="Arial Narrow" pitchFamily="34" charset="0"/>
              </a:rPr>
              <a:t>die</a:t>
            </a:r>
            <a:r>
              <a:rPr lang="en-US" sz="4400" b="1" dirty="0">
                <a:solidFill>
                  <a:srgbClr val="990033"/>
                </a:solidFill>
                <a:effectLst>
                  <a:outerShdw blurRad="38100" dist="38100" dir="2700000" algn="tl">
                    <a:srgbClr val="000000">
                      <a:alpha val="43137"/>
                    </a:srgbClr>
                  </a:outerShdw>
                </a:effectLst>
                <a:latin typeface="Arial Narrow" pitchFamily="34" charset="0"/>
              </a:rPr>
              <a:t>.</a:t>
            </a:r>
          </a:p>
          <a:p>
            <a:pPr marL="609600" indent="-609600" algn="just" eaLnBrk="1" fontAlgn="auto" hangingPunct="1">
              <a:spcAft>
                <a:spcPts val="0"/>
              </a:spcAf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II Corinthians 5:6-8 - Therefore we are always confident and know that as long as we are at home in the body we are away from the Lord. We live by faith, not by sight. We are confident, I say, and would prefer to be away from the body and at home with the Lord.</a:t>
            </a:r>
          </a:p>
        </p:txBody>
      </p:sp>
      <p:sp>
        <p:nvSpPr>
          <p:cNvPr id="4" name="Rectangle 3">
            <a:extLst>
              <a:ext uri="{FF2B5EF4-FFF2-40B4-BE49-F238E27FC236}">
                <a16:creationId xmlns:a16="http://schemas.microsoft.com/office/drawing/2014/main" id="{AD948901-F92F-4C15-A81C-9A6F225DB4EB}"/>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How Will You Be Changed?</a:t>
            </a:r>
          </a:p>
        </p:txBody>
      </p:sp>
    </p:spTree>
  </p:cSld>
  <p:clrMapOvr>
    <a:masterClrMapping/>
  </p:clrMapOvr>
  <p:transition>
    <p:dissolv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C69D5E3D-96A8-48BB-B2C4-7B0B46F3C971}"/>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58D0B797-6059-4030-9189-547745069381}"/>
              </a:ext>
            </a:extLst>
          </p:cNvPr>
          <p:cNvSpPr>
            <a:spLocks noGrp="1" noChangeArrowheads="1"/>
          </p:cNvSpPr>
          <p:nvPr>
            <p:ph idx="1"/>
          </p:nvPr>
        </p:nvSpPr>
        <p:spPr>
          <a:xfrm>
            <a:off x="533400" y="1066800"/>
            <a:ext cx="8229600" cy="4479925"/>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A. </a:t>
            </a:r>
            <a:r>
              <a:rPr lang="en-US" sz="4400" b="1" u="sng" dirty="0">
                <a:solidFill>
                  <a:srgbClr val="990033"/>
                </a:solidFill>
                <a:effectLst>
                  <a:outerShdw blurRad="38100" dist="38100" dir="2700000" algn="tl">
                    <a:srgbClr val="000000">
                      <a:alpha val="43137"/>
                    </a:srgbClr>
                  </a:outerShdw>
                </a:effectLst>
                <a:latin typeface="Arial Narrow" pitchFamily="34" charset="0"/>
              </a:rPr>
              <a:t>Instantaneously</a:t>
            </a:r>
            <a:r>
              <a:rPr lang="en-US" sz="4400" b="1" dirty="0">
                <a:solidFill>
                  <a:srgbClr val="990033"/>
                </a:solidFill>
                <a:effectLst>
                  <a:outerShdw blurRad="38100" dist="38100" dir="2700000" algn="tl">
                    <a:srgbClr val="000000">
                      <a:alpha val="43137"/>
                    </a:srgbClr>
                  </a:outerShdw>
                </a:effectLst>
                <a:latin typeface="Arial Narrow" pitchFamily="34" charset="0"/>
              </a:rPr>
              <a:t>.</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	1. When you </a:t>
            </a:r>
            <a:r>
              <a:rPr lang="en-US" sz="4400" b="1" u="sng" dirty="0">
                <a:solidFill>
                  <a:srgbClr val="990033"/>
                </a:solidFill>
                <a:effectLst>
                  <a:outerShdw blurRad="38100" dist="38100" dir="2700000" algn="tl">
                    <a:srgbClr val="000000">
                      <a:alpha val="43137"/>
                    </a:srgbClr>
                  </a:outerShdw>
                </a:effectLst>
                <a:latin typeface="Arial Narrow" pitchFamily="34" charset="0"/>
              </a:rPr>
              <a:t>die</a:t>
            </a:r>
            <a:r>
              <a:rPr lang="en-US" sz="4400" b="1" dirty="0">
                <a:solidFill>
                  <a:srgbClr val="990033"/>
                </a:solidFill>
                <a:effectLst>
                  <a:outerShdw blurRad="38100" dist="38100" dir="2700000" algn="tl">
                    <a:srgbClr val="000000">
                      <a:alpha val="43137"/>
                    </a:srgbClr>
                  </a:outerShdw>
                </a:effectLst>
                <a:latin typeface="Arial Narrow" pitchFamily="34" charset="0"/>
              </a:rPr>
              <a:t>.</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	2. If you remain alive until the 	</a:t>
            </a:r>
            <a:r>
              <a:rPr lang="en-US" sz="4400" b="1" u="sng" dirty="0">
                <a:solidFill>
                  <a:srgbClr val="990033"/>
                </a:solidFill>
                <a:effectLst>
                  <a:outerShdw blurRad="38100" dist="38100" dir="2700000" algn="tl">
                    <a:srgbClr val="000000">
                      <a:alpha val="43137"/>
                    </a:srgbClr>
                  </a:outerShdw>
                </a:effectLst>
                <a:latin typeface="Arial Narrow" pitchFamily="34" charset="0"/>
              </a:rPr>
              <a:t>Second</a:t>
            </a:r>
            <a:r>
              <a:rPr lang="en-US" sz="4400" b="1" dirty="0">
                <a:solidFill>
                  <a:srgbClr val="990033"/>
                </a:solidFill>
                <a:effectLst>
                  <a:outerShdw blurRad="38100" dist="38100" dir="2700000" algn="tl">
                    <a:srgbClr val="000000">
                      <a:alpha val="43137"/>
                    </a:srgbClr>
                  </a:outerShdw>
                </a:effectLst>
                <a:latin typeface="Arial Narrow" pitchFamily="34" charset="0"/>
              </a:rPr>
              <a:t> </a:t>
            </a:r>
            <a:r>
              <a:rPr lang="en-US" sz="4400" b="1" u="sng" dirty="0">
                <a:solidFill>
                  <a:srgbClr val="990033"/>
                </a:solidFill>
                <a:effectLst>
                  <a:outerShdw blurRad="38100" dist="38100" dir="2700000" algn="tl">
                    <a:srgbClr val="000000">
                      <a:alpha val="43137"/>
                    </a:srgbClr>
                  </a:outerShdw>
                </a:effectLst>
                <a:latin typeface="Arial Narrow" pitchFamily="34" charset="0"/>
              </a:rPr>
              <a:t>Coming</a:t>
            </a:r>
            <a:r>
              <a:rPr lang="en-US" sz="4400" b="1" dirty="0">
                <a:solidFill>
                  <a:srgbClr val="990033"/>
                </a:solidFill>
                <a:effectLst>
                  <a:outerShdw blurRad="38100" dist="38100" dir="2700000" algn="tl">
                    <a:srgbClr val="000000">
                      <a:alpha val="43137"/>
                    </a:srgbClr>
                  </a:outerShdw>
                </a:effectLst>
                <a:latin typeface="Arial Narrow" pitchFamily="34" charset="0"/>
              </a:rPr>
              <a:t>.</a:t>
            </a:r>
          </a:p>
        </p:txBody>
      </p:sp>
      <p:sp>
        <p:nvSpPr>
          <p:cNvPr id="4" name="Rectangle 3">
            <a:extLst>
              <a:ext uri="{FF2B5EF4-FFF2-40B4-BE49-F238E27FC236}">
                <a16:creationId xmlns:a16="http://schemas.microsoft.com/office/drawing/2014/main" id="{9814528F-508C-4AAA-914D-A78B186F9E90}"/>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How Will You Be Changed?</a:t>
            </a:r>
          </a:p>
        </p:txBody>
      </p:sp>
    </p:spTree>
  </p:cSld>
  <p:clrMapOvr>
    <a:masterClrMapping/>
  </p:clrMapOvr>
  <p:transition>
    <p:dissolv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E8DBEA7B-38DF-43F8-99A0-CAF4D6610E43}"/>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2296970D-0983-4152-8B4C-56A6632948F7}"/>
              </a:ext>
            </a:extLst>
          </p:cNvPr>
          <p:cNvSpPr>
            <a:spLocks noGrp="1" noChangeArrowheads="1"/>
          </p:cNvSpPr>
          <p:nvPr>
            <p:ph idx="1"/>
          </p:nvPr>
        </p:nvSpPr>
        <p:spPr>
          <a:xfrm>
            <a:off x="533400" y="1066800"/>
            <a:ext cx="8229600" cy="4479925"/>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B. Resurrection is possible only 	because of what Jesus did on 	the cross!</a:t>
            </a:r>
          </a:p>
        </p:txBody>
      </p:sp>
      <p:sp>
        <p:nvSpPr>
          <p:cNvPr id="4" name="Rectangle 3">
            <a:extLst>
              <a:ext uri="{FF2B5EF4-FFF2-40B4-BE49-F238E27FC236}">
                <a16:creationId xmlns:a16="http://schemas.microsoft.com/office/drawing/2014/main" id="{2E890C6C-0AC2-4F8C-8BDD-3B0BDE466A52}"/>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How Will You Be Changed?</a:t>
            </a:r>
          </a:p>
        </p:txBody>
      </p:sp>
    </p:spTree>
  </p:cSld>
  <p:clrMapOvr>
    <a:masterClrMapping/>
  </p:clrMapOvr>
  <p:transition>
    <p:dissolv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E95421D1-B94F-4B6B-9C1D-0C2C0D91620B}"/>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4524AC71-E595-43B8-BCD9-98C1B7024A12}"/>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B. Resurrection is possible only 	because of what Jesus did on 	the cross!</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	1. It’s for those who </a:t>
            </a:r>
            <a:r>
              <a:rPr lang="en-US" sz="4400" b="1" u="sng" dirty="0">
                <a:solidFill>
                  <a:srgbClr val="990033"/>
                </a:solidFill>
                <a:effectLst>
                  <a:outerShdw blurRad="38100" dist="38100" dir="2700000" algn="tl">
                    <a:srgbClr val="000000">
                      <a:alpha val="43137"/>
                    </a:srgbClr>
                  </a:outerShdw>
                </a:effectLst>
                <a:latin typeface="Arial Narrow" pitchFamily="34" charset="0"/>
              </a:rPr>
              <a:t>stand</a:t>
            </a:r>
            <a:r>
              <a:rPr lang="en-US" sz="4400" b="1" dirty="0">
                <a:solidFill>
                  <a:srgbClr val="990033"/>
                </a:solidFill>
                <a:effectLst>
                  <a:outerShdw blurRad="38100" dist="38100" dir="2700000" algn="tl">
                    <a:srgbClr val="000000">
                      <a:alpha val="43137"/>
                    </a:srgbClr>
                  </a:outerShdw>
                </a:effectLst>
                <a:latin typeface="Arial Narrow" pitchFamily="34" charset="0"/>
              </a:rPr>
              <a:t> </a:t>
            </a:r>
            <a:r>
              <a:rPr lang="en-US" sz="4400" b="1" u="sng" dirty="0">
                <a:solidFill>
                  <a:srgbClr val="990033"/>
                </a:solidFill>
                <a:effectLst>
                  <a:outerShdw blurRad="38100" dist="38100" dir="2700000" algn="tl">
                    <a:srgbClr val="000000">
                      <a:alpha val="43137"/>
                    </a:srgbClr>
                  </a:outerShdw>
                </a:effectLst>
                <a:latin typeface="Arial Narrow" pitchFamily="34" charset="0"/>
              </a:rPr>
              <a:t>firm</a:t>
            </a:r>
            <a:r>
              <a:rPr lang="en-US" sz="4400" b="1" dirty="0">
                <a:solidFill>
                  <a:srgbClr val="990033"/>
                </a:solidFill>
                <a:effectLst>
                  <a:outerShdw blurRad="38100" dist="38100" dir="2700000" algn="tl">
                    <a:srgbClr val="000000">
                      <a:alpha val="43137"/>
                    </a:srgbClr>
                  </a:outerShdw>
                </a:effectLst>
                <a:latin typeface="Arial Narrow" pitchFamily="34" charset="0"/>
              </a:rPr>
              <a:t>.</a:t>
            </a:r>
          </a:p>
          <a:p>
            <a:pPr algn="jus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15:57-58 - But thanks be to God! He gives us the victory through our Lord Jesus Christ. Therefore, my dear brothers, </a:t>
            </a:r>
            <a:r>
              <a:rPr lang="en-US" sz="2600" b="1" u="sng" dirty="0">
                <a:solidFill>
                  <a:schemeClr val="tx1"/>
                </a:solidFill>
                <a:effectLst>
                  <a:outerShdw blurRad="38100" dist="38100" dir="2700000" algn="tl">
                    <a:srgbClr val="000000">
                      <a:alpha val="43137"/>
                    </a:srgbClr>
                  </a:outerShdw>
                </a:effectLst>
                <a:latin typeface="Arial" pitchFamily="34" charset="0"/>
                <a:cs typeface="Arial" pitchFamily="34" charset="0"/>
              </a:rPr>
              <a:t>stand firm</a:t>
            </a: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en-US" sz="2600" b="1" u="sng" dirty="0">
                <a:solidFill>
                  <a:schemeClr val="tx1"/>
                </a:solidFill>
                <a:effectLst>
                  <a:outerShdw blurRad="38100" dist="38100" dir="2700000" algn="tl">
                    <a:srgbClr val="000000">
                      <a:alpha val="43137"/>
                    </a:srgbClr>
                  </a:outerShdw>
                </a:effectLst>
                <a:latin typeface="Arial" pitchFamily="34" charset="0"/>
                <a:cs typeface="Arial" pitchFamily="34" charset="0"/>
              </a:rPr>
              <a:t>Let nothing move you</a:t>
            </a: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 Always give yourselves fully to the work of the Lord, because you know that your labor in the Lord is not in vain.</a:t>
            </a:r>
          </a:p>
        </p:txBody>
      </p:sp>
      <p:sp>
        <p:nvSpPr>
          <p:cNvPr id="4" name="Rectangle 3">
            <a:extLst>
              <a:ext uri="{FF2B5EF4-FFF2-40B4-BE49-F238E27FC236}">
                <a16:creationId xmlns:a16="http://schemas.microsoft.com/office/drawing/2014/main" id="{B002E878-FFDB-4365-951A-954F1662C99E}"/>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How Will You Be Changed?</a:t>
            </a:r>
          </a:p>
        </p:txBody>
      </p:sp>
    </p:spTree>
  </p:cSld>
  <p:clrMapOvr>
    <a:masterClrMapping/>
  </p:clrMapOvr>
  <p:transition>
    <p:dissolv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342DAC48-1810-4C6A-A9FA-A2DD45518959}"/>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30F1E421-0174-49EE-A20E-55A62EF1840A}"/>
              </a:ext>
            </a:extLst>
          </p:cNvPr>
          <p:cNvSpPr>
            <a:spLocks noGrp="1" noChangeArrowheads="1"/>
          </p:cNvSpPr>
          <p:nvPr>
            <p:ph idx="1"/>
          </p:nvPr>
        </p:nvSpPr>
        <p:spPr>
          <a:xfrm>
            <a:off x="5334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B. Resurrection is possible only 	because of what Jesus did on 	the cross!</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	2. It’s for those who have not 	</a:t>
            </a:r>
            <a:r>
              <a:rPr lang="en-US" sz="4400" b="1" u="sng" dirty="0">
                <a:solidFill>
                  <a:srgbClr val="990033"/>
                </a:solidFill>
                <a:effectLst>
                  <a:outerShdw blurRad="38100" dist="38100" dir="2700000" algn="tl">
                    <a:srgbClr val="000000">
                      <a:alpha val="43137"/>
                    </a:srgbClr>
                  </a:outerShdw>
                </a:effectLst>
                <a:latin typeface="Arial Narrow" pitchFamily="34" charset="0"/>
              </a:rPr>
              <a:t>moved</a:t>
            </a:r>
            <a:r>
              <a:rPr lang="en-US" sz="4400" b="1" dirty="0">
                <a:solidFill>
                  <a:srgbClr val="990033"/>
                </a:solidFill>
                <a:effectLst>
                  <a:outerShdw blurRad="38100" dist="38100" dir="2700000" algn="tl">
                    <a:srgbClr val="000000">
                      <a:alpha val="43137"/>
                    </a:srgbClr>
                  </a:outerShdw>
                </a:effectLst>
                <a:latin typeface="Arial Narrow" pitchFamily="34" charset="0"/>
              </a:rPr>
              <a:t> </a:t>
            </a:r>
            <a:r>
              <a:rPr lang="en-US" sz="4400" b="1" u="sng" dirty="0">
                <a:solidFill>
                  <a:srgbClr val="990033"/>
                </a:solidFill>
                <a:effectLst>
                  <a:outerShdw blurRad="38100" dist="38100" dir="2700000" algn="tl">
                    <a:srgbClr val="000000">
                      <a:alpha val="43137"/>
                    </a:srgbClr>
                  </a:outerShdw>
                </a:effectLst>
                <a:latin typeface="Arial Narrow" pitchFamily="34" charset="0"/>
              </a:rPr>
              <a:t>away</a:t>
            </a:r>
            <a:r>
              <a:rPr lang="en-US" sz="4400" b="1" dirty="0">
                <a:solidFill>
                  <a:srgbClr val="990033"/>
                </a:solidFill>
                <a:effectLst>
                  <a:outerShdw blurRad="38100" dist="38100" dir="2700000" algn="tl">
                    <a:srgbClr val="000000">
                      <a:alpha val="43137"/>
                    </a:srgbClr>
                  </a:outerShdw>
                </a:effectLst>
                <a:latin typeface="Arial Narrow" pitchFamily="34" charset="0"/>
              </a:rPr>
              <a:t> from God.</a:t>
            </a:r>
          </a:p>
          <a:p>
            <a:pPr algn="jus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Ephesians 4:14 - Then we will no longer be infants, tossed back and forth by the waves, and blown here and there by every wind of teaching and by the cunning and craftiness of men in their deceitful scheming.</a:t>
            </a:r>
          </a:p>
        </p:txBody>
      </p:sp>
      <p:sp>
        <p:nvSpPr>
          <p:cNvPr id="4" name="Rectangle 3">
            <a:extLst>
              <a:ext uri="{FF2B5EF4-FFF2-40B4-BE49-F238E27FC236}">
                <a16:creationId xmlns:a16="http://schemas.microsoft.com/office/drawing/2014/main" id="{99D6B70F-2341-484F-9D21-0E10F60E771B}"/>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How Will You Be Changed?</a:t>
            </a:r>
          </a:p>
        </p:txBody>
      </p:sp>
    </p:spTree>
  </p:cSld>
  <p:clrMapOvr>
    <a:masterClrMapping/>
  </p:clrMapOvr>
  <p:transition>
    <p:dissolv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A4C2CE35-F6EA-4E96-AD4F-75EAE094516B}"/>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B1C4CD6B-1421-497E-97F6-F17E0B6629CA}"/>
              </a:ext>
            </a:extLst>
          </p:cNvPr>
          <p:cNvSpPr>
            <a:spLocks noGrp="1" noChangeArrowheads="1"/>
          </p:cNvSpPr>
          <p:nvPr>
            <p:ph idx="1"/>
          </p:nvPr>
        </p:nvSpPr>
        <p:spPr>
          <a:xfrm>
            <a:off x="533400" y="1066800"/>
            <a:ext cx="8229600" cy="4479925"/>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B. Resurrection is possible only 	because of what Jesus did on 	the cross!</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	3. It’s for those who have </a:t>
            </a:r>
            <a:r>
              <a:rPr lang="en-US" sz="4400" b="1" u="sng" dirty="0">
                <a:solidFill>
                  <a:srgbClr val="990033"/>
                </a:solidFill>
                <a:effectLst>
                  <a:outerShdw blurRad="38100" dist="38100" dir="2700000" algn="tl">
                    <a:srgbClr val="000000">
                      <a:alpha val="43137"/>
                    </a:srgbClr>
                  </a:outerShdw>
                </a:effectLst>
                <a:latin typeface="Arial Narrow" pitchFamily="34" charset="0"/>
              </a:rPr>
              <a:t>given</a:t>
            </a:r>
            <a:r>
              <a:rPr lang="en-US" sz="4400" b="1" dirty="0">
                <a:solidFill>
                  <a:srgbClr val="990033"/>
                </a:solidFill>
                <a:effectLst>
                  <a:outerShdw blurRad="38100" dist="38100" dir="2700000" algn="tl">
                    <a:srgbClr val="000000">
                      <a:alpha val="43137"/>
                    </a:srgbClr>
                  </a:outerShdw>
                </a:effectLst>
                <a:latin typeface="Arial Narrow" pitchFamily="34" charset="0"/>
              </a:rPr>
              <a:t> 	</a:t>
            </a:r>
            <a:r>
              <a:rPr lang="en-US" sz="4400" b="1" u="sng" dirty="0">
                <a:solidFill>
                  <a:srgbClr val="990033"/>
                </a:solidFill>
                <a:effectLst>
                  <a:outerShdw blurRad="38100" dist="38100" dir="2700000" algn="tl">
                    <a:srgbClr val="000000">
                      <a:alpha val="43137"/>
                    </a:srgbClr>
                  </a:outerShdw>
                </a:effectLst>
                <a:latin typeface="Arial Narrow" pitchFamily="34" charset="0"/>
              </a:rPr>
              <a:t>themselves</a:t>
            </a:r>
            <a:r>
              <a:rPr lang="en-US" sz="4400" b="1" dirty="0">
                <a:solidFill>
                  <a:srgbClr val="990033"/>
                </a:solidFill>
                <a:effectLst>
                  <a:outerShdw blurRad="38100" dist="38100" dir="2700000" algn="tl">
                    <a:srgbClr val="000000">
                      <a:alpha val="43137"/>
                    </a:srgbClr>
                  </a:outerShdw>
                </a:effectLst>
                <a:latin typeface="Arial Narrow" pitchFamily="34" charset="0"/>
              </a:rPr>
              <a:t> to the Lord.</a:t>
            </a:r>
          </a:p>
        </p:txBody>
      </p:sp>
      <p:sp>
        <p:nvSpPr>
          <p:cNvPr id="4" name="Rectangle 3">
            <a:extLst>
              <a:ext uri="{FF2B5EF4-FFF2-40B4-BE49-F238E27FC236}">
                <a16:creationId xmlns:a16="http://schemas.microsoft.com/office/drawing/2014/main" id="{532E18D4-5C4D-42D4-9F7B-CB00A867FBE8}"/>
              </a:ext>
            </a:extLst>
          </p:cNvPr>
          <p:cNvSpPr/>
          <p:nvPr/>
        </p:nvSpPr>
        <p:spPr>
          <a:xfrm>
            <a:off x="8382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II. How Will You Be Changed?</a:t>
            </a:r>
          </a:p>
        </p:txBody>
      </p:sp>
    </p:spTree>
  </p:cSld>
  <p:clrMapOvr>
    <a:masterClrMapping/>
  </p:clrMapOvr>
  <p:transition>
    <p:dissolv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57DDF303-D31A-41B9-BFF1-8E0BAD74634C}"/>
              </a:ext>
            </a:extLst>
          </p:cNvPr>
          <p:cNvSpPr>
            <a:spLocks noGrp="1" noChangeArrowheads="1"/>
          </p:cNvSpPr>
          <p:nvPr>
            <p:ph type="title"/>
          </p:nvPr>
        </p:nvSpPr>
        <p:spPr>
          <a:xfrm>
            <a:off x="457200" y="9906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1B2D4B5B-79FE-4DE0-BF80-7CBA7DE969A3}"/>
              </a:ext>
            </a:extLst>
          </p:cNvPr>
          <p:cNvSpPr>
            <a:spLocks noGrp="1" noChangeArrowheads="1"/>
          </p:cNvSpPr>
          <p:nvPr>
            <p:ph idx="1"/>
          </p:nvPr>
        </p:nvSpPr>
        <p:spPr>
          <a:xfrm>
            <a:off x="533400" y="1066800"/>
            <a:ext cx="8229600" cy="4479925"/>
          </a:xfrm>
        </p:spPr>
        <p:txBody>
          <a:bodyPr>
            <a:normAutofit/>
          </a:bodyPr>
          <a:lstStyle/>
          <a:p>
            <a:pPr marL="609600" indent="-609600" algn="ctr" eaLnBrk="1" fontAlgn="auto" hangingPunct="1">
              <a:spcAft>
                <a:spcPts val="0"/>
              </a:spcAft>
              <a:buFont typeface="Wingdings 2" panose="05020102010507070707" pitchFamily="18" charset="2"/>
              <a:buNone/>
              <a:defRPr/>
            </a:pPr>
            <a:endParaRPr lang="en-US" sz="4400" b="1" dirty="0">
              <a:solidFill>
                <a:srgbClr val="990033"/>
              </a:solidFill>
              <a:effectLst>
                <a:outerShdw blurRad="38100" dist="38100" dir="2700000" algn="tl">
                  <a:srgbClr val="000000">
                    <a:alpha val="43137"/>
                  </a:srgbClr>
                </a:outerShdw>
              </a:effectLst>
              <a:latin typeface="Arial Narrow" pitchFamily="34" charset="0"/>
            </a:endParaRPr>
          </a:p>
          <a:p>
            <a:pPr marL="609600" indent="-609600" algn="ctr"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You never have to fear death!</a:t>
            </a:r>
          </a:p>
          <a:p>
            <a:pPr marL="609600" indent="-609600" algn="ctr"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Just be anxious to stand in</a:t>
            </a:r>
          </a:p>
          <a:p>
            <a:pPr marL="609600" indent="-609600" algn="ctr"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God’s holy presence!</a:t>
            </a:r>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00B16FAB-AC1C-402B-B8D0-7D00E90D37AB}"/>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82AEA01D-9CA3-46BE-95A8-6DCAD58072EF}"/>
              </a:ext>
            </a:extLst>
          </p:cNvPr>
          <p:cNvSpPr>
            <a:spLocks noGrp="1" noChangeArrowheads="1"/>
          </p:cNvSpPr>
          <p:nvPr>
            <p:ph idx="1"/>
          </p:nvPr>
        </p:nvSpPr>
        <p:spPr>
          <a:xfrm>
            <a:off x="457200" y="1066800"/>
            <a:ext cx="8229600" cy="5791200"/>
          </a:xfrm>
        </p:spPr>
        <p:txBody>
          <a:bodyPr>
            <a:normAutofit/>
          </a:bodyPr>
          <a:lstStyle/>
          <a:p>
            <a:pPr algn="jus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15:45-49</a:t>
            </a:r>
          </a:p>
          <a:p>
            <a:pPr algn="jus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So it is written: “The first man Adam became a living being”; the last Adam, a life-giving spirit. The spiritual did not come first, but the natural, and after that the spiritual. The first man was of the dust of the earth, the second man from heaven. As was the earthly man, so are those who are of the earth; and as is the man from heaven, so also are those who are of heaven. And just as we have borne the likeness of the earthly man, so shall we</a:t>
            </a:r>
            <a:r>
              <a:rPr lang="en-US" sz="2600" b="1" baseline="300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 bear the likeness of the man from heaven. </a:t>
            </a:r>
          </a:p>
          <a:p>
            <a:pPr algn="just">
              <a:buFont typeface="Wingdings 2" panose="05020102010507070707" pitchFamily="18" charset="2"/>
              <a:buNone/>
              <a:defRPr/>
            </a:pPr>
            <a:endParaRPr lang="en-US" sz="2800" b="1" dirty="0">
              <a:solidFill>
                <a:schemeClr val="tx1"/>
              </a:solidFill>
              <a:effectLst>
                <a:outerShdw blurRad="38100" dist="38100" dir="2700000" algn="tl">
                  <a:srgbClr val="000000">
                    <a:alpha val="43137"/>
                  </a:srgbClr>
                </a:outerShdw>
              </a:effectLst>
              <a:latin typeface="Arial Narrow" pitchFamily="34" charset="0"/>
            </a:endParaRPr>
          </a:p>
        </p:txBody>
      </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699BD81C-5F56-4BD5-983E-C6B904543992}"/>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1CD1CB6D-97D5-4C1F-8426-220F3665C7DE}"/>
              </a:ext>
            </a:extLst>
          </p:cNvPr>
          <p:cNvSpPr>
            <a:spLocks noGrp="1" noChangeArrowheads="1"/>
          </p:cNvSpPr>
          <p:nvPr>
            <p:ph idx="1"/>
          </p:nvPr>
        </p:nvSpPr>
        <p:spPr>
          <a:xfrm>
            <a:off x="457200" y="1066800"/>
            <a:ext cx="8229600" cy="5791200"/>
          </a:xfrm>
        </p:spPr>
        <p:txBody>
          <a:bodyPr>
            <a:normAutofit fontScale="92500" lnSpcReduction="10000"/>
          </a:bodyPr>
          <a:lstStyle/>
          <a:p>
            <a:pPr algn="jus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15:50-54</a:t>
            </a:r>
          </a:p>
          <a:p>
            <a:pPr algn="just">
              <a:buFont typeface="Wingdings 2" panose="05020102010507070707" pitchFamily="18" charset="2"/>
              <a:buNone/>
              <a:defRPr/>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rPr>
              <a:t>I declare to you, brothers, that flesh and blood cannot inherit the kingdom of God, nor does the perishable inherit the imperishable. Listen, I tell you a mystery: We will not all sleep, but we will all be changed — in a flash, in the twinkling of an eye, at the last trumpet. For the trumpet will sound, the dead will be raised imperishable, and we will be changed. For the perishable must clothe itself with the imperishable, and the mortal with immortality. When the perishable has been clothed with the imperishable, and the mortal with immortality, then the saying that is written will come true: “Death has been swallowed up in victory.”</a:t>
            </a:r>
          </a:p>
          <a:p>
            <a:pPr algn="just">
              <a:buFont typeface="Wingdings 2" panose="05020102010507070707" pitchFamily="18" charset="2"/>
              <a:buNone/>
              <a:defRPr/>
            </a:pPr>
            <a:endParaRPr lang="en-US" sz="2800" b="1" dirty="0">
              <a:solidFill>
                <a:schemeClr val="tx1"/>
              </a:solidFill>
              <a:effectLst>
                <a:outerShdw blurRad="38100" dist="38100" dir="2700000" algn="tl">
                  <a:srgbClr val="000000">
                    <a:alpha val="43137"/>
                  </a:srgbClr>
                </a:outerShdw>
              </a:effectLst>
              <a:latin typeface="Arial Narrow" pitchFamily="34" charset="0"/>
            </a:endParaRPr>
          </a:p>
          <a:p>
            <a:pPr algn="just">
              <a:buFont typeface="Wingdings 2" panose="05020102010507070707" pitchFamily="18" charset="2"/>
              <a:buNone/>
              <a:defRPr/>
            </a:pPr>
            <a:endParaRPr lang="en-US" sz="2800" b="1" dirty="0">
              <a:solidFill>
                <a:schemeClr val="tx1"/>
              </a:solidFill>
              <a:effectLst>
                <a:outerShdw blurRad="38100" dist="38100" dir="2700000" algn="tl">
                  <a:srgbClr val="000000">
                    <a:alpha val="43137"/>
                  </a:srgbClr>
                </a:outerShdw>
              </a:effectLst>
              <a:latin typeface="Arial Narrow" pitchFamily="34" charset="0"/>
            </a:endParaRPr>
          </a:p>
          <a:p>
            <a:pPr algn="just">
              <a:buFont typeface="Wingdings 2" panose="05020102010507070707" pitchFamily="18" charset="2"/>
              <a:buNone/>
              <a:defRPr/>
            </a:pPr>
            <a:endParaRPr lang="en-US" sz="2800" b="1" dirty="0">
              <a:solidFill>
                <a:schemeClr val="tx1"/>
              </a:solidFill>
              <a:effectLst>
                <a:outerShdw blurRad="38100" dist="38100" dir="2700000" algn="tl">
                  <a:srgbClr val="000000">
                    <a:alpha val="43137"/>
                  </a:srgbClr>
                </a:outerShdw>
              </a:effectLst>
              <a:latin typeface="Arial Narrow" pitchFamily="34" charset="0"/>
            </a:endParaRPr>
          </a:p>
          <a:p>
            <a:pPr algn="just">
              <a:buFont typeface="Wingdings 2" panose="05020102010507070707" pitchFamily="18" charset="2"/>
              <a:buNone/>
              <a:defRPr/>
            </a:pPr>
            <a:endParaRPr lang="en-US" sz="2800" b="1" dirty="0">
              <a:solidFill>
                <a:schemeClr val="tx1"/>
              </a:solidFill>
              <a:effectLst>
                <a:outerShdw blurRad="38100" dist="38100" dir="2700000" algn="tl">
                  <a:srgbClr val="000000">
                    <a:alpha val="43137"/>
                  </a:srgbClr>
                </a:outerShdw>
              </a:effectLst>
              <a:latin typeface="Arial Narrow" pitchFamily="34" charset="0"/>
            </a:endParaRPr>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A47BFEF4-7DDD-4DFD-9FAE-86EC61329A0F}"/>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9A877C1E-E60D-4D0C-9938-745813F4617D}"/>
              </a:ext>
            </a:extLst>
          </p:cNvPr>
          <p:cNvSpPr>
            <a:spLocks noGrp="1" noChangeArrowheads="1"/>
          </p:cNvSpPr>
          <p:nvPr>
            <p:ph idx="1"/>
          </p:nvPr>
        </p:nvSpPr>
        <p:spPr>
          <a:xfrm>
            <a:off x="457200" y="1066800"/>
            <a:ext cx="8229600" cy="5791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I Corinthians 15:55-58</a:t>
            </a:r>
          </a:p>
          <a:p>
            <a:pPr algn="jus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“Where, O death, is your victory? Where, O death, is your sting?”</a:t>
            </a:r>
            <a:r>
              <a:rPr lang="en-US" sz="2600" b="1" baseline="3000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The sting of death is sin, and the power of sin is the law. But thanks be to God! He gives us the victory through our Lord Jesus Christ. </a:t>
            </a:r>
          </a:p>
          <a:p>
            <a:pPr algn="just">
              <a:buFont typeface="Wingdings 2" panose="05020102010507070707" pitchFamily="18" charset="2"/>
              <a:buNone/>
              <a:defRPr/>
            </a:pPr>
            <a:r>
              <a:rPr lang="en-US" sz="2600" b="1" dirty="0">
                <a:solidFill>
                  <a:schemeClr val="tx1"/>
                </a:solidFill>
                <a:effectLst>
                  <a:outerShdw blurRad="38100" dist="38100" dir="2700000" algn="tl">
                    <a:srgbClr val="000000">
                      <a:alpha val="43137"/>
                    </a:srgbClr>
                  </a:outerShdw>
                </a:effectLst>
                <a:latin typeface="Arial" pitchFamily="34" charset="0"/>
                <a:cs typeface="Arial" pitchFamily="34" charset="0"/>
              </a:rPr>
              <a:t>Therefore, my dear brothers, stand firm. Let nothing move you. Always give yourselves fully to the work of the Lord, because you know that your labor in the Lord is not in vain.</a:t>
            </a:r>
          </a:p>
        </p:txBody>
      </p:sp>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7CA020F8-1B85-45BA-8AD7-1B34D0556228}"/>
              </a:ext>
            </a:extLst>
          </p:cNvPr>
          <p:cNvSpPr>
            <a:spLocks noGrp="1" noChangeArrowheads="1"/>
          </p:cNvSpPr>
          <p:nvPr>
            <p:ph type="title"/>
          </p:nvPr>
        </p:nvSpPr>
        <p:spPr>
          <a:xfrm>
            <a:off x="457200" y="152400"/>
            <a:ext cx="8229600" cy="838200"/>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DF2EE96F-FC43-4753-BEDE-86A40A8A6E65}"/>
              </a:ext>
            </a:extLst>
          </p:cNvPr>
          <p:cNvSpPr>
            <a:spLocks noGrp="1" noChangeArrowheads="1"/>
          </p:cNvSpPr>
          <p:nvPr>
            <p:ph idx="1"/>
          </p:nvPr>
        </p:nvSpPr>
        <p:spPr>
          <a:xfrm>
            <a:off x="457200" y="1066800"/>
            <a:ext cx="8229600" cy="4648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002060"/>
                </a:solidFill>
                <a:effectLst>
                  <a:outerShdw blurRad="38100" dist="38100" dir="2700000" algn="tl">
                    <a:srgbClr val="000000">
                      <a:alpha val="43137"/>
                    </a:srgbClr>
                  </a:outerShdw>
                </a:effectLst>
                <a:latin typeface="Arial Narrow" pitchFamily="34" charset="0"/>
              </a:rPr>
              <a:t>I. What the Non-Christian World Thought.</a:t>
            </a:r>
          </a:p>
        </p:txBody>
      </p:sp>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22DC48A7-FC37-4A5B-B94A-DF68F4C1942E}"/>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6ACA3BD0-FE3A-4A43-A7C3-2021C11299E4}"/>
              </a:ext>
            </a:extLst>
          </p:cNvPr>
          <p:cNvSpPr>
            <a:spLocks noGrp="1" noChangeArrowheads="1"/>
          </p:cNvSpPr>
          <p:nvPr>
            <p:ph idx="1"/>
          </p:nvPr>
        </p:nvSpPr>
        <p:spPr>
          <a:xfrm>
            <a:off x="457200" y="1143000"/>
            <a:ext cx="8229600" cy="4648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A.  The ancient Jewish concept.</a:t>
            </a:r>
            <a:endParaRPr lang="en-US" sz="2800" b="1" dirty="0">
              <a:solidFill>
                <a:schemeClr val="tx1"/>
              </a:solidFill>
              <a:effectLst>
                <a:outerShdw blurRad="38100" dist="38100" dir="2700000" algn="tl">
                  <a:srgbClr val="000000">
                    <a:alpha val="43137"/>
                  </a:srgbClr>
                </a:outerShdw>
              </a:effectLst>
              <a:latin typeface="Arial Narrow" pitchFamily="34" charset="0"/>
            </a:endParaRPr>
          </a:p>
        </p:txBody>
      </p:sp>
      <p:sp>
        <p:nvSpPr>
          <p:cNvPr id="4" name="Rectangle 3">
            <a:extLst>
              <a:ext uri="{FF2B5EF4-FFF2-40B4-BE49-F238E27FC236}">
                <a16:creationId xmlns:a16="http://schemas.microsoft.com/office/drawing/2014/main" id="{C3F34957-9B0C-4705-AAB5-D441A13D14DC}"/>
              </a:ext>
            </a:extLst>
          </p:cNvPr>
          <p:cNvSpPr/>
          <p:nvPr/>
        </p:nvSpPr>
        <p:spPr>
          <a:xfrm>
            <a:off x="7620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 What the Non-Christian World Thought.</a:t>
            </a:r>
            <a:endParaRPr lang="en-US" dirty="0"/>
          </a:p>
        </p:txBody>
      </p:sp>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026">
            <a:extLst>
              <a:ext uri="{FF2B5EF4-FFF2-40B4-BE49-F238E27FC236}">
                <a16:creationId xmlns:a16="http://schemas.microsoft.com/office/drawing/2014/main" id="{F6B6F9C7-2161-4CB4-8A30-812E438EE411}"/>
              </a:ext>
            </a:extLst>
          </p:cNvPr>
          <p:cNvSpPr>
            <a:spLocks noGrp="1" noChangeArrowheads="1"/>
          </p:cNvSpPr>
          <p:nvPr>
            <p:ph type="title"/>
          </p:nvPr>
        </p:nvSpPr>
        <p:spPr>
          <a:xfrm>
            <a:off x="457200" y="990600"/>
            <a:ext cx="8229600" cy="45719"/>
          </a:xfrm>
        </p:spPr>
        <p:txBody>
          <a:bodyPr>
            <a:normAutofit fontScale="90000"/>
          </a:bodyPr>
          <a:lstStyle/>
          <a:p>
            <a:pPr algn="ctr" eaLnBrk="1" fontAlgn="auto" hangingPunct="1">
              <a:spcAft>
                <a:spcPts val="0"/>
              </a:spcAft>
              <a:defRPr/>
            </a:pPr>
            <a:br>
              <a:rPr lang="en-US" sz="3200" dirty="0">
                <a:solidFill>
                  <a:srgbClr val="0070C0"/>
                </a:solidFill>
              </a:rPr>
            </a:br>
            <a:endParaRPr lang="en-US" sz="3200" dirty="0">
              <a:solidFill>
                <a:srgbClr val="0070C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14339" name="Rectangle 1027">
            <a:extLst>
              <a:ext uri="{FF2B5EF4-FFF2-40B4-BE49-F238E27FC236}">
                <a16:creationId xmlns:a16="http://schemas.microsoft.com/office/drawing/2014/main" id="{A806F6EC-922F-41A0-9E0B-D214B707645B}"/>
              </a:ext>
            </a:extLst>
          </p:cNvPr>
          <p:cNvSpPr>
            <a:spLocks noGrp="1" noChangeArrowheads="1"/>
          </p:cNvSpPr>
          <p:nvPr>
            <p:ph idx="1"/>
          </p:nvPr>
        </p:nvSpPr>
        <p:spPr>
          <a:xfrm>
            <a:off x="457200" y="1143000"/>
            <a:ext cx="8229600" cy="4648200"/>
          </a:xfrm>
        </p:spPr>
        <p:txBody>
          <a:bodyPr>
            <a:normAutofit/>
          </a:bodyPr>
          <a:lstStyle/>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A.  The ancient Jewish concept.</a:t>
            </a:r>
          </a:p>
          <a:p>
            <a:pPr marL="609600" indent="-609600" algn="just" eaLnBrk="1" fontAlgn="auto" hangingPunct="1">
              <a:spcAft>
                <a:spcPts val="0"/>
              </a:spcAft>
              <a:buFont typeface="Wingdings 2" panose="05020102010507070707" pitchFamily="18" charset="2"/>
              <a:buNone/>
              <a:defRPr/>
            </a:pPr>
            <a:r>
              <a:rPr lang="en-US" sz="4400" b="1" dirty="0">
                <a:solidFill>
                  <a:srgbClr val="990033"/>
                </a:solidFill>
                <a:effectLst>
                  <a:outerShdw blurRad="38100" dist="38100" dir="2700000" algn="tl">
                    <a:srgbClr val="000000">
                      <a:alpha val="43137"/>
                    </a:srgbClr>
                  </a:outerShdw>
                </a:effectLst>
                <a:latin typeface="Arial Narrow" pitchFamily="34" charset="0"/>
              </a:rPr>
              <a:t>	1.  </a:t>
            </a:r>
            <a:r>
              <a:rPr lang="en-US" sz="4400" b="1" dirty="0">
                <a:solidFill>
                  <a:srgbClr val="339966"/>
                </a:solidFill>
                <a:effectLst>
                  <a:outerShdw blurRad="38100" dist="38100" dir="2700000" algn="tl">
                    <a:srgbClr val="000000">
                      <a:alpha val="43137"/>
                    </a:srgbClr>
                  </a:outerShdw>
                </a:effectLst>
                <a:latin typeface="Arial Narrow" pitchFamily="34" charset="0"/>
              </a:rPr>
              <a:t>Sadducees</a:t>
            </a:r>
            <a:r>
              <a:rPr lang="en-US" sz="4400" b="1" dirty="0">
                <a:solidFill>
                  <a:srgbClr val="990033"/>
                </a:solidFill>
                <a:effectLst>
                  <a:outerShdw blurRad="38100" dist="38100" dir="2700000" algn="tl">
                    <a:srgbClr val="000000">
                      <a:alpha val="43137"/>
                    </a:srgbClr>
                  </a:outerShdw>
                </a:effectLst>
                <a:latin typeface="Arial Narrow" pitchFamily="34" charset="0"/>
              </a:rPr>
              <a:t>: </a:t>
            </a:r>
            <a:r>
              <a:rPr lang="en-US" sz="4400" b="1" u="sng" dirty="0">
                <a:solidFill>
                  <a:srgbClr val="990033"/>
                </a:solidFill>
                <a:effectLst>
                  <a:outerShdw blurRad="38100" dist="38100" dir="2700000" algn="tl">
                    <a:srgbClr val="000000">
                      <a:alpha val="43137"/>
                    </a:srgbClr>
                  </a:outerShdw>
                </a:effectLst>
                <a:latin typeface="Arial Narrow" pitchFamily="34" charset="0"/>
              </a:rPr>
              <a:t>no resurrection</a:t>
            </a:r>
            <a:r>
              <a:rPr lang="en-US" sz="4400" b="1" dirty="0">
                <a:solidFill>
                  <a:srgbClr val="990033"/>
                </a:solidFill>
                <a:effectLst>
                  <a:outerShdw blurRad="38100" dist="38100" dir="2700000" algn="tl">
                    <a:srgbClr val="000000">
                      <a:alpha val="43137"/>
                    </a:srgbClr>
                  </a:outerShdw>
                </a:effectLst>
                <a:latin typeface="Arial Narrow" pitchFamily="34" charset="0"/>
              </a:rPr>
              <a:t>.</a:t>
            </a:r>
            <a:endParaRPr lang="en-US" sz="2800" b="1" dirty="0">
              <a:solidFill>
                <a:schemeClr val="tx1"/>
              </a:solidFill>
              <a:effectLst>
                <a:outerShdw blurRad="38100" dist="38100" dir="2700000" algn="tl">
                  <a:srgbClr val="000000">
                    <a:alpha val="43137"/>
                  </a:srgbClr>
                </a:outerShdw>
              </a:effectLst>
              <a:latin typeface="Arial Narrow" pitchFamily="34" charset="0"/>
            </a:endParaRPr>
          </a:p>
        </p:txBody>
      </p:sp>
      <p:sp>
        <p:nvSpPr>
          <p:cNvPr id="4" name="Rectangle 3">
            <a:extLst>
              <a:ext uri="{FF2B5EF4-FFF2-40B4-BE49-F238E27FC236}">
                <a16:creationId xmlns:a16="http://schemas.microsoft.com/office/drawing/2014/main" id="{4A31481E-432F-41AA-89AA-5622D85B3DBE}"/>
              </a:ext>
            </a:extLst>
          </p:cNvPr>
          <p:cNvSpPr/>
          <p:nvPr/>
        </p:nvSpPr>
        <p:spPr>
          <a:xfrm>
            <a:off x="762000" y="152400"/>
            <a:ext cx="7848600" cy="523875"/>
          </a:xfrm>
          <a:prstGeom prst="rect">
            <a:avLst/>
          </a:prstGeom>
        </p:spPr>
        <p:txBody>
          <a:bodyPr>
            <a:spAutoFit/>
          </a:bodyPr>
          <a:lstStyle/>
          <a:p>
            <a:pPr algn="ctr" eaLnBrk="1" hangingPunct="1">
              <a:defRPr/>
            </a:pPr>
            <a:r>
              <a:rPr lang="en-US" dirty="0">
                <a:solidFill>
                  <a:srgbClr val="002060"/>
                </a:solidFill>
                <a:effectLst>
                  <a:outerShdw blurRad="38100" dist="38100" dir="2700000" algn="tl">
                    <a:srgbClr val="000000">
                      <a:alpha val="43137"/>
                    </a:srgbClr>
                  </a:outerShdw>
                </a:effectLst>
              </a:rPr>
              <a:t>I. What the Non-Christian World Thought.</a:t>
            </a:r>
            <a:endParaRPr lang="en-US" dirty="0"/>
          </a:p>
        </p:txBody>
      </p:sp>
    </p:spTree>
  </p:cSld>
  <p:clrMapOvr>
    <a:masterClrMapping/>
  </p:clrMapOvr>
  <p:transition>
    <p:dissolve/>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Metro</Template>
  <TotalTime>16393</TotalTime>
  <Words>2612</Words>
  <Application>Microsoft Office PowerPoint</Application>
  <PresentationFormat>On-screen Show (4:3)</PresentationFormat>
  <Paragraphs>236</Paragraphs>
  <Slides>38</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 Narrow</vt:lpstr>
      <vt:lpstr>Arial</vt:lpstr>
      <vt:lpstr>Lucida Sans Unicode</vt:lpstr>
      <vt:lpstr>Wingdings 2</vt:lpstr>
      <vt:lpstr>Calibri</vt:lpstr>
      <vt:lpstr>Times New Roman</vt:lpstr>
      <vt:lpstr>Trek</vt:lpstr>
      <vt:lpstr>what  will  your resurrection  be  like?</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Thomason Internet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Homosexual Agenda  Romans 1:18-32</dc:title>
  <dc:creator>Stephen H. Thomason</dc:creator>
  <cp:lastModifiedBy>Stephen Thomason</cp:lastModifiedBy>
  <cp:revision>1100</cp:revision>
  <dcterms:created xsi:type="dcterms:W3CDTF">2005-04-23T22:37:40Z</dcterms:created>
  <dcterms:modified xsi:type="dcterms:W3CDTF">2021-02-07T00:24:45Z</dcterms:modified>
</cp:coreProperties>
</file>