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9"/>
  </p:notesMasterIdLst>
  <p:handoutMasterIdLst>
    <p:handoutMasterId r:id="rId40"/>
  </p:handoutMasterIdLst>
  <p:sldIdLst>
    <p:sldId id="398" r:id="rId2"/>
    <p:sldId id="1895" r:id="rId3"/>
    <p:sldId id="1932" r:id="rId4"/>
    <p:sldId id="1933" r:id="rId5"/>
    <p:sldId id="1934" r:id="rId6"/>
    <p:sldId id="1935" r:id="rId7"/>
    <p:sldId id="1936" r:id="rId8"/>
    <p:sldId id="1362" r:id="rId9"/>
    <p:sldId id="1503" r:id="rId10"/>
    <p:sldId id="1937" r:id="rId11"/>
    <p:sldId id="1938" r:id="rId12"/>
    <p:sldId id="1939" r:id="rId13"/>
    <p:sldId id="1940" r:id="rId14"/>
    <p:sldId id="1941" r:id="rId15"/>
    <p:sldId id="1942" r:id="rId16"/>
    <p:sldId id="1943" r:id="rId17"/>
    <p:sldId id="1944" r:id="rId18"/>
    <p:sldId id="1945" r:id="rId19"/>
    <p:sldId id="1946" r:id="rId20"/>
    <p:sldId id="1947" r:id="rId21"/>
    <p:sldId id="1948" r:id="rId22"/>
    <p:sldId id="1762" r:id="rId23"/>
    <p:sldId id="1950" r:id="rId24"/>
    <p:sldId id="1963" r:id="rId25"/>
    <p:sldId id="1951" r:id="rId26"/>
    <p:sldId id="1952" r:id="rId27"/>
    <p:sldId id="1953" r:id="rId28"/>
    <p:sldId id="1954" r:id="rId29"/>
    <p:sldId id="1955" r:id="rId30"/>
    <p:sldId id="1956" r:id="rId31"/>
    <p:sldId id="1957" r:id="rId32"/>
    <p:sldId id="1958" r:id="rId33"/>
    <p:sldId id="1960" r:id="rId34"/>
    <p:sldId id="1959" r:id="rId35"/>
    <p:sldId id="1961" r:id="rId36"/>
    <p:sldId id="1962" r:id="rId37"/>
    <p:sldId id="1708" r:id="rId38"/>
  </p:sldIdLst>
  <p:sldSz cx="9144000" cy="6858000" type="screen4x3"/>
  <p:notesSz cx="6858000" cy="9117013"/>
  <p:defaultTextStyle>
    <a:defPPr>
      <a:defRPr lang="en-US"/>
    </a:defPPr>
    <a:lvl1pPr algn="l" rtl="0" fontAlgn="base">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fontAlgn="base">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fontAlgn="base">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fontAlgn="base">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fontAlgn="base">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990033"/>
    <a:srgbClr val="339966"/>
    <a:srgbClr val="0044CC"/>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84" autoAdjust="0"/>
    <p:restoredTop sz="90401" autoAdjust="0"/>
  </p:normalViewPr>
  <p:slideViewPr>
    <p:cSldViewPr>
      <p:cViewPr varScale="1">
        <p:scale>
          <a:sx n="112" d="100"/>
          <a:sy n="112" d="100"/>
        </p:scale>
        <p:origin x="1536" y="96"/>
      </p:cViewPr>
      <p:guideLst>
        <p:guide orient="horz" pos="2160"/>
        <p:guide pos="2880"/>
      </p:guideLst>
    </p:cSldViewPr>
  </p:slideViewPr>
  <p:outlineViewPr>
    <p:cViewPr>
      <p:scale>
        <a:sx n="33" d="100"/>
        <a:sy n="33" d="100"/>
      </p:scale>
      <p:origin x="48" y="771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2798DC00-82D7-4034-8561-C20337300A39}"/>
              </a:ext>
            </a:extLst>
          </p:cNvPr>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956F5D71-4EF1-4DDF-900B-F74C3EDF2F0B}"/>
              </a:ext>
            </a:extLst>
          </p:cNvPr>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4AB40630-FBFE-4ECB-911D-03C7567711B1}"/>
              </a:ext>
            </a:extLst>
          </p:cNvPr>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CF684602-1D9A-423F-87AB-5CC867337171}"/>
              </a:ext>
            </a:extLst>
          </p:cNvPr>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Times New Roman" panose="02020603050405020304" pitchFamily="18" charset="0"/>
              </a:defRPr>
            </a:lvl1pPr>
          </a:lstStyle>
          <a:p>
            <a:fld id="{E6781F09-6284-4DA0-9904-30B525C88A46}"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3ADA1C6-7F75-4E85-A962-64E78F5C234A}"/>
              </a:ext>
            </a:extLst>
          </p:cNvPr>
          <p:cNvSpPr>
            <a:spLocks noGrp="1"/>
          </p:cNvSpPr>
          <p:nvPr>
            <p:ph type="hdr" sz="quarter"/>
          </p:nvPr>
        </p:nvSpPr>
        <p:spPr>
          <a:xfrm>
            <a:off x="0" y="0"/>
            <a:ext cx="2971800" cy="455613"/>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697F74B6-D318-4FF4-B43F-077C41056617}"/>
              </a:ext>
            </a:extLst>
          </p:cNvPr>
          <p:cNvSpPr>
            <a:spLocks noGrp="1"/>
          </p:cNvSpPr>
          <p:nvPr>
            <p:ph type="dt" idx="1"/>
          </p:nvPr>
        </p:nvSpPr>
        <p:spPr>
          <a:xfrm>
            <a:off x="3884613" y="0"/>
            <a:ext cx="2971800" cy="455613"/>
          </a:xfrm>
          <a:prstGeom prst="rect">
            <a:avLst/>
          </a:prstGeom>
        </p:spPr>
        <p:txBody>
          <a:bodyPr vert="horz" lIns="91440" tIns="45720" rIns="91440" bIns="45720" rtlCol="0"/>
          <a:lstStyle>
            <a:lvl1pPr algn="r">
              <a:defRPr sz="1200"/>
            </a:lvl1pPr>
          </a:lstStyle>
          <a:p>
            <a:pPr>
              <a:defRPr/>
            </a:pPr>
            <a:fld id="{7832AF36-57BB-4A00-8D30-227DF0E7CC39}" type="datetimeFigureOut">
              <a:rPr lang="en-US"/>
              <a:pPr>
                <a:defRPr/>
              </a:pPr>
              <a:t>6/26/2024</a:t>
            </a:fld>
            <a:endParaRPr lang="en-US" dirty="0"/>
          </a:p>
        </p:txBody>
      </p:sp>
      <p:sp>
        <p:nvSpPr>
          <p:cNvPr id="4" name="Slide Image Placeholder 3">
            <a:extLst>
              <a:ext uri="{FF2B5EF4-FFF2-40B4-BE49-F238E27FC236}">
                <a16:creationId xmlns:a16="http://schemas.microsoft.com/office/drawing/2014/main" id="{2F4148B2-DD25-4F4F-A27A-54AA8BF9FF08}"/>
              </a:ext>
            </a:extLst>
          </p:cNvPr>
          <p:cNvSpPr>
            <a:spLocks noGrp="1" noRot="1" noChangeAspect="1"/>
          </p:cNvSpPr>
          <p:nvPr>
            <p:ph type="sldImg" idx="2"/>
          </p:nvPr>
        </p:nvSpPr>
        <p:spPr>
          <a:xfrm>
            <a:off x="1150938" y="684213"/>
            <a:ext cx="4556125" cy="34178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0403C422-11CC-4762-838A-0685C23974A8}"/>
              </a:ext>
            </a:extLst>
          </p:cNvPr>
          <p:cNvSpPr>
            <a:spLocks noGrp="1"/>
          </p:cNvSpPr>
          <p:nvPr>
            <p:ph type="body" sz="quarter" idx="3"/>
          </p:nvPr>
        </p:nvSpPr>
        <p:spPr>
          <a:xfrm>
            <a:off x="685800" y="4330700"/>
            <a:ext cx="5486400" cy="41021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ABB771B-0EED-4939-9EDD-2FFE286E64F3}"/>
              </a:ext>
            </a:extLst>
          </p:cNvPr>
          <p:cNvSpPr>
            <a:spLocks noGrp="1"/>
          </p:cNvSpPr>
          <p:nvPr>
            <p:ph type="ftr" sz="quarter" idx="4"/>
          </p:nvPr>
        </p:nvSpPr>
        <p:spPr>
          <a:xfrm>
            <a:off x="0" y="8659813"/>
            <a:ext cx="2971800" cy="455612"/>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C2CB6BFE-0EE8-4B19-8E53-258F59500CDF}"/>
              </a:ext>
            </a:extLst>
          </p:cNvPr>
          <p:cNvSpPr>
            <a:spLocks noGrp="1"/>
          </p:cNvSpPr>
          <p:nvPr>
            <p:ph type="sldNum" sz="quarter" idx="5"/>
          </p:nvPr>
        </p:nvSpPr>
        <p:spPr>
          <a:xfrm>
            <a:off x="3884613" y="8659813"/>
            <a:ext cx="2971800" cy="455612"/>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97D407D-B680-4B3B-AC06-70A7E0ECF28E}"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BB1BD031-E672-4E80-9F45-2BEEA2901F2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9768DFE6-37EB-4434-BD12-F5F1256801E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9156" name="Slide Number Placeholder 3">
            <a:extLst>
              <a:ext uri="{FF2B5EF4-FFF2-40B4-BE49-F238E27FC236}">
                <a16:creationId xmlns:a16="http://schemas.microsoft.com/office/drawing/2014/main" id="{D67890EA-EFFD-471E-B2A4-2ABEFA789CE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04B6DF09-08ED-499B-9BAF-AB4EA229C495}" type="slidenum">
              <a:rPr lang="en-US" altLang="en-US" sz="1200"/>
              <a:pPr eaLnBrk="1" hangingPunct="1"/>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9F337AEE-B232-4D5B-9121-8EF354D624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1C66A305-C7A9-469F-80C1-1E160207A96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C01816FA-99BA-43B1-B875-53AACDF45EA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D405847-F9B5-4B96-AE56-5906A7E0DD1B}" type="slidenum">
              <a:rPr lang="en-US" altLang="en-US" sz="1200"/>
              <a:pPr eaLnBrk="1" hangingPunct="1"/>
              <a:t>10</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10C651AC-8F8D-41E4-9E97-7118674602D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a:extLst>
              <a:ext uri="{FF2B5EF4-FFF2-40B4-BE49-F238E27FC236}">
                <a16:creationId xmlns:a16="http://schemas.microsoft.com/office/drawing/2014/main" id="{7A7EB414-D57D-4AFA-9ABF-274C79D572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9396" name="Slide Number Placeholder 3">
            <a:extLst>
              <a:ext uri="{FF2B5EF4-FFF2-40B4-BE49-F238E27FC236}">
                <a16:creationId xmlns:a16="http://schemas.microsoft.com/office/drawing/2014/main" id="{B5B5DC87-B9BE-4C61-9E14-F44EFF34DB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1D4FCD59-8665-40B6-A8F4-8FC4C390DCCA}" type="slidenum">
              <a:rPr lang="en-US" altLang="en-US" sz="1200"/>
              <a:pPr eaLnBrk="1" hangingPunct="1"/>
              <a:t>11</a:t>
            </a:fld>
            <a:endParaRPr lang="en-US"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C86AC544-08C4-4F12-B413-5CBE1D11AB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398D1828-F7D9-4C5E-ACC0-8735915D224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8311413A-B397-4498-B8DD-E5897A5FDEF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679845D-6DC4-449C-AC8B-144FF6D294DF}" type="slidenum">
              <a:rPr lang="en-US" altLang="en-US" sz="1200"/>
              <a:pPr eaLnBrk="1" hangingPunct="1"/>
              <a:t>12</a:t>
            </a:fld>
            <a:endParaRPr lang="en-US"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7AE88DF5-9EA9-4828-AC19-1A585B004A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347E4326-21AD-4FB5-A904-814E9889CF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44" name="Slide Number Placeholder 3">
            <a:extLst>
              <a:ext uri="{FF2B5EF4-FFF2-40B4-BE49-F238E27FC236}">
                <a16:creationId xmlns:a16="http://schemas.microsoft.com/office/drawing/2014/main" id="{F13407D1-07B0-45A7-B0CE-24F27F864A0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37D4D9C-D365-4A18-A77F-150C97F5EDFA}" type="slidenum">
              <a:rPr lang="en-US" altLang="en-US" sz="1200"/>
              <a:pPr eaLnBrk="1" hangingPunct="1"/>
              <a:t>13</a:t>
            </a:fld>
            <a:endParaRPr lang="en-US" alt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BCE8719F-7BDB-45AE-8B8E-D2AA0BA06B2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68F4454A-97B5-4C35-9193-1CAC210F3D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EFD7B3C0-E45F-4D7D-9F0E-782E91D88C6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8122E490-7E94-4290-98FD-0AB77BF7F8EC}" type="slidenum">
              <a:rPr lang="en-US" altLang="en-US" sz="1200"/>
              <a:pPr eaLnBrk="1" hangingPunct="1"/>
              <a:t>14</a:t>
            </a:fld>
            <a:endParaRPr lang="en-US" alt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C39FB971-73AD-4A01-957B-D010C511FC0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a:extLst>
              <a:ext uri="{FF2B5EF4-FFF2-40B4-BE49-F238E27FC236}">
                <a16:creationId xmlns:a16="http://schemas.microsoft.com/office/drawing/2014/main" id="{320D2089-69AF-4CD1-A352-455E69B1625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3492" name="Slide Number Placeholder 3">
            <a:extLst>
              <a:ext uri="{FF2B5EF4-FFF2-40B4-BE49-F238E27FC236}">
                <a16:creationId xmlns:a16="http://schemas.microsoft.com/office/drawing/2014/main" id="{62A80796-D53A-4E20-8180-F73577E3510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722B3E1-7826-497D-93F4-C4D04EA847F9}" type="slidenum">
              <a:rPr lang="en-US" altLang="en-US" sz="1200"/>
              <a:pPr eaLnBrk="1" hangingPunct="1"/>
              <a:t>15</a:t>
            </a:fld>
            <a:endParaRPr lang="en-US" alt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DFD5FB4A-843A-4EF3-9282-3576C73495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47F52592-959D-4AC9-A542-E079E35420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2738F5F7-1CF8-40B2-B574-E086ED4181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8B635B85-8104-430C-AF6A-538157C5095A}" type="slidenum">
              <a:rPr lang="en-US" altLang="en-US" sz="1200"/>
              <a:pPr eaLnBrk="1" hangingPunct="1"/>
              <a:t>16</a:t>
            </a:fld>
            <a:endParaRPr lang="en-US" alt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23BCE42C-A18F-447B-8B99-A19C6182825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a:extLst>
              <a:ext uri="{FF2B5EF4-FFF2-40B4-BE49-F238E27FC236}">
                <a16:creationId xmlns:a16="http://schemas.microsoft.com/office/drawing/2014/main" id="{C976D23B-C90F-4DB8-80D5-590A868B322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5540" name="Slide Number Placeholder 3">
            <a:extLst>
              <a:ext uri="{FF2B5EF4-FFF2-40B4-BE49-F238E27FC236}">
                <a16:creationId xmlns:a16="http://schemas.microsoft.com/office/drawing/2014/main" id="{A3EB6D47-66D4-4210-B0C8-BEA672A3244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9A54A8C6-B3A6-40EC-84C8-35EEF5171BB4}" type="slidenum">
              <a:rPr lang="en-US" altLang="en-US" sz="1200"/>
              <a:pPr eaLnBrk="1" hangingPunct="1"/>
              <a:t>17</a:t>
            </a:fld>
            <a:endParaRPr lang="en-US" alt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D5B0CF35-403D-4A16-8B7F-0C3409733DC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C5F06180-02FC-4B1A-A484-D9EB5DDBC53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32B69EBE-7156-4DF3-A6FA-658F1D34638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7338434-F30D-4F2E-BB63-2456018AF3F9}" type="slidenum">
              <a:rPr lang="en-US" altLang="en-US" sz="1200"/>
              <a:pPr eaLnBrk="1" hangingPunct="1"/>
              <a:t>18</a:t>
            </a:fld>
            <a:endParaRPr lang="en-US" alt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BBD8B128-D4C2-44C2-BBFE-51E9B8F9171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a:extLst>
              <a:ext uri="{FF2B5EF4-FFF2-40B4-BE49-F238E27FC236}">
                <a16:creationId xmlns:a16="http://schemas.microsoft.com/office/drawing/2014/main" id="{131D7F6B-6252-4443-96C4-DF5283621B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7588" name="Slide Number Placeholder 3">
            <a:extLst>
              <a:ext uri="{FF2B5EF4-FFF2-40B4-BE49-F238E27FC236}">
                <a16:creationId xmlns:a16="http://schemas.microsoft.com/office/drawing/2014/main" id="{8D0044D9-52B8-4C14-A4CA-4101E283D0F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A3D22BB-06A6-4666-9F61-E652DED68D11}" type="slidenum">
              <a:rPr lang="en-US" altLang="en-US" sz="1200"/>
              <a:pPr eaLnBrk="1" hangingPunct="1"/>
              <a:t>19</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453F37FD-9882-4606-B1E7-DA3C60FBFD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AA75CE14-AD7B-44FA-B645-D4511F6959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6DFF1F38-8094-41AA-A0FE-AD9F69CA1BE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6430A2A-A442-4B94-AE73-DE85F8B2E3B7}" type="slidenum">
              <a:rPr lang="en-US" altLang="en-US" sz="1200"/>
              <a:pPr eaLnBrk="1" hangingPunct="1"/>
              <a:t>2</a:t>
            </a:fld>
            <a:endParaRPr lang="en-US" alt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0D8C4BD0-6D92-4F0D-B2DA-337DE4718C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A9D351E4-F13E-45E7-9E2B-3C685B311E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1CF0C443-0750-43A8-8EB3-28BDBC239B9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0A29B99F-35A5-4977-9C3C-A2321BF28DC2}" type="slidenum">
              <a:rPr lang="en-US" altLang="en-US" sz="1200"/>
              <a:pPr eaLnBrk="1" hangingPunct="1"/>
              <a:t>20</a:t>
            </a:fld>
            <a:endParaRPr lang="en-US" alt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C9144CFF-4167-4DF1-A571-748F389E00C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a:extLst>
              <a:ext uri="{FF2B5EF4-FFF2-40B4-BE49-F238E27FC236}">
                <a16:creationId xmlns:a16="http://schemas.microsoft.com/office/drawing/2014/main" id="{801D09F9-9557-4B4F-9F39-D5586ADA58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9636" name="Slide Number Placeholder 3">
            <a:extLst>
              <a:ext uri="{FF2B5EF4-FFF2-40B4-BE49-F238E27FC236}">
                <a16:creationId xmlns:a16="http://schemas.microsoft.com/office/drawing/2014/main" id="{58D3A1BF-9C94-4CD8-82A3-8762510F89A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02BF6E9-FF9B-450F-B86E-9D05B8BBBCF1}" type="slidenum">
              <a:rPr lang="en-US" altLang="en-US" sz="1200"/>
              <a:pPr eaLnBrk="1" hangingPunct="1"/>
              <a:t>21</a:t>
            </a:fld>
            <a:endParaRPr lang="en-US" alt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46B6A9C5-5A8F-46B6-BB8E-46CC06A362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D1F46E82-4597-4844-B475-972A105C47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8D047739-B804-42EF-8488-C09F80F0AB6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11304F4F-483E-4973-92BA-C84DC30A2BA1}" type="slidenum">
              <a:rPr lang="en-US" altLang="en-US" sz="1200"/>
              <a:pPr eaLnBrk="1" hangingPunct="1"/>
              <a:t>22</a:t>
            </a:fld>
            <a:endParaRPr lang="en-US" alt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2C5EEF23-486B-414A-B754-3643C51EB5B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a:extLst>
              <a:ext uri="{FF2B5EF4-FFF2-40B4-BE49-F238E27FC236}">
                <a16:creationId xmlns:a16="http://schemas.microsoft.com/office/drawing/2014/main" id="{7C2E8079-DD5A-4CC0-91D8-973D72062E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1684" name="Slide Number Placeholder 3">
            <a:extLst>
              <a:ext uri="{FF2B5EF4-FFF2-40B4-BE49-F238E27FC236}">
                <a16:creationId xmlns:a16="http://schemas.microsoft.com/office/drawing/2014/main" id="{C0B608EE-EC93-410C-B59F-036488FAE40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F43EA8D-D6A7-4660-833A-CDCE373E309F}" type="slidenum">
              <a:rPr lang="en-US" altLang="en-US" sz="1200"/>
              <a:pPr eaLnBrk="1" hangingPunct="1"/>
              <a:t>23</a:t>
            </a:fld>
            <a:endParaRPr lang="en-US" altLang="en-US"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53547C94-123B-425F-87E7-EC7D43A023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28317FD9-D87A-4199-A275-6448958CADE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2CD48DE0-FD7E-48FB-BDDE-4BEE2CF458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8493DF8-1FBA-4D54-9FCE-57081CBD2023}" type="slidenum">
              <a:rPr lang="en-US" altLang="en-US" sz="1200"/>
              <a:pPr eaLnBrk="1" hangingPunct="1"/>
              <a:t>24</a:t>
            </a:fld>
            <a:endParaRPr lang="en-US" altLang="en-US"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1CB0045D-9D8D-48E9-B0A7-B3E60FC9B74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a:extLst>
              <a:ext uri="{FF2B5EF4-FFF2-40B4-BE49-F238E27FC236}">
                <a16:creationId xmlns:a16="http://schemas.microsoft.com/office/drawing/2014/main" id="{8D195398-2060-4419-BB55-0EFE648CA9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3732" name="Slide Number Placeholder 3">
            <a:extLst>
              <a:ext uri="{FF2B5EF4-FFF2-40B4-BE49-F238E27FC236}">
                <a16:creationId xmlns:a16="http://schemas.microsoft.com/office/drawing/2014/main" id="{A37D434B-8026-4624-8408-2271704C471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1F17966-27D1-49FB-A4D9-C0CC59A69026}" type="slidenum">
              <a:rPr lang="en-US" altLang="en-US" sz="1200"/>
              <a:pPr eaLnBrk="1" hangingPunct="1"/>
              <a:t>25</a:t>
            </a:fld>
            <a:endParaRPr lang="en-US" altLang="en-US" sz="12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C5FC062F-68C7-40FC-AB49-6E65B8CDA45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AB617B6B-DE71-4978-9944-AAABFA7F1B1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C96D4B5A-F573-40DA-AEC8-FE53AF5A898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15A50E9-D41D-4E1A-8608-5A94F7D7233E}" type="slidenum">
              <a:rPr lang="en-US" altLang="en-US" sz="1200"/>
              <a:pPr eaLnBrk="1" hangingPunct="1"/>
              <a:t>26</a:t>
            </a:fld>
            <a:endParaRPr lang="en-US" altLang="en-US"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3CE0D4A9-2B4E-48CC-A2D4-770F1F74F62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a:extLst>
              <a:ext uri="{FF2B5EF4-FFF2-40B4-BE49-F238E27FC236}">
                <a16:creationId xmlns:a16="http://schemas.microsoft.com/office/drawing/2014/main" id="{2592F469-E92E-4363-8F9F-89A345F2928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5780" name="Slide Number Placeholder 3">
            <a:extLst>
              <a:ext uri="{FF2B5EF4-FFF2-40B4-BE49-F238E27FC236}">
                <a16:creationId xmlns:a16="http://schemas.microsoft.com/office/drawing/2014/main" id="{C9212B85-C697-4BDE-8996-5670F4CD934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2C4F63AF-2F89-49E9-B62D-6B0644633ECC}" type="slidenum">
              <a:rPr lang="en-US" altLang="en-US" sz="1200"/>
              <a:pPr eaLnBrk="1" hangingPunct="1"/>
              <a:t>27</a:t>
            </a:fld>
            <a:endParaRPr lang="en-US" altLang="en-US" sz="12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3349B4F6-5F82-4580-BF38-73883F9BD2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E1AE0112-A8F9-4C2F-AF81-763F7C9D28C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09437592-5D8E-4B72-A3B7-8CE41B9BE3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9024F1D0-F463-4EF2-BA6C-89C11E88A12A}" type="slidenum">
              <a:rPr lang="en-US" altLang="en-US" sz="1200"/>
              <a:pPr eaLnBrk="1" hangingPunct="1"/>
              <a:t>28</a:t>
            </a:fld>
            <a:endParaRPr lang="en-US" altLang="en-US"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id="{30D34C88-82F2-4BDF-9BBB-C2E576A8F84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a:extLst>
              <a:ext uri="{FF2B5EF4-FFF2-40B4-BE49-F238E27FC236}">
                <a16:creationId xmlns:a16="http://schemas.microsoft.com/office/drawing/2014/main" id="{4BCE4F14-2C4C-4BFF-9B39-9EE86A0F9A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7828" name="Slide Number Placeholder 3">
            <a:extLst>
              <a:ext uri="{FF2B5EF4-FFF2-40B4-BE49-F238E27FC236}">
                <a16:creationId xmlns:a16="http://schemas.microsoft.com/office/drawing/2014/main" id="{C6766124-BBE1-4134-B68A-D3F1AFFE248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4AACFC1-ADB0-4806-9AA9-F8305F65A68B}" type="slidenum">
              <a:rPr lang="en-US" altLang="en-US" sz="1200"/>
              <a:pPr eaLnBrk="1" hangingPunct="1"/>
              <a:t>29</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C9DB9B39-E70F-41A9-98F6-F7B394E296F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C31C5654-136C-4DFE-ABF8-F822F5E711C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1204" name="Slide Number Placeholder 3">
            <a:extLst>
              <a:ext uri="{FF2B5EF4-FFF2-40B4-BE49-F238E27FC236}">
                <a16:creationId xmlns:a16="http://schemas.microsoft.com/office/drawing/2014/main" id="{E6169BC6-B8B2-4508-8DEE-524770B4681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9FFCA68-42BE-4755-B0F5-8F02597B8A1A}" type="slidenum">
              <a:rPr lang="en-US" altLang="en-US" sz="1200"/>
              <a:pPr eaLnBrk="1" hangingPunct="1"/>
              <a:t>3</a:t>
            </a:fld>
            <a:endParaRPr lang="en-US" altLang="en-US" sz="12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337C96B0-C015-4D1C-841D-71E67225B3D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6D3DA69E-5348-4CD0-A400-C42C290F66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FA465953-F509-4962-AD36-A8B4769023A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35FABE60-07CD-461B-BF63-2A98BF7DF727}" type="slidenum">
              <a:rPr lang="en-US" altLang="en-US" sz="1200"/>
              <a:pPr eaLnBrk="1" hangingPunct="1"/>
              <a:t>30</a:t>
            </a:fld>
            <a:endParaRPr lang="en-US" altLang="en-US" sz="12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E9A478DB-2C3A-4B58-953F-50C753529A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a:extLst>
              <a:ext uri="{FF2B5EF4-FFF2-40B4-BE49-F238E27FC236}">
                <a16:creationId xmlns:a16="http://schemas.microsoft.com/office/drawing/2014/main" id="{BF84ADF6-E127-4FDF-96E0-C1B41DC239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9876" name="Slide Number Placeholder 3">
            <a:extLst>
              <a:ext uri="{FF2B5EF4-FFF2-40B4-BE49-F238E27FC236}">
                <a16:creationId xmlns:a16="http://schemas.microsoft.com/office/drawing/2014/main" id="{3AB4814A-645B-465E-AB80-3333427F323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471387A6-4C94-472D-9CEA-66D31784BE1B}" type="slidenum">
              <a:rPr lang="en-US" altLang="en-US" sz="1200"/>
              <a:pPr eaLnBrk="1" hangingPunct="1"/>
              <a:t>31</a:t>
            </a:fld>
            <a:endParaRPr lang="en-US" altLang="en-US" sz="12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D033637F-FC79-468F-BE19-36836CB283D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53EC5095-9433-440F-A589-A42967E6F40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D5381E71-4B31-464C-B683-C0A082FE37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9AD481C-798B-4E60-9C8F-6AD3172EFAC6}" type="slidenum">
              <a:rPr lang="en-US" altLang="en-US" sz="1200"/>
              <a:pPr eaLnBrk="1" hangingPunct="1"/>
              <a:t>32</a:t>
            </a:fld>
            <a:endParaRPr lang="en-US" altLang="en-US" sz="1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id="{42028EA0-F963-486F-8994-A1D5434268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a:extLst>
              <a:ext uri="{FF2B5EF4-FFF2-40B4-BE49-F238E27FC236}">
                <a16:creationId xmlns:a16="http://schemas.microsoft.com/office/drawing/2014/main" id="{B54D88E1-6014-4480-A0FD-824EFFBEF4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24" name="Slide Number Placeholder 3">
            <a:extLst>
              <a:ext uri="{FF2B5EF4-FFF2-40B4-BE49-F238E27FC236}">
                <a16:creationId xmlns:a16="http://schemas.microsoft.com/office/drawing/2014/main" id="{B83D6207-4EF6-44DA-BBC2-3CA5624252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02820DB-CB2A-4798-A79B-A14E3E795FE3}" type="slidenum">
              <a:rPr lang="en-US" altLang="en-US" sz="1200"/>
              <a:pPr eaLnBrk="1" hangingPunct="1"/>
              <a:t>33</a:t>
            </a:fld>
            <a:endParaRPr lang="en-US" altLang="en-US" sz="120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08C18184-1E01-462E-9086-638FEAFF2DF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579DEBFA-C356-4CA9-BB8D-743B15E3497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C6DFAB9B-A7BA-4FE0-9753-04BCA9A3738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A9CCBD0-298A-4992-B4C0-29E4AE1AAC7B}" type="slidenum">
              <a:rPr lang="en-US" altLang="en-US" sz="1200"/>
              <a:pPr eaLnBrk="1" hangingPunct="1"/>
              <a:t>34</a:t>
            </a:fld>
            <a:endParaRPr lang="en-US" altLang="en-US" sz="120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a:extLst>
              <a:ext uri="{FF2B5EF4-FFF2-40B4-BE49-F238E27FC236}">
                <a16:creationId xmlns:a16="http://schemas.microsoft.com/office/drawing/2014/main" id="{B68ACB72-4323-4AC5-99E6-C20C91702B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a:extLst>
              <a:ext uri="{FF2B5EF4-FFF2-40B4-BE49-F238E27FC236}">
                <a16:creationId xmlns:a16="http://schemas.microsoft.com/office/drawing/2014/main" id="{FDE2A254-4E52-42FF-9E71-9F2CCCBD2DC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3972" name="Slide Number Placeholder 3">
            <a:extLst>
              <a:ext uri="{FF2B5EF4-FFF2-40B4-BE49-F238E27FC236}">
                <a16:creationId xmlns:a16="http://schemas.microsoft.com/office/drawing/2014/main" id="{9CF3809A-0750-46D4-A6E4-7C4A1488D2F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D89D482-8E32-4975-8CBB-BA7147DB8E27}" type="slidenum">
              <a:rPr lang="en-US" altLang="en-US" sz="1200"/>
              <a:pPr eaLnBrk="1" hangingPunct="1"/>
              <a:t>35</a:t>
            </a:fld>
            <a:endParaRPr lang="en-US" altLang="en-US" sz="120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87ADF0B1-6CE2-4A83-A98B-FEE88083AFC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2D0754D7-737E-489A-8455-495E238C15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8591B1F5-3A00-423B-9426-8A01F22F51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E991C5F-2012-4B73-AB01-2FF0C10B472B}" type="slidenum">
              <a:rPr lang="en-US" altLang="en-US" sz="1200"/>
              <a:pPr eaLnBrk="1" hangingPunct="1"/>
              <a:t>36</a:t>
            </a:fld>
            <a:endParaRPr lang="en-US" altLang="en-US" sz="120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E49218F2-B8A4-4317-A35E-0B5880CA2F8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a:extLst>
              <a:ext uri="{FF2B5EF4-FFF2-40B4-BE49-F238E27FC236}">
                <a16:creationId xmlns:a16="http://schemas.microsoft.com/office/drawing/2014/main" id="{5F5B9070-5D71-4383-BEC2-780319267CE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6020" name="Slide Number Placeholder 3">
            <a:extLst>
              <a:ext uri="{FF2B5EF4-FFF2-40B4-BE49-F238E27FC236}">
                <a16:creationId xmlns:a16="http://schemas.microsoft.com/office/drawing/2014/main" id="{806E2ACE-A29C-4DB7-9460-DD8E4B17303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960817E2-39CA-4DD5-8CEF-50DC5464BEBB}" type="slidenum">
              <a:rPr lang="en-US" altLang="en-US" sz="1200"/>
              <a:pPr eaLnBrk="1" hangingPunct="1"/>
              <a:t>37</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FCAF4600-3C17-4986-8126-400CA95663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0C057FFB-9724-43AD-B19A-B1B3DEF836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CC8333D7-0F63-4B49-A764-2E7927FBE5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34CE31B-5DD9-4C18-9B49-B75B42254DB8}" type="slidenum">
              <a:rPr lang="en-US" altLang="en-US" sz="1200"/>
              <a:pPr eaLnBrk="1" hangingPunct="1"/>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3B0D4C03-6AF0-40E9-8EC5-AE7F65F335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A2B907FA-E489-41E5-9E57-7269F21308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3252" name="Slide Number Placeholder 3">
            <a:extLst>
              <a:ext uri="{FF2B5EF4-FFF2-40B4-BE49-F238E27FC236}">
                <a16:creationId xmlns:a16="http://schemas.microsoft.com/office/drawing/2014/main" id="{3EFD44A7-6831-468A-BA62-E18D99C00A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DD9BB67-5C78-408E-9124-800BBE174C9C}" type="slidenum">
              <a:rPr lang="en-US" altLang="en-US" sz="1200"/>
              <a:pPr eaLnBrk="1" hangingPunct="1"/>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D7B8499D-C943-46C4-8563-6FDAF32253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C3389A35-1679-45EF-B344-001187CD39F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429F10E8-D8D6-4DD5-9D66-05CEBB09BC6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6E2195E-5922-49C3-A802-85A8A57B9F6B}" type="slidenum">
              <a:rPr lang="en-US" altLang="en-US" sz="1200"/>
              <a:pPr eaLnBrk="1" hangingPunct="1"/>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2D211D61-8DFC-40F2-8086-F2267037F1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CB148E63-C2ED-46F4-AEF3-7B81BA35C0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5300" name="Slide Number Placeholder 3">
            <a:extLst>
              <a:ext uri="{FF2B5EF4-FFF2-40B4-BE49-F238E27FC236}">
                <a16:creationId xmlns:a16="http://schemas.microsoft.com/office/drawing/2014/main" id="{CDD0E054-A31E-4199-BFE7-21713C40E62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1406870-E7FB-4AF9-8918-D3B68803C32B}" type="slidenum">
              <a:rPr lang="en-US" altLang="en-US" sz="1200"/>
              <a:pPr eaLnBrk="1" hangingPunct="1"/>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DDA936F8-B14F-4BD9-BED7-0B2D545CF21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8392F207-E480-453B-AF2D-2FE93FB3B2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5013F0FF-DE1A-49FE-BA85-785C3705BD8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2DEF2D78-5EE8-44CD-B9F4-D62BBE23F61E}" type="slidenum">
              <a:rPr lang="en-US" altLang="en-US" sz="1200"/>
              <a:pPr eaLnBrk="1" hangingPunct="1"/>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DF81603D-6426-4C21-AAD4-2A247FFF40C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C163B5FB-9CDF-4B28-A606-D53F7A75E07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7348" name="Slide Number Placeholder 3">
            <a:extLst>
              <a:ext uri="{FF2B5EF4-FFF2-40B4-BE49-F238E27FC236}">
                <a16:creationId xmlns:a16="http://schemas.microsoft.com/office/drawing/2014/main" id="{641AE9F5-3A13-43AD-B81D-99F41B15CEF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4ACEAF1-3FCD-4A62-935E-C294A812A22F}" type="slidenum">
              <a:rPr lang="en-US" altLang="en-US" sz="1200"/>
              <a:pPr eaLnBrk="1" hangingPunct="1"/>
              <a:t>9</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250D5118-CFA2-463E-9B9C-82A8ADA1F9C2}"/>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05FFA84C-522C-4C76-A8C7-95832E438982}"/>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83A6BABA-61BD-4C55-82DE-6F2DE2DFF53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4FEE2CD9-F47E-4860-8589-4EE73568B7DB}"/>
              </a:ext>
            </a:extLst>
          </p:cNvPr>
          <p:cNvSpPr>
            <a:spLocks noGrp="1"/>
          </p:cNvSpPr>
          <p:nvPr>
            <p:ph type="sldNum" sz="quarter" idx="12"/>
          </p:nvPr>
        </p:nvSpPr>
        <p:spPr>
          <a:xfrm>
            <a:off x="8229600" y="6473825"/>
            <a:ext cx="758825" cy="247650"/>
          </a:xfrm>
        </p:spPr>
        <p:txBody>
          <a:bodyPr/>
          <a:lstStyle>
            <a:lvl1pPr>
              <a:defRPr/>
            </a:lvl1pPr>
          </a:lstStyle>
          <a:p>
            <a:fld id="{1FBF5FE7-2E7A-466D-9ED4-F1B3E37D5D8D}" type="slidenum">
              <a:rPr lang="en-US" altLang="en-US"/>
              <a:pPr/>
              <a:t>‹#›</a:t>
            </a:fld>
            <a:endParaRPr lang="en-US" altLang="en-US"/>
          </a:p>
        </p:txBody>
      </p:sp>
    </p:spTree>
    <p:extLst>
      <p:ext uri="{BB962C8B-B14F-4D97-AF65-F5344CB8AC3E}">
        <p14:creationId xmlns:p14="http://schemas.microsoft.com/office/powerpoint/2010/main" val="977241617"/>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C3DED01D-2D3A-4BB9-9B50-18F75670C52E}"/>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73B0CACC-E01F-4F4C-A0B9-FF6D0DE1626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14CA8EC5-0291-4252-BBEC-0A1410BD9A2A}"/>
              </a:ext>
            </a:extLst>
          </p:cNvPr>
          <p:cNvSpPr>
            <a:spLocks noGrp="1"/>
          </p:cNvSpPr>
          <p:nvPr>
            <p:ph type="sldNum" sz="quarter" idx="12"/>
          </p:nvPr>
        </p:nvSpPr>
        <p:spPr/>
        <p:txBody>
          <a:bodyPr/>
          <a:lstStyle>
            <a:lvl1pPr>
              <a:defRPr/>
            </a:lvl1pPr>
          </a:lstStyle>
          <a:p>
            <a:fld id="{21585102-B9F7-40DE-BC8F-9CF0340541D9}" type="slidenum">
              <a:rPr lang="en-US" altLang="en-US"/>
              <a:pPr/>
              <a:t>‹#›</a:t>
            </a:fld>
            <a:endParaRPr lang="en-US" altLang="en-US"/>
          </a:p>
        </p:txBody>
      </p:sp>
    </p:spTree>
    <p:extLst>
      <p:ext uri="{BB962C8B-B14F-4D97-AF65-F5344CB8AC3E}">
        <p14:creationId xmlns:p14="http://schemas.microsoft.com/office/powerpoint/2010/main" val="3888076648"/>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9278EC-73C7-4CEE-BC76-0A6C2C9EE5DC}"/>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BF2B0332-FD46-4F9C-8C94-B2AFFDCD515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1D6F5FB-606C-4649-BE27-01E85871B8F2}"/>
              </a:ext>
            </a:extLst>
          </p:cNvPr>
          <p:cNvSpPr>
            <a:spLocks noGrp="1"/>
          </p:cNvSpPr>
          <p:nvPr>
            <p:ph type="sldNum" sz="quarter" idx="12"/>
          </p:nvPr>
        </p:nvSpPr>
        <p:spPr/>
        <p:txBody>
          <a:bodyPr/>
          <a:lstStyle>
            <a:lvl1pPr>
              <a:defRPr/>
            </a:lvl1pPr>
          </a:lstStyle>
          <a:p>
            <a:fld id="{525D806D-F531-41E5-90DA-AC504F23A254}" type="slidenum">
              <a:rPr lang="en-US" altLang="en-US"/>
              <a:pPr/>
              <a:t>‹#›</a:t>
            </a:fld>
            <a:endParaRPr lang="en-US" altLang="en-US"/>
          </a:p>
        </p:txBody>
      </p:sp>
    </p:spTree>
    <p:extLst>
      <p:ext uri="{BB962C8B-B14F-4D97-AF65-F5344CB8AC3E}">
        <p14:creationId xmlns:p14="http://schemas.microsoft.com/office/powerpoint/2010/main" val="2039921049"/>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902B3C6C-A123-4744-AB72-660B6BB32EDD}"/>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7F935CE9-453A-4C9E-8F5F-6EC90D61073A}"/>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984CD6FC-8CFC-4E0E-8FC1-E42DFF37F0F2}"/>
              </a:ext>
            </a:extLst>
          </p:cNvPr>
          <p:cNvSpPr>
            <a:spLocks noGrp="1"/>
          </p:cNvSpPr>
          <p:nvPr>
            <p:ph type="sldNum" sz="quarter" idx="12"/>
          </p:nvPr>
        </p:nvSpPr>
        <p:spPr>
          <a:xfrm>
            <a:off x="8229600" y="6473825"/>
            <a:ext cx="758825" cy="247650"/>
          </a:xfrm>
        </p:spPr>
        <p:txBody>
          <a:bodyPr/>
          <a:lstStyle>
            <a:lvl1pPr>
              <a:defRPr/>
            </a:lvl1pPr>
          </a:lstStyle>
          <a:p>
            <a:fld id="{E8C23AF6-BF42-4845-B05A-045BB1021B10}" type="slidenum">
              <a:rPr lang="en-US" altLang="en-US"/>
              <a:pPr/>
              <a:t>‹#›</a:t>
            </a:fld>
            <a:endParaRPr lang="en-US" altLang="en-US"/>
          </a:p>
        </p:txBody>
      </p:sp>
    </p:spTree>
    <p:extLst>
      <p:ext uri="{BB962C8B-B14F-4D97-AF65-F5344CB8AC3E}">
        <p14:creationId xmlns:p14="http://schemas.microsoft.com/office/powerpoint/2010/main" val="4131320023"/>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4E812B7B-6F72-44EA-AAD1-AC21913C3515}"/>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8E63A366-A0A0-46B9-A0AD-8AD97141D6E2}"/>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3E9615BD-0747-4584-BFC5-134FE820E9D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87AEFD06-B720-4CDD-B637-1180B03E2C1E}"/>
              </a:ext>
            </a:extLst>
          </p:cNvPr>
          <p:cNvSpPr>
            <a:spLocks noGrp="1"/>
          </p:cNvSpPr>
          <p:nvPr>
            <p:ph type="sldNum" sz="quarter" idx="12"/>
          </p:nvPr>
        </p:nvSpPr>
        <p:spPr/>
        <p:txBody>
          <a:bodyPr/>
          <a:lstStyle>
            <a:lvl1pPr>
              <a:defRPr/>
            </a:lvl1pPr>
          </a:lstStyle>
          <a:p>
            <a:fld id="{4E7D11BA-CB86-4911-98B1-B372A862DB31}" type="slidenum">
              <a:rPr lang="en-US" altLang="en-US"/>
              <a:pPr/>
              <a:t>‹#›</a:t>
            </a:fld>
            <a:endParaRPr lang="en-US" altLang="en-US"/>
          </a:p>
        </p:txBody>
      </p:sp>
    </p:spTree>
    <p:extLst>
      <p:ext uri="{BB962C8B-B14F-4D97-AF65-F5344CB8AC3E}">
        <p14:creationId xmlns:p14="http://schemas.microsoft.com/office/powerpoint/2010/main" val="1672475523"/>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BE7B4C3A-C021-445C-A298-3BF2BD80A25A}"/>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EFB8729D-7D17-40C8-B95A-0CD4046CD56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263270F9-1290-4F67-9393-B52D2A668071}"/>
              </a:ext>
            </a:extLst>
          </p:cNvPr>
          <p:cNvSpPr>
            <a:spLocks noGrp="1"/>
          </p:cNvSpPr>
          <p:nvPr>
            <p:ph type="sldNum" sz="quarter" idx="12"/>
          </p:nvPr>
        </p:nvSpPr>
        <p:spPr/>
        <p:txBody>
          <a:bodyPr/>
          <a:lstStyle>
            <a:lvl1pPr>
              <a:defRPr/>
            </a:lvl1pPr>
          </a:lstStyle>
          <a:p>
            <a:fld id="{3A060E4B-E60D-4A6F-9F59-73D7D8C48A55}" type="slidenum">
              <a:rPr lang="en-US" altLang="en-US"/>
              <a:pPr/>
              <a:t>‹#›</a:t>
            </a:fld>
            <a:endParaRPr lang="en-US" altLang="en-US"/>
          </a:p>
        </p:txBody>
      </p:sp>
    </p:spTree>
    <p:extLst>
      <p:ext uri="{BB962C8B-B14F-4D97-AF65-F5344CB8AC3E}">
        <p14:creationId xmlns:p14="http://schemas.microsoft.com/office/powerpoint/2010/main" val="1957900249"/>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A3CF98C9-51D3-4E68-930C-6931949AA7CB}"/>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25B2FEB8-3A8C-4734-A780-7B28E963BDC5}"/>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5FA9F588-EF31-41B4-8842-61F833CEF706}"/>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A37A3EBC-9690-4886-8D96-869F996122A9}"/>
              </a:ext>
            </a:extLst>
          </p:cNvPr>
          <p:cNvSpPr>
            <a:spLocks noGrp="1"/>
          </p:cNvSpPr>
          <p:nvPr>
            <p:ph type="sldNum" sz="quarter" idx="12"/>
          </p:nvPr>
        </p:nvSpPr>
        <p:spPr>
          <a:xfrm>
            <a:off x="8229600" y="6477000"/>
            <a:ext cx="762000" cy="247650"/>
          </a:xfrm>
        </p:spPr>
        <p:txBody>
          <a:bodyPr/>
          <a:lstStyle>
            <a:lvl1pPr>
              <a:defRPr/>
            </a:lvl1pPr>
          </a:lstStyle>
          <a:p>
            <a:fld id="{6B0EDB65-4A0E-483D-93C0-A3A85B85C13C}" type="slidenum">
              <a:rPr lang="en-US" altLang="en-US"/>
              <a:pPr/>
              <a:t>‹#›</a:t>
            </a:fld>
            <a:endParaRPr lang="en-US" altLang="en-US"/>
          </a:p>
        </p:txBody>
      </p:sp>
    </p:spTree>
    <p:extLst>
      <p:ext uri="{BB962C8B-B14F-4D97-AF65-F5344CB8AC3E}">
        <p14:creationId xmlns:p14="http://schemas.microsoft.com/office/powerpoint/2010/main" val="3438706755"/>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994DB557-8212-4032-A41A-F8982CADE6B6}"/>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0CA36DCC-8FA9-4850-90A1-C2EA21F573B5}"/>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55B0CC8E-7D0D-4C68-9D6B-9724B17F0DCB}"/>
              </a:ext>
            </a:extLst>
          </p:cNvPr>
          <p:cNvSpPr>
            <a:spLocks noGrp="1"/>
          </p:cNvSpPr>
          <p:nvPr>
            <p:ph type="sldNum" sz="quarter" idx="12"/>
          </p:nvPr>
        </p:nvSpPr>
        <p:spPr/>
        <p:txBody>
          <a:bodyPr/>
          <a:lstStyle>
            <a:lvl1pPr>
              <a:defRPr/>
            </a:lvl1pPr>
          </a:lstStyle>
          <a:p>
            <a:fld id="{AD13F38E-84B6-42BC-9D65-9A1802F993E1}" type="slidenum">
              <a:rPr lang="en-US" altLang="en-US"/>
              <a:pPr/>
              <a:t>‹#›</a:t>
            </a:fld>
            <a:endParaRPr lang="en-US" altLang="en-US"/>
          </a:p>
        </p:txBody>
      </p:sp>
    </p:spTree>
    <p:extLst>
      <p:ext uri="{BB962C8B-B14F-4D97-AF65-F5344CB8AC3E}">
        <p14:creationId xmlns:p14="http://schemas.microsoft.com/office/powerpoint/2010/main" val="3937842948"/>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4AFAA877-3BCF-496A-989B-CC77F68C64D1}"/>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C36C9490-7055-4570-B3E6-F5220017058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D41B0439-2D51-43F6-B58F-6296BFE54748}"/>
              </a:ext>
            </a:extLst>
          </p:cNvPr>
          <p:cNvSpPr>
            <a:spLocks noGrp="1"/>
          </p:cNvSpPr>
          <p:nvPr>
            <p:ph type="sldNum" sz="quarter" idx="12"/>
          </p:nvPr>
        </p:nvSpPr>
        <p:spPr/>
        <p:txBody>
          <a:bodyPr/>
          <a:lstStyle>
            <a:lvl1pPr>
              <a:defRPr/>
            </a:lvl1pPr>
          </a:lstStyle>
          <a:p>
            <a:fld id="{BD52747F-EB18-4050-B66E-591EAAB02A6C}" type="slidenum">
              <a:rPr lang="en-US" altLang="en-US"/>
              <a:pPr/>
              <a:t>‹#›</a:t>
            </a:fld>
            <a:endParaRPr lang="en-US" altLang="en-US"/>
          </a:p>
        </p:txBody>
      </p:sp>
    </p:spTree>
    <p:extLst>
      <p:ext uri="{BB962C8B-B14F-4D97-AF65-F5344CB8AC3E}">
        <p14:creationId xmlns:p14="http://schemas.microsoft.com/office/powerpoint/2010/main" val="108218705"/>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61C706AD-7F80-42AC-A1BF-7DC0816FA2B6}"/>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78EAD47C-EAC3-4C41-BBDD-B71D56917440}"/>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52F3F137-5BC1-4BA8-A364-A8B5F183C605}"/>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2F20AEF8-FD54-45DF-95F3-7B715D7F55C8}"/>
              </a:ext>
            </a:extLst>
          </p:cNvPr>
          <p:cNvSpPr>
            <a:spLocks noGrp="1"/>
          </p:cNvSpPr>
          <p:nvPr>
            <p:ph type="sldNum" sz="quarter" idx="12"/>
          </p:nvPr>
        </p:nvSpPr>
        <p:spPr/>
        <p:txBody>
          <a:bodyPr/>
          <a:lstStyle>
            <a:lvl1pPr>
              <a:defRPr/>
            </a:lvl1pPr>
          </a:lstStyle>
          <a:p>
            <a:fld id="{083ACFF5-0DC7-4C34-A1C5-DD77F96B27E7}" type="slidenum">
              <a:rPr lang="en-US" altLang="en-US"/>
              <a:pPr/>
              <a:t>‹#›</a:t>
            </a:fld>
            <a:endParaRPr lang="en-US" altLang="en-US"/>
          </a:p>
        </p:txBody>
      </p:sp>
    </p:spTree>
    <p:extLst>
      <p:ext uri="{BB962C8B-B14F-4D97-AF65-F5344CB8AC3E}">
        <p14:creationId xmlns:p14="http://schemas.microsoft.com/office/powerpoint/2010/main" val="1522233587"/>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354FC0D4-340D-4E6F-A2CF-637F87D92FFF}"/>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CD3D7C74-5ABA-4600-833E-5308A149252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6E7E725E-444F-45C6-8991-72CFD54B51AB}"/>
              </a:ext>
            </a:extLst>
          </p:cNvPr>
          <p:cNvSpPr>
            <a:spLocks noGrp="1"/>
          </p:cNvSpPr>
          <p:nvPr>
            <p:ph type="sldNum" sz="quarter" idx="12"/>
          </p:nvPr>
        </p:nvSpPr>
        <p:spPr/>
        <p:txBody>
          <a:bodyPr/>
          <a:lstStyle>
            <a:lvl1pPr>
              <a:defRPr/>
            </a:lvl1pPr>
          </a:lstStyle>
          <a:p>
            <a:fld id="{93DE188D-7785-4AD0-9AD8-00AF2F0A0285}" type="slidenum">
              <a:rPr lang="en-US" altLang="en-US"/>
              <a:pPr/>
              <a:t>‹#›</a:t>
            </a:fld>
            <a:endParaRPr lang="en-US" altLang="en-US"/>
          </a:p>
        </p:txBody>
      </p:sp>
    </p:spTree>
    <p:extLst>
      <p:ext uri="{BB962C8B-B14F-4D97-AF65-F5344CB8AC3E}">
        <p14:creationId xmlns:p14="http://schemas.microsoft.com/office/powerpoint/2010/main" val="1615228702"/>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70E93F38-BEA9-40E7-97F8-1FAD1AAE0EC2}"/>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029" name="Text Placeholder 7">
            <a:extLst>
              <a:ext uri="{FF2B5EF4-FFF2-40B4-BE49-F238E27FC236}">
                <a16:creationId xmlns:a16="http://schemas.microsoft.com/office/drawing/2014/main" id="{7B12D74D-5FBF-405D-97E9-4C0282895FA0}"/>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76E67E73-5FCD-4B44-9D72-02A76644D6A2}"/>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05427514-3A75-4DBF-843E-966FAB06B4AB}"/>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CF76BAFB-3F40-442D-B24A-7992C94DD2AE}"/>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a:defRPr sz="1200">
                <a:solidFill>
                  <a:srgbClr val="D38E27"/>
                </a:solidFill>
              </a:defRPr>
            </a:lvl1pPr>
          </a:lstStyle>
          <a:p>
            <a:fld id="{15B7A4D7-DA85-4A72-8814-38938C9AF2F5}" type="slidenum">
              <a:rPr lang="en-US" altLang="en-US"/>
              <a:pPr/>
              <a:t>‹#›</a:t>
            </a:fld>
            <a:endParaRPr lang="en-US" altLang="en-US"/>
          </a:p>
        </p:txBody>
      </p:sp>
      <p:sp>
        <p:nvSpPr>
          <p:cNvPr id="10" name="Title Placeholder 9">
            <a:extLst>
              <a:ext uri="{FF2B5EF4-FFF2-40B4-BE49-F238E27FC236}">
                <a16:creationId xmlns:a16="http://schemas.microsoft.com/office/drawing/2014/main" id="{B0750E7C-E522-40F6-869F-2081212F7875}"/>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0CCB8A94-16AF-4704-9357-B0D266552F00}"/>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2" name="Straight Connector 11">
            <a:extLst>
              <a:ext uri="{FF2B5EF4-FFF2-40B4-BE49-F238E27FC236}">
                <a16:creationId xmlns:a16="http://schemas.microsoft.com/office/drawing/2014/main" id="{DEF32945-08EC-4C1A-A500-6718E4DA7F03}"/>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5500" r:id="rId1"/>
    <p:sldLayoutId id="2147485501" r:id="rId2"/>
    <p:sldLayoutId id="2147485502" r:id="rId3"/>
    <p:sldLayoutId id="2147485497" r:id="rId4"/>
    <p:sldLayoutId id="2147485503" r:id="rId5"/>
    <p:sldLayoutId id="2147485498" r:id="rId6"/>
    <p:sldLayoutId id="2147485504" r:id="rId7"/>
    <p:sldLayoutId id="2147485505" r:id="rId8"/>
    <p:sldLayoutId id="2147485506" r:id="rId9"/>
    <p:sldLayoutId id="2147485499" r:id="rId10"/>
    <p:sldLayoutId id="2147485507"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92D7C498-D205-41E5-B83D-92746F487BF3}"/>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Why  is  the resurrection important?</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FC5609F-0FE7-48A3-9E81-88CB5435D5D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4A3F0F0-892B-487D-988B-1E81D9A1A985}"/>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But there were other </a:t>
            </a:r>
            <a:r>
              <a:rPr lang="en-US" sz="4400" b="1" dirty="0" err="1">
                <a:solidFill>
                  <a:srgbClr val="990033"/>
                </a:solidFill>
                <a:effectLst>
                  <a:outerShdw blurRad="38100" dist="38100" dir="2700000" algn="tl">
                    <a:srgbClr val="000000">
                      <a:alpha val="43137"/>
                    </a:srgbClr>
                  </a:outerShdw>
                </a:effectLst>
                <a:latin typeface="Arial Narrow" pitchFamily="34" charset="0"/>
              </a:rPr>
              <a:t>resur-rections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I Kings 17:21-22 - Then he stretched himself out on the boy three times and cried to the LORD, “O LORD my God, let this boy’s life return to him!”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LORD heard Elijah’s cry, and the boy’s life returned to him</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and he lived.</a:t>
            </a:r>
          </a:p>
        </p:txBody>
      </p:sp>
      <p:sp>
        <p:nvSpPr>
          <p:cNvPr id="4" name="Rectangle 3">
            <a:extLst>
              <a:ext uri="{FF2B5EF4-FFF2-40B4-BE49-F238E27FC236}">
                <a16:creationId xmlns:a16="http://schemas.microsoft.com/office/drawing/2014/main" id="{E2014303-B8AC-412D-94BF-23ABDDDB2902}"/>
              </a:ext>
            </a:extLst>
          </p:cNvPr>
          <p:cNvSpPr/>
          <p:nvPr/>
        </p:nvSpPr>
        <p:spPr>
          <a:xfrm>
            <a:off x="762000" y="152400"/>
            <a:ext cx="7848600" cy="954088"/>
          </a:xfrm>
          <a:prstGeom prst="rect">
            <a:avLst/>
          </a:prstGeom>
        </p:spPr>
        <p:txBody>
          <a:bodyPr>
            <a:spAutoFit/>
          </a:bodyPr>
          <a:lstStyle/>
          <a:p>
            <a:pPr marL="571500" indent="-571500" algn="ctr">
              <a:defRPr/>
            </a:pPr>
            <a:r>
              <a:rPr lang="en-US" dirty="0">
                <a:solidFill>
                  <a:srgbClr val="002060"/>
                </a:solidFill>
                <a:effectLst>
                  <a:outerShdw blurRad="38100" dist="38100" dir="2700000" algn="tl">
                    <a:srgbClr val="000000">
                      <a:alpha val="43137"/>
                    </a:srgbClr>
                  </a:outerShdw>
                </a:effectLst>
              </a:rPr>
              <a:t>I.  Because It Confirms that Jesus is</a:t>
            </a:r>
          </a:p>
          <a:p>
            <a:pPr marL="571500" indent="-571500" algn="ctr">
              <a:defRPr/>
            </a:pPr>
            <a:r>
              <a:rPr lang="en-US" dirty="0">
                <a:solidFill>
                  <a:srgbClr val="002060"/>
                </a:solidFill>
                <a:effectLst>
                  <a:outerShdw blurRad="38100" dist="38100" dir="2700000" algn="tl">
                    <a:srgbClr val="000000">
                      <a:alpha val="43137"/>
                    </a:srgbClr>
                  </a:outerShdw>
                </a:effectLst>
              </a:rPr>
              <a:t>Who He Claimed to Be.</a:t>
            </a:r>
            <a:endParaRPr lang="en-US" dirty="0">
              <a:solidFill>
                <a:srgbClr val="002060"/>
              </a:solidFill>
            </a:endParaRP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DEF930A-5684-4C7E-B6E5-9E19B21D2F4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AE3B5A7-57FA-4B07-8373-3027B406224B}"/>
              </a:ext>
            </a:extLst>
          </p:cNvPr>
          <p:cNvSpPr>
            <a:spLocks noGrp="1" noChangeArrowheads="1"/>
          </p:cNvSpPr>
          <p:nvPr>
            <p:ph idx="1"/>
          </p:nvPr>
        </p:nvSpPr>
        <p:spPr>
          <a:xfrm>
            <a:off x="457200" y="1066800"/>
            <a:ext cx="8229600" cy="5791200"/>
          </a:xfrm>
        </p:spPr>
        <p:txBody>
          <a:bodyPr>
            <a:normAutofit fontScale="92500"/>
          </a:bodyPr>
          <a:lstStyle/>
          <a:p>
            <a:pPr marL="609600" indent="-609600" algn="just" eaLnBrk="1" fontAlgn="auto" hangingPunct="1">
              <a:spcAft>
                <a:spcPts val="0"/>
              </a:spcAft>
              <a:buFont typeface="Wingdings 2" panose="05020102010507070707" pitchFamily="18" charset="2"/>
              <a:buNone/>
              <a:defRPr/>
            </a:pPr>
            <a:r>
              <a:rPr lang="en-US" sz="4800" b="1" dirty="0">
                <a:solidFill>
                  <a:srgbClr val="990033"/>
                </a:solidFill>
                <a:effectLst>
                  <a:outerShdw blurRad="38100" dist="38100" dir="2700000" algn="tl">
                    <a:srgbClr val="000000">
                      <a:alpha val="43137"/>
                    </a:srgbClr>
                  </a:outerShdw>
                </a:effectLst>
                <a:latin typeface="Arial Narrow" pitchFamily="34" charset="0"/>
              </a:rPr>
              <a:t>A. But there were other </a:t>
            </a:r>
            <a:r>
              <a:rPr lang="en-US" sz="4800" b="1" dirty="0" err="1">
                <a:solidFill>
                  <a:srgbClr val="990033"/>
                </a:solidFill>
                <a:effectLst>
                  <a:outerShdw blurRad="38100" dist="38100" dir="2700000" algn="tl">
                    <a:srgbClr val="000000">
                      <a:alpha val="43137"/>
                    </a:srgbClr>
                  </a:outerShdw>
                </a:effectLst>
                <a:latin typeface="Arial Narrow" pitchFamily="34" charset="0"/>
              </a:rPr>
              <a:t>resur-rections</a:t>
            </a:r>
            <a:r>
              <a:rPr lang="en-US" sz="4800" b="1" dirty="0">
                <a:solidFill>
                  <a:srgbClr val="990033"/>
                </a:solidFill>
                <a:effectLst>
                  <a:outerShdw blurRad="38100" dist="38100" dir="2700000" algn="tl">
                    <a:srgbClr val="000000">
                      <a:alpha val="43137"/>
                    </a:srgbClr>
                  </a:outerShdw>
                </a:effectLst>
                <a:latin typeface="Arial Narrow" pitchFamily="34" charset="0"/>
              </a:rPr>
              <a:t>.</a:t>
            </a:r>
          </a:p>
          <a:p>
            <a:pPr algn="just">
              <a:lnSpc>
                <a:spcPct val="110000"/>
              </a:lnSpc>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II Kings 4:32-35 - When Elisha reached the house,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there was the boy lying dead on his couch</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He went in, shut the door on the two of them and prayed to the LORD. Then he got on the bed and lay upon the boy, mouth to mouth, eyes to eyes, hands to hands. As he stretched himself out upon him,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boy’s body grew warm</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Elisha turned away and walked back and forth in the room and then got on the bed and stretched out upon him once more.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boy sneezed seven times and opened his eyes</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D241666F-8193-4B44-8A6F-0C0497E85A45}"/>
              </a:ext>
            </a:extLst>
          </p:cNvPr>
          <p:cNvSpPr/>
          <p:nvPr/>
        </p:nvSpPr>
        <p:spPr>
          <a:xfrm>
            <a:off x="762000" y="152400"/>
            <a:ext cx="7848600" cy="954088"/>
          </a:xfrm>
          <a:prstGeom prst="rect">
            <a:avLst/>
          </a:prstGeom>
        </p:spPr>
        <p:txBody>
          <a:bodyPr>
            <a:spAutoFit/>
          </a:bodyPr>
          <a:lstStyle/>
          <a:p>
            <a:pPr marL="571500" indent="-571500" algn="ctr">
              <a:defRPr/>
            </a:pPr>
            <a:r>
              <a:rPr lang="en-US" dirty="0">
                <a:solidFill>
                  <a:srgbClr val="002060"/>
                </a:solidFill>
                <a:effectLst>
                  <a:outerShdw blurRad="38100" dist="38100" dir="2700000" algn="tl">
                    <a:srgbClr val="000000">
                      <a:alpha val="43137"/>
                    </a:srgbClr>
                  </a:outerShdw>
                </a:effectLst>
              </a:rPr>
              <a:t>I.  Because It Confirms that Jesus is</a:t>
            </a:r>
          </a:p>
          <a:p>
            <a:pPr marL="571500" indent="-571500" algn="ctr">
              <a:defRPr/>
            </a:pPr>
            <a:r>
              <a:rPr lang="en-US" dirty="0">
                <a:solidFill>
                  <a:srgbClr val="002060"/>
                </a:solidFill>
                <a:effectLst>
                  <a:outerShdw blurRad="38100" dist="38100" dir="2700000" algn="tl">
                    <a:srgbClr val="000000">
                      <a:alpha val="43137"/>
                    </a:srgbClr>
                  </a:outerShdw>
                </a:effectLst>
              </a:rPr>
              <a:t>Who He Claimed to Be.</a:t>
            </a:r>
            <a:endParaRPr lang="en-US" dirty="0">
              <a:solidFill>
                <a:srgbClr val="002060"/>
              </a:solidFill>
            </a:endParaRP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35D11F7-D24F-48EC-AF3C-5B516201773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027BAA1-4AA5-4746-9678-B16059199A6F}"/>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But there were other </a:t>
            </a:r>
            <a:r>
              <a:rPr lang="en-US" sz="4400" b="1" dirty="0" err="1">
                <a:solidFill>
                  <a:srgbClr val="990033"/>
                </a:solidFill>
                <a:effectLst>
                  <a:outerShdw blurRad="38100" dist="38100" dir="2700000" algn="tl">
                    <a:srgbClr val="000000">
                      <a:alpha val="43137"/>
                    </a:srgbClr>
                  </a:outerShdw>
                </a:effectLst>
                <a:latin typeface="Arial Narrow" pitchFamily="34" charset="0"/>
              </a:rPr>
              <a:t>resur-rections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II Kings 13:20-21 - Now Moabite raiders used to enter the country every spring. Once while some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Israelites were burying a man</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suddenly they saw a band of raiders; so they threw the man’s body into Elisha’s tomb.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When the body touched Elisha’s bones, the man came to life and stood up on his feet</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7F5ED031-148E-478B-93B4-34AD1D2242EA}"/>
              </a:ext>
            </a:extLst>
          </p:cNvPr>
          <p:cNvSpPr/>
          <p:nvPr/>
        </p:nvSpPr>
        <p:spPr>
          <a:xfrm>
            <a:off x="762000" y="152400"/>
            <a:ext cx="7848600" cy="954088"/>
          </a:xfrm>
          <a:prstGeom prst="rect">
            <a:avLst/>
          </a:prstGeom>
        </p:spPr>
        <p:txBody>
          <a:bodyPr>
            <a:spAutoFit/>
          </a:bodyPr>
          <a:lstStyle/>
          <a:p>
            <a:pPr marL="571500" indent="-571500" algn="ctr">
              <a:defRPr/>
            </a:pPr>
            <a:r>
              <a:rPr lang="en-US" dirty="0">
                <a:solidFill>
                  <a:srgbClr val="002060"/>
                </a:solidFill>
                <a:effectLst>
                  <a:outerShdw blurRad="38100" dist="38100" dir="2700000" algn="tl">
                    <a:srgbClr val="000000">
                      <a:alpha val="43137"/>
                    </a:srgbClr>
                  </a:outerShdw>
                </a:effectLst>
              </a:rPr>
              <a:t>I.  Because It Confirms that Jesus is</a:t>
            </a:r>
          </a:p>
          <a:p>
            <a:pPr marL="571500" indent="-571500" algn="ctr">
              <a:defRPr/>
            </a:pPr>
            <a:r>
              <a:rPr lang="en-US" dirty="0">
                <a:solidFill>
                  <a:srgbClr val="002060"/>
                </a:solidFill>
                <a:effectLst>
                  <a:outerShdw blurRad="38100" dist="38100" dir="2700000" algn="tl">
                    <a:srgbClr val="000000">
                      <a:alpha val="43137"/>
                    </a:srgbClr>
                  </a:outerShdw>
                </a:effectLst>
              </a:rPr>
              <a:t>Who He Claimed to Be.</a:t>
            </a:r>
            <a:endParaRPr lang="en-US" dirty="0">
              <a:solidFill>
                <a:srgbClr val="002060"/>
              </a:solidFill>
            </a:endParaRP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4515791-043C-4167-ADC5-56C25EA5B00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5B64F43-75B9-4927-922A-43F4FCE55D00}"/>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But there were other </a:t>
            </a:r>
            <a:r>
              <a:rPr lang="en-US" sz="4400" b="1" dirty="0" err="1">
                <a:solidFill>
                  <a:srgbClr val="990033"/>
                </a:solidFill>
                <a:effectLst>
                  <a:outerShdw blurRad="38100" dist="38100" dir="2700000" algn="tl">
                    <a:srgbClr val="000000">
                      <a:alpha val="43137"/>
                    </a:srgbClr>
                  </a:outerShdw>
                </a:effectLst>
                <a:latin typeface="Arial Narrow" pitchFamily="34" charset="0"/>
              </a:rPr>
              <a:t>resur-rections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Acts 9:40 - Peter sent them all out of the room; then he got down on his knees and prayed.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Turning toward the dead woman, he said, “Tabitha, get up.” She opened her eyes, and seeing Peter she sat up</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D5DC7784-DDD1-47DE-AF44-00603243CD63}"/>
              </a:ext>
            </a:extLst>
          </p:cNvPr>
          <p:cNvSpPr/>
          <p:nvPr/>
        </p:nvSpPr>
        <p:spPr>
          <a:xfrm>
            <a:off x="762000" y="152400"/>
            <a:ext cx="7848600" cy="954088"/>
          </a:xfrm>
          <a:prstGeom prst="rect">
            <a:avLst/>
          </a:prstGeom>
        </p:spPr>
        <p:txBody>
          <a:bodyPr>
            <a:spAutoFit/>
          </a:bodyPr>
          <a:lstStyle/>
          <a:p>
            <a:pPr marL="571500" indent="-571500" algn="ctr">
              <a:defRPr/>
            </a:pPr>
            <a:r>
              <a:rPr lang="en-US" dirty="0">
                <a:solidFill>
                  <a:srgbClr val="002060"/>
                </a:solidFill>
                <a:effectLst>
                  <a:outerShdw blurRad="38100" dist="38100" dir="2700000" algn="tl">
                    <a:srgbClr val="000000">
                      <a:alpha val="43137"/>
                    </a:srgbClr>
                  </a:outerShdw>
                </a:effectLst>
              </a:rPr>
              <a:t>I.  Because It Confirms that Jesus is</a:t>
            </a:r>
          </a:p>
          <a:p>
            <a:pPr marL="571500" indent="-571500" algn="ctr">
              <a:defRPr/>
            </a:pPr>
            <a:r>
              <a:rPr lang="en-US" dirty="0">
                <a:solidFill>
                  <a:srgbClr val="002060"/>
                </a:solidFill>
                <a:effectLst>
                  <a:outerShdw blurRad="38100" dist="38100" dir="2700000" algn="tl">
                    <a:srgbClr val="000000">
                      <a:alpha val="43137"/>
                    </a:srgbClr>
                  </a:outerShdw>
                </a:effectLst>
              </a:rPr>
              <a:t>Who He Claimed to Be.</a:t>
            </a:r>
            <a:endParaRPr lang="en-US" dirty="0">
              <a:solidFill>
                <a:srgbClr val="002060"/>
              </a:solidFill>
            </a:endParaRP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3E69808-3CC5-459B-A636-00767490557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7A655BC-50AC-4DC3-9625-FFA03FCD4058}"/>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But there were other </a:t>
            </a:r>
            <a:r>
              <a:rPr lang="en-US" sz="4400" b="1" dirty="0" err="1">
                <a:solidFill>
                  <a:srgbClr val="990033"/>
                </a:solidFill>
                <a:effectLst>
                  <a:outerShdw blurRad="38100" dist="38100" dir="2700000" algn="tl">
                    <a:srgbClr val="000000">
                      <a:alpha val="43137"/>
                    </a:srgbClr>
                  </a:outerShdw>
                </a:effectLst>
                <a:latin typeface="Arial Narrow" pitchFamily="34" charset="0"/>
              </a:rPr>
              <a:t>resur-rections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Acts 20:9-10 - Seated in a window was a young man named </a:t>
            </a:r>
            <a:r>
              <a:rPr lang="en-US" sz="2400" b="1" dirty="0" err="1">
                <a:solidFill>
                  <a:schemeClr val="tx1"/>
                </a:solidFill>
                <a:effectLst>
                  <a:outerShdw blurRad="38100" dist="38100" dir="2700000" algn="tl">
                    <a:srgbClr val="000000">
                      <a:alpha val="43137"/>
                    </a:srgbClr>
                  </a:outerShdw>
                </a:effectLst>
                <a:latin typeface="Arial" pitchFamily="34" charset="0"/>
                <a:cs typeface="Arial" pitchFamily="34" charset="0"/>
              </a:rPr>
              <a:t>Eutychus</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who was sinking into a deep sleep as Paul talked on and on. When he was sound asleep,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fell to the ground from the third story and was picked up dead</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Paul went down, threw himself on the young man and put his arms around him.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Don’t be alarmed,” he said. “He’s alive</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C0BBBBE8-4BA3-4257-9EC4-46F33872CDAA}"/>
              </a:ext>
            </a:extLst>
          </p:cNvPr>
          <p:cNvSpPr/>
          <p:nvPr/>
        </p:nvSpPr>
        <p:spPr>
          <a:xfrm>
            <a:off x="762000" y="152400"/>
            <a:ext cx="7848600" cy="954088"/>
          </a:xfrm>
          <a:prstGeom prst="rect">
            <a:avLst/>
          </a:prstGeom>
        </p:spPr>
        <p:txBody>
          <a:bodyPr>
            <a:spAutoFit/>
          </a:bodyPr>
          <a:lstStyle/>
          <a:p>
            <a:pPr marL="571500" indent="-571500" algn="ctr">
              <a:defRPr/>
            </a:pPr>
            <a:r>
              <a:rPr lang="en-US" dirty="0">
                <a:solidFill>
                  <a:srgbClr val="002060"/>
                </a:solidFill>
                <a:effectLst>
                  <a:outerShdw blurRad="38100" dist="38100" dir="2700000" algn="tl">
                    <a:srgbClr val="000000">
                      <a:alpha val="43137"/>
                    </a:srgbClr>
                  </a:outerShdw>
                </a:effectLst>
              </a:rPr>
              <a:t>I.  Because It Confirms that Jesus is</a:t>
            </a:r>
          </a:p>
          <a:p>
            <a:pPr marL="571500" indent="-571500" algn="ctr">
              <a:defRPr/>
            </a:pPr>
            <a:r>
              <a:rPr lang="en-US" dirty="0">
                <a:solidFill>
                  <a:srgbClr val="002060"/>
                </a:solidFill>
                <a:effectLst>
                  <a:outerShdw blurRad="38100" dist="38100" dir="2700000" algn="tl">
                    <a:srgbClr val="000000">
                      <a:alpha val="43137"/>
                    </a:srgbClr>
                  </a:outerShdw>
                </a:effectLst>
              </a:rPr>
              <a:t>Who He Claimed to Be.</a:t>
            </a:r>
            <a:endParaRPr lang="en-US" dirty="0">
              <a:solidFill>
                <a:srgbClr val="002060"/>
              </a:solidFill>
            </a:endParaRP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D788F53-A006-4F7C-A0F6-57903B88A79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E1A3C4D-A98A-4F7E-BC2E-D90D7311B2DE}"/>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But there were other </a:t>
            </a:r>
            <a:r>
              <a:rPr lang="en-US" sz="4400" b="1" dirty="0" err="1">
                <a:solidFill>
                  <a:srgbClr val="990033"/>
                </a:solidFill>
                <a:effectLst>
                  <a:outerShdw blurRad="38100" dist="38100" dir="2700000" algn="tl">
                    <a:srgbClr val="000000">
                      <a:alpha val="43137"/>
                    </a:srgbClr>
                  </a:outerShdw>
                </a:effectLst>
                <a:latin typeface="Arial Narrow" pitchFamily="34" charset="0"/>
              </a:rPr>
              <a:t>resur-rections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Mark 5:41-42 - After he put them all out, he took the child’s father and mother and the disciples who were with him, and went in where the child was.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took her by the hand and said to her</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400" b="1" i="1" dirty="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400" b="1" i="1" dirty="0" err="1">
                <a:solidFill>
                  <a:schemeClr val="tx1"/>
                </a:solidFill>
                <a:effectLst>
                  <a:outerShdw blurRad="38100" dist="38100" dir="2700000" algn="tl">
                    <a:srgbClr val="000000">
                      <a:alpha val="43137"/>
                    </a:srgbClr>
                  </a:outerShdw>
                </a:effectLst>
                <a:latin typeface="Arial" pitchFamily="34" charset="0"/>
                <a:cs typeface="Arial" pitchFamily="34" charset="0"/>
              </a:rPr>
              <a:t>Talitha</a:t>
            </a:r>
            <a:r>
              <a:rPr lang="en-US" sz="2400" b="1" i="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400" b="1" i="1" dirty="0" err="1">
                <a:solidFill>
                  <a:schemeClr val="tx1"/>
                </a:solidFill>
                <a:effectLst>
                  <a:outerShdw blurRad="38100" dist="38100" dir="2700000" algn="tl">
                    <a:srgbClr val="000000">
                      <a:alpha val="43137"/>
                    </a:srgbClr>
                  </a:outerShdw>
                </a:effectLst>
                <a:latin typeface="Arial" pitchFamily="34" charset="0"/>
                <a:cs typeface="Arial" pitchFamily="34" charset="0"/>
              </a:rPr>
              <a:t>koum</a:t>
            </a:r>
            <a:r>
              <a:rPr lang="en-US" sz="2400" b="1" i="1" dirty="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(which means,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Little girl, I say to you, get up</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4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Immediately the girl stood up and walked around</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29FE6D54-81D4-4B4F-9112-93B6E2A79329}"/>
              </a:ext>
            </a:extLst>
          </p:cNvPr>
          <p:cNvSpPr/>
          <p:nvPr/>
        </p:nvSpPr>
        <p:spPr>
          <a:xfrm>
            <a:off x="762000" y="152400"/>
            <a:ext cx="7848600" cy="954088"/>
          </a:xfrm>
          <a:prstGeom prst="rect">
            <a:avLst/>
          </a:prstGeom>
        </p:spPr>
        <p:txBody>
          <a:bodyPr>
            <a:spAutoFit/>
          </a:bodyPr>
          <a:lstStyle/>
          <a:p>
            <a:pPr marL="571500" indent="-571500" algn="ctr">
              <a:defRPr/>
            </a:pPr>
            <a:r>
              <a:rPr lang="en-US" dirty="0">
                <a:solidFill>
                  <a:srgbClr val="002060"/>
                </a:solidFill>
                <a:effectLst>
                  <a:outerShdw blurRad="38100" dist="38100" dir="2700000" algn="tl">
                    <a:srgbClr val="000000">
                      <a:alpha val="43137"/>
                    </a:srgbClr>
                  </a:outerShdw>
                </a:effectLst>
              </a:rPr>
              <a:t>I.  Because It Confirms that Jesus is</a:t>
            </a:r>
          </a:p>
          <a:p>
            <a:pPr marL="571500" indent="-571500" algn="ctr">
              <a:defRPr/>
            </a:pPr>
            <a:r>
              <a:rPr lang="en-US" dirty="0">
                <a:solidFill>
                  <a:srgbClr val="002060"/>
                </a:solidFill>
                <a:effectLst>
                  <a:outerShdw blurRad="38100" dist="38100" dir="2700000" algn="tl">
                    <a:srgbClr val="000000">
                      <a:alpha val="43137"/>
                    </a:srgbClr>
                  </a:outerShdw>
                </a:effectLst>
              </a:rPr>
              <a:t>Who He Claimed to Be.</a:t>
            </a:r>
            <a:endParaRPr lang="en-US" dirty="0">
              <a:solidFill>
                <a:srgbClr val="002060"/>
              </a:solidFill>
            </a:endParaRP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5706AE8-4F16-417A-BBB7-E7C1AC5DDD3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EB729A4-8BDE-4AA8-9E30-FDC600D14A83}"/>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But there were other </a:t>
            </a:r>
            <a:r>
              <a:rPr lang="en-US" sz="4400" b="1" dirty="0" err="1">
                <a:solidFill>
                  <a:srgbClr val="990033"/>
                </a:solidFill>
                <a:effectLst>
                  <a:outerShdw blurRad="38100" dist="38100" dir="2700000" algn="tl">
                    <a:srgbClr val="000000">
                      <a:alpha val="43137"/>
                    </a:srgbClr>
                  </a:outerShdw>
                </a:effectLst>
                <a:latin typeface="Arial Narrow" pitchFamily="34" charset="0"/>
              </a:rPr>
              <a:t>resur-rections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Luke 7:12-15 - As he approached the town gate,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 dead person was being carried out</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 the only son of his mother, and she was a widow. And a large crowd from the town was with her. When the Lord saw her, his heart went out to her and he said, “Don’t cry.” Then he went up and touched the coffin, and those carrying it stood still.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said, “Young man, I say to you, get up!” The dead man sat up and began to talk</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and Jesus gave him back to his mother. </a:t>
            </a:r>
          </a:p>
        </p:txBody>
      </p:sp>
      <p:sp>
        <p:nvSpPr>
          <p:cNvPr id="4" name="Rectangle 3">
            <a:extLst>
              <a:ext uri="{FF2B5EF4-FFF2-40B4-BE49-F238E27FC236}">
                <a16:creationId xmlns:a16="http://schemas.microsoft.com/office/drawing/2014/main" id="{9E3BDB04-7DF8-4317-AE47-844B88C38E55}"/>
              </a:ext>
            </a:extLst>
          </p:cNvPr>
          <p:cNvSpPr/>
          <p:nvPr/>
        </p:nvSpPr>
        <p:spPr>
          <a:xfrm>
            <a:off x="762000" y="152400"/>
            <a:ext cx="7848600" cy="954088"/>
          </a:xfrm>
          <a:prstGeom prst="rect">
            <a:avLst/>
          </a:prstGeom>
        </p:spPr>
        <p:txBody>
          <a:bodyPr>
            <a:spAutoFit/>
          </a:bodyPr>
          <a:lstStyle/>
          <a:p>
            <a:pPr marL="571500" indent="-571500" algn="ctr">
              <a:defRPr/>
            </a:pPr>
            <a:r>
              <a:rPr lang="en-US" dirty="0">
                <a:solidFill>
                  <a:srgbClr val="002060"/>
                </a:solidFill>
                <a:effectLst>
                  <a:outerShdw blurRad="38100" dist="38100" dir="2700000" algn="tl">
                    <a:srgbClr val="000000">
                      <a:alpha val="43137"/>
                    </a:srgbClr>
                  </a:outerShdw>
                </a:effectLst>
              </a:rPr>
              <a:t>I.  Because It Confirms that Jesus is</a:t>
            </a:r>
          </a:p>
          <a:p>
            <a:pPr marL="571500" indent="-571500" algn="ctr">
              <a:defRPr/>
            </a:pPr>
            <a:r>
              <a:rPr lang="en-US" dirty="0">
                <a:solidFill>
                  <a:srgbClr val="002060"/>
                </a:solidFill>
                <a:effectLst>
                  <a:outerShdw blurRad="38100" dist="38100" dir="2700000" algn="tl">
                    <a:srgbClr val="000000">
                      <a:alpha val="43137"/>
                    </a:srgbClr>
                  </a:outerShdw>
                </a:effectLst>
              </a:rPr>
              <a:t>Who He Claimed to Be.</a:t>
            </a:r>
            <a:endParaRPr lang="en-US" dirty="0">
              <a:solidFill>
                <a:srgbClr val="002060"/>
              </a:solidFill>
            </a:endParaRP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EFFFFA5-576D-4C2D-8772-DE1F8EFA91C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E538F8C-AEA0-4948-8CD9-4ED9197A836A}"/>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So – what makes this resurrection different?</a:t>
            </a:r>
            <a:endParaRPr lang="en-US" sz="44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C2AF6D0C-555B-433F-963C-DFA065FA7CE2}"/>
              </a:ext>
            </a:extLst>
          </p:cNvPr>
          <p:cNvSpPr/>
          <p:nvPr/>
        </p:nvSpPr>
        <p:spPr>
          <a:xfrm>
            <a:off x="762000" y="152400"/>
            <a:ext cx="7848600" cy="954088"/>
          </a:xfrm>
          <a:prstGeom prst="rect">
            <a:avLst/>
          </a:prstGeom>
        </p:spPr>
        <p:txBody>
          <a:bodyPr>
            <a:spAutoFit/>
          </a:bodyPr>
          <a:lstStyle/>
          <a:p>
            <a:pPr marL="571500" indent="-571500" algn="ctr">
              <a:defRPr/>
            </a:pPr>
            <a:r>
              <a:rPr lang="en-US" dirty="0">
                <a:solidFill>
                  <a:srgbClr val="002060"/>
                </a:solidFill>
                <a:effectLst>
                  <a:outerShdw blurRad="38100" dist="38100" dir="2700000" algn="tl">
                    <a:srgbClr val="000000">
                      <a:alpha val="43137"/>
                    </a:srgbClr>
                  </a:outerShdw>
                </a:effectLst>
              </a:rPr>
              <a:t>I.  Because It Confirms that Jesus is</a:t>
            </a:r>
          </a:p>
          <a:p>
            <a:pPr marL="571500" indent="-571500" algn="ctr">
              <a:defRPr/>
            </a:pPr>
            <a:r>
              <a:rPr lang="en-US" dirty="0">
                <a:solidFill>
                  <a:srgbClr val="002060"/>
                </a:solidFill>
                <a:effectLst>
                  <a:outerShdw blurRad="38100" dist="38100" dir="2700000" algn="tl">
                    <a:srgbClr val="000000">
                      <a:alpha val="43137"/>
                    </a:srgbClr>
                  </a:outerShdw>
                </a:effectLst>
              </a:rPr>
              <a:t>Who He Claimed to Be.</a:t>
            </a:r>
            <a:endParaRPr lang="en-US" dirty="0">
              <a:solidFill>
                <a:srgbClr val="002060"/>
              </a:solidFill>
            </a:endParaRP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7350782-AA6F-4E7C-A72A-DC61A905CBC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2310519-3301-4E21-9A4D-39DAD15A81FC}"/>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So – what makes this resurrection different?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All these people died again.</a:t>
            </a:r>
            <a:endParaRPr lang="en-US" sz="44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FA15A0BE-7366-4690-BD75-9AB1AA10C057}"/>
              </a:ext>
            </a:extLst>
          </p:cNvPr>
          <p:cNvSpPr/>
          <p:nvPr/>
        </p:nvSpPr>
        <p:spPr>
          <a:xfrm>
            <a:off x="762000" y="152400"/>
            <a:ext cx="7848600" cy="954088"/>
          </a:xfrm>
          <a:prstGeom prst="rect">
            <a:avLst/>
          </a:prstGeom>
        </p:spPr>
        <p:txBody>
          <a:bodyPr>
            <a:spAutoFit/>
          </a:bodyPr>
          <a:lstStyle/>
          <a:p>
            <a:pPr marL="571500" indent="-571500" algn="ctr">
              <a:defRPr/>
            </a:pPr>
            <a:r>
              <a:rPr lang="en-US" dirty="0">
                <a:solidFill>
                  <a:srgbClr val="002060"/>
                </a:solidFill>
                <a:effectLst>
                  <a:outerShdw blurRad="38100" dist="38100" dir="2700000" algn="tl">
                    <a:srgbClr val="000000">
                      <a:alpha val="43137"/>
                    </a:srgbClr>
                  </a:outerShdw>
                </a:effectLst>
              </a:rPr>
              <a:t>I.  Because It Confirms that Jesus is</a:t>
            </a:r>
          </a:p>
          <a:p>
            <a:pPr marL="571500" indent="-571500" algn="ctr">
              <a:defRPr/>
            </a:pPr>
            <a:r>
              <a:rPr lang="en-US" dirty="0">
                <a:solidFill>
                  <a:srgbClr val="002060"/>
                </a:solidFill>
                <a:effectLst>
                  <a:outerShdw blurRad="38100" dist="38100" dir="2700000" algn="tl">
                    <a:srgbClr val="000000">
                      <a:alpha val="43137"/>
                    </a:srgbClr>
                  </a:outerShdw>
                </a:effectLst>
              </a:rPr>
              <a:t>Who He Claimed to Be.</a:t>
            </a:r>
            <a:endParaRPr lang="en-US" dirty="0">
              <a:solidFill>
                <a:srgbClr val="002060"/>
              </a:solidFill>
            </a:endParaRP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0DEF49C-1DD3-4B46-AD73-8FF5FB63682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04E1C10-2588-4C18-A9B6-793C25C0910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So – what makes this resurrection different?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All these people died again.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He had the power to raise 	Himself.</a:t>
            </a:r>
            <a:endParaRPr lang="en-US" sz="44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E8006BE-0C84-4892-B8C1-1FD873EB9EB9}"/>
              </a:ext>
            </a:extLst>
          </p:cNvPr>
          <p:cNvSpPr/>
          <p:nvPr/>
        </p:nvSpPr>
        <p:spPr>
          <a:xfrm>
            <a:off x="762000" y="152400"/>
            <a:ext cx="7848600" cy="954088"/>
          </a:xfrm>
          <a:prstGeom prst="rect">
            <a:avLst/>
          </a:prstGeom>
        </p:spPr>
        <p:txBody>
          <a:bodyPr>
            <a:spAutoFit/>
          </a:bodyPr>
          <a:lstStyle/>
          <a:p>
            <a:pPr marL="571500" indent="-571500" algn="ctr">
              <a:defRPr/>
            </a:pPr>
            <a:r>
              <a:rPr lang="en-US" dirty="0">
                <a:solidFill>
                  <a:srgbClr val="002060"/>
                </a:solidFill>
                <a:effectLst>
                  <a:outerShdw blurRad="38100" dist="38100" dir="2700000" algn="tl">
                    <a:srgbClr val="000000">
                      <a:alpha val="43137"/>
                    </a:srgbClr>
                  </a:outerShdw>
                </a:effectLst>
              </a:rPr>
              <a:t>I.  Because It Confirms that Jesus is</a:t>
            </a:r>
          </a:p>
          <a:p>
            <a:pPr marL="571500" indent="-571500" algn="ctr">
              <a:defRPr/>
            </a:pPr>
            <a:r>
              <a:rPr lang="en-US" dirty="0">
                <a:solidFill>
                  <a:srgbClr val="002060"/>
                </a:solidFill>
                <a:effectLst>
                  <a:outerShdw blurRad="38100" dist="38100" dir="2700000" algn="tl">
                    <a:srgbClr val="000000">
                      <a:alpha val="43137"/>
                    </a:srgbClr>
                  </a:outerShdw>
                </a:effectLst>
              </a:rPr>
              <a:t>Who He Claimed to Be.</a:t>
            </a:r>
            <a:endParaRPr lang="en-US" dirty="0">
              <a:solidFill>
                <a:srgbClr val="002060"/>
              </a:solidFill>
            </a:endParaRP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9BDD857-899A-4D48-9803-5D1412DEEAE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1461628-957A-41BE-9C10-8AE7C5832737}"/>
              </a:ext>
            </a:extLst>
          </p:cNvPr>
          <p:cNvSpPr>
            <a:spLocks noGrp="1" noChangeArrowheads="1"/>
          </p:cNvSpPr>
          <p:nvPr>
            <p:ph idx="1"/>
          </p:nvPr>
        </p:nvSpPr>
        <p:spPr>
          <a:xfrm>
            <a:off x="381000" y="1066800"/>
            <a:ext cx="8382000" cy="56388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15:35-39</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But someone may ask, “How are the dead raised? With what kind of body will they come?” How foolish! What you sow does not come to life unless it dies. When you sow, you do not plant the body that will be, but just a seed, perhaps of wheat or of something else. But God gives it a body as he has determined, and to each kind of seed he gives its own body. All flesh is not the same: Men have one kind of flesh, animals have another, birds another and fish another. </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A06635B-1728-4FC3-83A9-84F2F355480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5C08511-BECD-4DF4-9F19-877E08AB7661}"/>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So – what makes this resurrection different?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All these people died again.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He had the power to raise 	Himself.</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Only God could do this!</a:t>
            </a:r>
            <a:endParaRPr lang="en-US" sz="44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C5DF841A-80AE-4330-A89B-2D0DD631FDDD}"/>
              </a:ext>
            </a:extLst>
          </p:cNvPr>
          <p:cNvSpPr/>
          <p:nvPr/>
        </p:nvSpPr>
        <p:spPr>
          <a:xfrm>
            <a:off x="762000" y="152400"/>
            <a:ext cx="7848600" cy="954088"/>
          </a:xfrm>
          <a:prstGeom prst="rect">
            <a:avLst/>
          </a:prstGeom>
        </p:spPr>
        <p:txBody>
          <a:bodyPr>
            <a:spAutoFit/>
          </a:bodyPr>
          <a:lstStyle/>
          <a:p>
            <a:pPr marL="571500" indent="-571500" algn="ctr">
              <a:defRPr/>
            </a:pPr>
            <a:r>
              <a:rPr lang="en-US" dirty="0">
                <a:solidFill>
                  <a:srgbClr val="002060"/>
                </a:solidFill>
                <a:effectLst>
                  <a:outerShdw blurRad="38100" dist="38100" dir="2700000" algn="tl">
                    <a:srgbClr val="000000">
                      <a:alpha val="43137"/>
                    </a:srgbClr>
                  </a:outerShdw>
                </a:effectLst>
              </a:rPr>
              <a:t>I.  Because It Confirms that Jesus is</a:t>
            </a:r>
          </a:p>
          <a:p>
            <a:pPr marL="571500" indent="-571500" algn="ctr">
              <a:defRPr/>
            </a:pPr>
            <a:r>
              <a:rPr lang="en-US" dirty="0">
                <a:solidFill>
                  <a:srgbClr val="002060"/>
                </a:solidFill>
                <a:effectLst>
                  <a:outerShdw blurRad="38100" dist="38100" dir="2700000" algn="tl">
                    <a:srgbClr val="000000">
                      <a:alpha val="43137"/>
                    </a:srgbClr>
                  </a:outerShdw>
                </a:effectLst>
              </a:rPr>
              <a:t>Who He Claimed to Be.</a:t>
            </a:r>
            <a:endParaRPr lang="en-US" dirty="0">
              <a:solidFill>
                <a:srgbClr val="002060"/>
              </a:solidFill>
            </a:endParaRP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BC54A77-BBDB-4F12-AD23-256EDEA518C7}"/>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BBF3F97-659D-44A7-8FAA-7BF7C029E349}"/>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Because It Confirms that Jesus is Who He Claimed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to Be</a:t>
            </a:r>
            <a:endPar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  Because It Enables You to Have a New </a:t>
            </a:r>
            <a:r>
              <a:rPr lang="en-US" sz="4400" b="1">
                <a:solidFill>
                  <a:srgbClr val="002060"/>
                </a:solidFill>
                <a:effectLst>
                  <a:outerShdw blurRad="38100" dist="38100" dir="2700000" algn="tl">
                    <a:srgbClr val="000000">
                      <a:alpha val="43137"/>
                    </a:srgbClr>
                  </a:outerShdw>
                </a:effectLst>
                <a:latin typeface="Arial Narrow" pitchFamily="34" charset="0"/>
                <a:cs typeface="Arial" pitchFamily="34" charset="0"/>
              </a:rPr>
              <a:t>Spiritual Body</a:t>
            </a:r>
            <a:endPar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endParaRP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F443E43-762D-4B07-BCAA-06493B98F2E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4F58E53-6562-473A-BEA4-F221D2CF5C0B}"/>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Your new body will be </a:t>
            </a:r>
            <a:r>
              <a:rPr lang="en-US" sz="4400" b="1" u="sng" dirty="0">
                <a:solidFill>
                  <a:srgbClr val="990033"/>
                </a:solidFill>
                <a:effectLst>
                  <a:outerShdw blurRad="38100" dist="38100" dir="2700000" algn="tl">
                    <a:srgbClr val="000000">
                      <a:alpha val="43137"/>
                    </a:srgbClr>
                  </a:outerShdw>
                </a:effectLst>
                <a:latin typeface="Arial Narrow" pitchFamily="34" charset="0"/>
              </a:rPr>
              <a:t>superior</a:t>
            </a:r>
            <a:r>
              <a:rPr lang="en-US" sz="4400" b="1" dirty="0">
                <a:solidFill>
                  <a:srgbClr val="990033"/>
                </a:solidFill>
                <a:effectLst>
                  <a:outerShdw blurRad="38100" dist="38100" dir="2700000" algn="tl">
                    <a:srgbClr val="000000">
                      <a:alpha val="43137"/>
                    </a:srgbClr>
                  </a:outerShdw>
                </a:effectLst>
                <a:latin typeface="Arial Narrow" pitchFamily="34" charset="0"/>
              </a:rPr>
              <a:t> to the one you have now.</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83D85B1-3FF8-41F2-AB36-C4EEB5F12833}"/>
              </a:ext>
            </a:extLst>
          </p:cNvPr>
          <p:cNvSpPr/>
          <p:nvPr/>
        </p:nvSpPr>
        <p:spPr>
          <a:xfrm>
            <a:off x="762000" y="152400"/>
            <a:ext cx="7848600" cy="1384300"/>
          </a:xfrm>
          <a:prstGeom prst="rect">
            <a:avLst/>
          </a:prstGeom>
        </p:spPr>
        <p:txBody>
          <a:bodyPr>
            <a:spAutoFit/>
          </a:bodyPr>
          <a:lstStyle/>
          <a:p>
            <a:pPr marL="571500" indent="-571500" algn="ctr">
              <a:buFontTx/>
              <a:buAutoNum type="romanUcPeriod" startAt="2"/>
              <a:defRPr/>
            </a:pPr>
            <a:r>
              <a:rPr lang="en-US" dirty="0">
                <a:solidFill>
                  <a:srgbClr val="002060"/>
                </a:solidFill>
                <a:effectLst>
                  <a:outerShdw blurRad="38100" dist="38100" dir="2700000" algn="tl">
                    <a:srgbClr val="000000">
                      <a:alpha val="43137"/>
                    </a:srgbClr>
                  </a:outerShdw>
                </a:effectLst>
                <a:cs typeface="Arial" pitchFamily="34" charset="0"/>
              </a:rPr>
              <a:t>Because It Enables You to Have a</a:t>
            </a:r>
          </a:p>
          <a:p>
            <a:pPr marL="571500" indent="-571500" algn="ctr">
              <a:defRPr/>
            </a:pPr>
            <a:r>
              <a:rPr lang="en-US" dirty="0">
                <a:solidFill>
                  <a:srgbClr val="002060"/>
                </a:solidFill>
                <a:effectLst>
                  <a:outerShdw blurRad="38100" dist="38100" dir="2700000" algn="tl">
                    <a:srgbClr val="000000">
                      <a:alpha val="43137"/>
                    </a:srgbClr>
                  </a:outerShdw>
                </a:effectLst>
                <a:cs typeface="Arial" pitchFamily="34" charset="0"/>
              </a:rPr>
              <a:t>New Spiritual Body.</a:t>
            </a:r>
          </a:p>
          <a:p>
            <a:pPr algn="ctr">
              <a:defRPr/>
            </a:pP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075F264-B23D-487C-B850-516F642F8F4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graphicFrame>
        <p:nvGraphicFramePr>
          <p:cNvPr id="5" name="Content Placeholder 4">
            <a:extLst>
              <a:ext uri="{FF2B5EF4-FFF2-40B4-BE49-F238E27FC236}">
                <a16:creationId xmlns:a16="http://schemas.microsoft.com/office/drawing/2014/main" id="{2EA545D2-ECA0-4685-844B-A059BC050DDD}"/>
              </a:ext>
            </a:extLst>
          </p:cNvPr>
          <p:cNvGraphicFramePr>
            <a:graphicFrameLocks noGrp="1"/>
          </p:cNvGraphicFramePr>
          <p:nvPr>
            <p:ph idx="1"/>
            <p:extLst>
              <p:ext uri="{D42A27DB-BD31-4B8C-83A1-F6EECF244321}">
                <p14:modId xmlns:p14="http://schemas.microsoft.com/office/powerpoint/2010/main" val="4211600859"/>
              </p:ext>
            </p:extLst>
          </p:nvPr>
        </p:nvGraphicFramePr>
        <p:xfrm>
          <a:off x="152400" y="1981200"/>
          <a:ext cx="8839200" cy="762000"/>
        </p:xfrm>
        <a:graphic>
          <a:graphicData uri="http://schemas.openxmlformats.org/drawingml/2006/table">
            <a:tbl>
              <a:tblPr firstRow="1" bandRow="1">
                <a:tableStyleId>{2D5ABB26-0587-4C30-8999-92F81FD0307C}</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370840">
                <a:tc>
                  <a:txBody>
                    <a:bodyPr/>
                    <a:lstStyle/>
                    <a:p>
                      <a:pPr algn="ctr"/>
                      <a:r>
                        <a:rPr lang="en-US" sz="4400" b="1" dirty="0">
                          <a:solidFill>
                            <a:srgbClr val="006600"/>
                          </a:solidFill>
                          <a:effectLst>
                            <a:outerShdw blurRad="38100" dist="38100" dir="2700000" algn="tl">
                              <a:srgbClr val="000000">
                                <a:alpha val="43137"/>
                              </a:srgbClr>
                            </a:outerShdw>
                          </a:effectLst>
                          <a:latin typeface="Arial Narrow" pitchFamily="34" charset="0"/>
                        </a:rPr>
                        <a:t>Earthy Body</a:t>
                      </a:r>
                    </a:p>
                  </a:txBody>
                  <a:tcPr/>
                </a:tc>
                <a:tc>
                  <a:txBody>
                    <a:bodyPr/>
                    <a:lstStyle/>
                    <a:p>
                      <a:pPr algn="ctr"/>
                      <a:r>
                        <a:rPr lang="en-US" sz="4400" b="1" dirty="0">
                          <a:solidFill>
                            <a:srgbClr val="006600"/>
                          </a:solidFill>
                          <a:effectLst>
                            <a:outerShdw blurRad="38100" dist="38100" dir="2700000" algn="tl">
                              <a:srgbClr val="000000">
                                <a:alpha val="43137"/>
                              </a:srgbClr>
                            </a:outerShdw>
                          </a:effectLst>
                          <a:latin typeface="Arial Narrow" pitchFamily="34" charset="0"/>
                        </a:rPr>
                        <a:t>Resurrection Body</a:t>
                      </a:r>
                    </a:p>
                  </a:txBody>
                  <a:tcPr/>
                </a:tc>
                <a:extLst>
                  <a:ext uri="{0D108BD9-81ED-4DB2-BD59-A6C34878D82A}">
                    <a16:rowId xmlns:a16="http://schemas.microsoft.com/office/drawing/2014/main" val="10000"/>
                  </a:ext>
                </a:extLst>
              </a:tr>
            </a:tbl>
          </a:graphicData>
        </a:graphic>
      </p:graphicFrame>
      <p:sp>
        <p:nvSpPr>
          <p:cNvPr id="4" name="Rectangle 3">
            <a:extLst>
              <a:ext uri="{FF2B5EF4-FFF2-40B4-BE49-F238E27FC236}">
                <a16:creationId xmlns:a16="http://schemas.microsoft.com/office/drawing/2014/main" id="{B53FD2DB-246A-4586-8D9B-6ACEFEDC39CA}"/>
              </a:ext>
            </a:extLst>
          </p:cNvPr>
          <p:cNvSpPr/>
          <p:nvPr/>
        </p:nvSpPr>
        <p:spPr>
          <a:xfrm>
            <a:off x="762000" y="152400"/>
            <a:ext cx="7848600" cy="954088"/>
          </a:xfrm>
          <a:prstGeom prst="rect">
            <a:avLst/>
          </a:prstGeom>
        </p:spPr>
        <p:txBody>
          <a:bodyPr>
            <a:spAutoFit/>
          </a:bodyPr>
          <a:lstStyle/>
          <a:p>
            <a:pPr marL="571500" indent="-571500" algn="ctr">
              <a:buFontTx/>
              <a:buAutoNum type="romanUcPeriod" startAt="2"/>
              <a:defRPr/>
            </a:pPr>
            <a:r>
              <a:rPr lang="en-US" dirty="0">
                <a:solidFill>
                  <a:srgbClr val="002060"/>
                </a:solidFill>
                <a:effectLst>
                  <a:outerShdw blurRad="38100" dist="38100" dir="2700000" algn="tl">
                    <a:srgbClr val="000000">
                      <a:alpha val="43137"/>
                    </a:srgbClr>
                  </a:outerShdw>
                </a:effectLst>
                <a:cs typeface="Arial" pitchFamily="34" charset="0"/>
              </a:rPr>
              <a:t>Because It Enables You to Have a</a:t>
            </a:r>
          </a:p>
          <a:p>
            <a:pPr marL="571500" indent="-571500" algn="ctr">
              <a:defRPr/>
            </a:pPr>
            <a:r>
              <a:rPr lang="en-US" dirty="0">
                <a:solidFill>
                  <a:srgbClr val="002060"/>
                </a:solidFill>
                <a:effectLst>
                  <a:outerShdw blurRad="38100" dist="38100" dir="2700000" algn="tl">
                    <a:srgbClr val="000000">
                      <a:alpha val="43137"/>
                    </a:srgbClr>
                  </a:outerShdw>
                </a:effectLst>
                <a:cs typeface="Arial" pitchFamily="34" charset="0"/>
              </a:rPr>
              <a:t>New Spiritual Body.</a:t>
            </a:r>
            <a:endParaRPr lang="en-US" dirty="0">
              <a:solidFill>
                <a:srgbClr val="002060"/>
              </a:solidFill>
              <a:effectLst>
                <a:outerShdw blurRad="38100" dist="38100" dir="2700000" algn="tl">
                  <a:srgbClr val="000000">
                    <a:alpha val="43137"/>
                  </a:srgbClr>
                </a:outerShdw>
              </a:effectLst>
            </a:endParaRPr>
          </a:p>
        </p:txBody>
      </p:sp>
      <p:graphicFrame>
        <p:nvGraphicFramePr>
          <p:cNvPr id="7" name="Table 6">
            <a:extLst>
              <a:ext uri="{FF2B5EF4-FFF2-40B4-BE49-F238E27FC236}">
                <a16:creationId xmlns:a16="http://schemas.microsoft.com/office/drawing/2014/main" id="{D85078B5-EE13-4330-91BC-301B5CCE9093}"/>
              </a:ext>
            </a:extLst>
          </p:cNvPr>
          <p:cNvGraphicFramePr>
            <a:graphicFrameLocks noGrp="1"/>
          </p:cNvGraphicFramePr>
          <p:nvPr/>
        </p:nvGraphicFramePr>
        <p:xfrm>
          <a:off x="0" y="1219200"/>
          <a:ext cx="9144000" cy="549275"/>
        </p:xfrm>
        <a:graphic>
          <a:graphicData uri="http://schemas.openxmlformats.org/drawingml/2006/table">
            <a:tbl>
              <a:tblPr firstRow="1" bandRow="1">
                <a:tableStyleId>{2D5ABB26-0587-4C30-8999-92F81FD0307C}</a:tableStyleId>
              </a:tblPr>
              <a:tblGrid>
                <a:gridCol w="9144000">
                  <a:extLst>
                    <a:ext uri="{9D8B030D-6E8A-4147-A177-3AD203B41FA5}">
                      <a16:colId xmlns:a16="http://schemas.microsoft.com/office/drawing/2014/main" val="20000"/>
                    </a:ext>
                  </a:extLst>
                </a:gridCol>
              </a:tblGrid>
              <a:tr h="5492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txBody>
                  <a:tcPr marT="45773" marB="45773"/>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8A5A2B1-773B-4844-A268-27BABBE51BA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graphicFrame>
        <p:nvGraphicFramePr>
          <p:cNvPr id="5" name="Content Placeholder 4">
            <a:extLst>
              <a:ext uri="{FF2B5EF4-FFF2-40B4-BE49-F238E27FC236}">
                <a16:creationId xmlns:a16="http://schemas.microsoft.com/office/drawing/2014/main" id="{5A71ADCF-BE78-4B1C-9436-8DB2CA6F8C1E}"/>
              </a:ext>
            </a:extLst>
          </p:cNvPr>
          <p:cNvGraphicFramePr>
            <a:graphicFrameLocks noGrp="1"/>
          </p:cNvGraphicFramePr>
          <p:nvPr>
            <p:ph idx="1"/>
            <p:extLst>
              <p:ext uri="{D42A27DB-BD31-4B8C-83A1-F6EECF244321}">
                <p14:modId xmlns:p14="http://schemas.microsoft.com/office/powerpoint/2010/main" val="2076803507"/>
              </p:ext>
            </p:extLst>
          </p:nvPr>
        </p:nvGraphicFramePr>
        <p:xfrm>
          <a:off x="152400" y="1981200"/>
          <a:ext cx="8839200" cy="1280068"/>
        </p:xfrm>
        <a:graphic>
          <a:graphicData uri="http://schemas.openxmlformats.org/drawingml/2006/table">
            <a:tbl>
              <a:tblPr firstRow="1" bandRow="1">
                <a:tableStyleId>{2D5ABB26-0587-4C30-8999-92F81FD0307C}</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761622">
                <a:tc>
                  <a:txBody>
                    <a:bodyPr/>
                    <a:lstStyle/>
                    <a:p>
                      <a:pPr algn="ctr"/>
                      <a:r>
                        <a:rPr lang="en-US" sz="4400" b="1" dirty="0">
                          <a:solidFill>
                            <a:srgbClr val="006600"/>
                          </a:solidFill>
                          <a:effectLst>
                            <a:outerShdw blurRad="38100" dist="38100" dir="2700000" algn="tl">
                              <a:srgbClr val="000000">
                                <a:alpha val="43137"/>
                              </a:srgbClr>
                            </a:outerShdw>
                          </a:effectLst>
                          <a:latin typeface="Arial Narrow" pitchFamily="34" charset="0"/>
                        </a:rPr>
                        <a:t>Earthy Body</a:t>
                      </a:r>
                    </a:p>
                  </a:txBody>
                  <a:tcPr marT="45697" marB="45697"/>
                </a:tc>
                <a:tc>
                  <a:txBody>
                    <a:bodyPr/>
                    <a:lstStyle/>
                    <a:p>
                      <a:pPr algn="ctr"/>
                      <a:r>
                        <a:rPr lang="en-US" sz="4400" b="1" dirty="0">
                          <a:solidFill>
                            <a:srgbClr val="006600"/>
                          </a:solidFill>
                          <a:effectLst>
                            <a:outerShdw blurRad="38100" dist="38100" dir="2700000" algn="tl">
                              <a:srgbClr val="000000">
                                <a:alpha val="43137"/>
                              </a:srgbClr>
                            </a:outerShdw>
                          </a:effectLst>
                          <a:latin typeface="Arial Narrow" pitchFamily="34" charset="0"/>
                        </a:rPr>
                        <a:t>Resurrection Body</a:t>
                      </a:r>
                    </a:p>
                  </a:txBody>
                  <a:tcPr marT="45697" marB="45697"/>
                </a:tc>
                <a:extLst>
                  <a:ext uri="{0D108BD9-81ED-4DB2-BD59-A6C34878D82A}">
                    <a16:rowId xmlns:a16="http://schemas.microsoft.com/office/drawing/2014/main" val="10000"/>
                  </a:ext>
                </a:extLst>
              </a:tr>
              <a:tr h="517903">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1. v37 – Like a seed</a:t>
                      </a:r>
                    </a:p>
                  </a:txBody>
                  <a:tcPr marT="45697" marB="45697"/>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v37 – Like the resulting plant</a:t>
                      </a:r>
                    </a:p>
                  </a:txBody>
                  <a:tcPr marT="45697" marB="45697"/>
                </a:tc>
                <a:extLst>
                  <a:ext uri="{0D108BD9-81ED-4DB2-BD59-A6C34878D82A}">
                    <a16:rowId xmlns:a16="http://schemas.microsoft.com/office/drawing/2014/main" val="10001"/>
                  </a:ext>
                </a:extLst>
              </a:tr>
            </a:tbl>
          </a:graphicData>
        </a:graphic>
      </p:graphicFrame>
      <p:sp>
        <p:nvSpPr>
          <p:cNvPr id="4" name="Rectangle 3">
            <a:extLst>
              <a:ext uri="{FF2B5EF4-FFF2-40B4-BE49-F238E27FC236}">
                <a16:creationId xmlns:a16="http://schemas.microsoft.com/office/drawing/2014/main" id="{3463B128-B39B-4E7C-88FE-1A81B61B5E37}"/>
              </a:ext>
            </a:extLst>
          </p:cNvPr>
          <p:cNvSpPr/>
          <p:nvPr/>
        </p:nvSpPr>
        <p:spPr>
          <a:xfrm>
            <a:off x="762000" y="152400"/>
            <a:ext cx="7848600" cy="954088"/>
          </a:xfrm>
          <a:prstGeom prst="rect">
            <a:avLst/>
          </a:prstGeom>
        </p:spPr>
        <p:txBody>
          <a:bodyPr>
            <a:spAutoFit/>
          </a:bodyPr>
          <a:lstStyle/>
          <a:p>
            <a:pPr marL="571500" indent="-571500" algn="ctr">
              <a:buFontTx/>
              <a:buAutoNum type="romanUcPeriod" startAt="2"/>
              <a:defRPr/>
            </a:pPr>
            <a:r>
              <a:rPr lang="en-US" dirty="0">
                <a:solidFill>
                  <a:srgbClr val="002060"/>
                </a:solidFill>
                <a:effectLst>
                  <a:outerShdw blurRad="38100" dist="38100" dir="2700000" algn="tl">
                    <a:srgbClr val="000000">
                      <a:alpha val="43137"/>
                    </a:srgbClr>
                  </a:outerShdw>
                </a:effectLst>
                <a:cs typeface="Arial" pitchFamily="34" charset="0"/>
              </a:rPr>
              <a:t>Because It Enables You to Have a</a:t>
            </a:r>
          </a:p>
          <a:p>
            <a:pPr marL="571500" indent="-571500" algn="ctr">
              <a:defRPr/>
            </a:pPr>
            <a:r>
              <a:rPr lang="en-US" dirty="0">
                <a:solidFill>
                  <a:srgbClr val="002060"/>
                </a:solidFill>
                <a:effectLst>
                  <a:outerShdw blurRad="38100" dist="38100" dir="2700000" algn="tl">
                    <a:srgbClr val="000000">
                      <a:alpha val="43137"/>
                    </a:srgbClr>
                  </a:outerShdw>
                </a:effectLst>
                <a:cs typeface="Arial" pitchFamily="34" charset="0"/>
              </a:rPr>
              <a:t>New Spiritual Body.</a:t>
            </a:r>
            <a:endParaRPr lang="en-US" dirty="0">
              <a:solidFill>
                <a:srgbClr val="002060"/>
              </a:solidFill>
              <a:effectLst>
                <a:outerShdw blurRad="38100" dist="38100" dir="2700000" algn="tl">
                  <a:srgbClr val="000000">
                    <a:alpha val="43137"/>
                  </a:srgbClr>
                </a:outerShdw>
              </a:effectLst>
            </a:endParaRPr>
          </a:p>
        </p:txBody>
      </p:sp>
      <p:graphicFrame>
        <p:nvGraphicFramePr>
          <p:cNvPr id="7" name="Table 6">
            <a:extLst>
              <a:ext uri="{FF2B5EF4-FFF2-40B4-BE49-F238E27FC236}">
                <a16:creationId xmlns:a16="http://schemas.microsoft.com/office/drawing/2014/main" id="{C897C207-CE30-4FD8-9254-65F44CC05527}"/>
              </a:ext>
            </a:extLst>
          </p:cNvPr>
          <p:cNvGraphicFramePr>
            <a:graphicFrameLocks noGrp="1"/>
          </p:cNvGraphicFramePr>
          <p:nvPr/>
        </p:nvGraphicFramePr>
        <p:xfrm>
          <a:off x="0" y="1066800"/>
          <a:ext cx="9144000" cy="701675"/>
        </p:xfrm>
        <a:graphic>
          <a:graphicData uri="http://schemas.openxmlformats.org/drawingml/2006/table">
            <a:tbl>
              <a:tblPr firstRow="1" bandRow="1">
                <a:tableStyleId>{2D5ABB26-0587-4C30-8999-92F81FD0307C}</a:tableStyleId>
              </a:tblPr>
              <a:tblGrid>
                <a:gridCol w="9144000">
                  <a:extLst>
                    <a:ext uri="{9D8B030D-6E8A-4147-A177-3AD203B41FA5}">
                      <a16:colId xmlns:a16="http://schemas.microsoft.com/office/drawing/2014/main" val="20000"/>
                    </a:ext>
                  </a:extLst>
                </a:gridCol>
              </a:tblGrid>
              <a:tr h="7016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effectLst>
                            <a:outerShdw blurRad="38100" dist="38100" dir="2700000" algn="tl">
                              <a:srgbClr val="000000">
                                <a:alpha val="43137"/>
                              </a:srgbClr>
                            </a:outerShdw>
                          </a:effectLst>
                          <a:latin typeface="Arial" pitchFamily="34" charset="0"/>
                          <a:cs typeface="Arial" pitchFamily="34" charset="0"/>
                        </a:rPr>
                        <a:t>When you sow, you do not plant the body that will be, but just a seed, perhaps of wheat or of something else. – v37</a:t>
                      </a:r>
                    </a:p>
                  </a:txBody>
                  <a:tcPr marT="45761" marB="45761"/>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64E8E49-922E-42FD-B200-C5E27A7FE3C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graphicFrame>
        <p:nvGraphicFramePr>
          <p:cNvPr id="5" name="Content Placeholder 4">
            <a:extLst>
              <a:ext uri="{FF2B5EF4-FFF2-40B4-BE49-F238E27FC236}">
                <a16:creationId xmlns:a16="http://schemas.microsoft.com/office/drawing/2014/main" id="{7A105E30-E5D7-4F35-BADB-4E3599200B27}"/>
              </a:ext>
            </a:extLst>
          </p:cNvPr>
          <p:cNvGraphicFramePr>
            <a:graphicFrameLocks noGrp="1"/>
          </p:cNvGraphicFramePr>
          <p:nvPr>
            <p:ph idx="1"/>
            <p:extLst>
              <p:ext uri="{D42A27DB-BD31-4B8C-83A1-F6EECF244321}">
                <p14:modId xmlns:p14="http://schemas.microsoft.com/office/powerpoint/2010/main" val="2717706222"/>
              </p:ext>
            </p:extLst>
          </p:nvPr>
        </p:nvGraphicFramePr>
        <p:xfrm>
          <a:off x="152400" y="1981200"/>
          <a:ext cx="8839200" cy="1798639"/>
        </p:xfrm>
        <a:graphic>
          <a:graphicData uri="http://schemas.openxmlformats.org/drawingml/2006/table">
            <a:tbl>
              <a:tblPr firstRow="1" bandRow="1">
                <a:tableStyleId>{2D5ABB26-0587-4C30-8999-92F81FD0307C}</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762135">
                <a:tc>
                  <a:txBody>
                    <a:bodyPr/>
                    <a:lstStyle/>
                    <a:p>
                      <a:pPr algn="ctr"/>
                      <a:r>
                        <a:rPr lang="en-US" sz="4400" b="1" dirty="0">
                          <a:solidFill>
                            <a:srgbClr val="006600"/>
                          </a:solidFill>
                          <a:effectLst>
                            <a:outerShdw blurRad="38100" dist="38100" dir="2700000" algn="tl">
                              <a:srgbClr val="000000">
                                <a:alpha val="43137"/>
                              </a:srgbClr>
                            </a:outerShdw>
                          </a:effectLst>
                          <a:latin typeface="Arial Narrow" pitchFamily="34" charset="0"/>
                        </a:rPr>
                        <a:t>Earthy Body</a:t>
                      </a:r>
                    </a:p>
                  </a:txBody>
                  <a:tcPr marT="45728" marB="45728"/>
                </a:tc>
                <a:tc>
                  <a:txBody>
                    <a:bodyPr/>
                    <a:lstStyle/>
                    <a:p>
                      <a:pPr algn="ctr"/>
                      <a:r>
                        <a:rPr lang="en-US" sz="4400" b="1" dirty="0">
                          <a:solidFill>
                            <a:srgbClr val="006600"/>
                          </a:solidFill>
                          <a:effectLst>
                            <a:outerShdw blurRad="38100" dist="38100" dir="2700000" algn="tl">
                              <a:srgbClr val="000000">
                                <a:alpha val="43137"/>
                              </a:srgbClr>
                            </a:outerShdw>
                          </a:effectLst>
                          <a:latin typeface="Arial Narrow" pitchFamily="34" charset="0"/>
                        </a:rPr>
                        <a:t>Resurrection Body</a:t>
                      </a:r>
                    </a:p>
                  </a:txBody>
                  <a:tcPr marT="45728" marB="45728"/>
                </a:tc>
                <a:extLst>
                  <a:ext uri="{0D108BD9-81ED-4DB2-BD59-A6C34878D82A}">
                    <a16:rowId xmlns:a16="http://schemas.microsoft.com/office/drawing/2014/main" val="10000"/>
                  </a:ext>
                </a:extLst>
              </a:tr>
              <a:tr h="518252">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1. v37 – Like a seed</a:t>
                      </a:r>
                    </a:p>
                  </a:txBody>
                  <a:tcPr marT="45728" marB="45728"/>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v37 – Like the resulting plant</a:t>
                      </a:r>
                    </a:p>
                  </a:txBody>
                  <a:tcPr marT="45728" marB="45728"/>
                </a:tc>
                <a:extLst>
                  <a:ext uri="{0D108BD9-81ED-4DB2-BD59-A6C34878D82A}">
                    <a16:rowId xmlns:a16="http://schemas.microsoft.com/office/drawing/2014/main" val="10001"/>
                  </a:ext>
                </a:extLst>
              </a:tr>
              <a:tr h="518252">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2. v41 – Like the moon &amp; stars</a:t>
                      </a:r>
                    </a:p>
                  </a:txBody>
                  <a:tcPr marT="45728" marB="45728"/>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v41 – Like the sun</a:t>
                      </a:r>
                    </a:p>
                  </a:txBody>
                  <a:tcPr marT="45728" marB="45728"/>
                </a:tc>
                <a:extLst>
                  <a:ext uri="{0D108BD9-81ED-4DB2-BD59-A6C34878D82A}">
                    <a16:rowId xmlns:a16="http://schemas.microsoft.com/office/drawing/2014/main" val="10002"/>
                  </a:ext>
                </a:extLst>
              </a:tr>
            </a:tbl>
          </a:graphicData>
        </a:graphic>
      </p:graphicFrame>
      <p:sp>
        <p:nvSpPr>
          <p:cNvPr id="4" name="Rectangle 3">
            <a:extLst>
              <a:ext uri="{FF2B5EF4-FFF2-40B4-BE49-F238E27FC236}">
                <a16:creationId xmlns:a16="http://schemas.microsoft.com/office/drawing/2014/main" id="{DD08248E-2D1D-4BC8-A7CB-2532EF242E59}"/>
              </a:ext>
            </a:extLst>
          </p:cNvPr>
          <p:cNvSpPr/>
          <p:nvPr/>
        </p:nvSpPr>
        <p:spPr>
          <a:xfrm>
            <a:off x="762000" y="152400"/>
            <a:ext cx="7848600" cy="954088"/>
          </a:xfrm>
          <a:prstGeom prst="rect">
            <a:avLst/>
          </a:prstGeom>
        </p:spPr>
        <p:txBody>
          <a:bodyPr>
            <a:spAutoFit/>
          </a:bodyPr>
          <a:lstStyle/>
          <a:p>
            <a:pPr marL="571500" indent="-571500" algn="ctr">
              <a:buFontTx/>
              <a:buAutoNum type="romanUcPeriod" startAt="2"/>
              <a:defRPr/>
            </a:pPr>
            <a:r>
              <a:rPr lang="en-US" dirty="0">
                <a:solidFill>
                  <a:srgbClr val="002060"/>
                </a:solidFill>
                <a:effectLst>
                  <a:outerShdw blurRad="38100" dist="38100" dir="2700000" algn="tl">
                    <a:srgbClr val="000000">
                      <a:alpha val="43137"/>
                    </a:srgbClr>
                  </a:outerShdw>
                </a:effectLst>
                <a:cs typeface="Arial" pitchFamily="34" charset="0"/>
              </a:rPr>
              <a:t>Because It Enables You to Have a</a:t>
            </a:r>
          </a:p>
          <a:p>
            <a:pPr marL="571500" indent="-571500" algn="ctr">
              <a:defRPr/>
            </a:pPr>
            <a:r>
              <a:rPr lang="en-US" dirty="0">
                <a:solidFill>
                  <a:srgbClr val="002060"/>
                </a:solidFill>
                <a:effectLst>
                  <a:outerShdw blurRad="38100" dist="38100" dir="2700000" algn="tl">
                    <a:srgbClr val="000000">
                      <a:alpha val="43137"/>
                    </a:srgbClr>
                  </a:outerShdw>
                </a:effectLst>
                <a:cs typeface="Arial" pitchFamily="34" charset="0"/>
              </a:rPr>
              <a:t>New Spiritual Body.</a:t>
            </a:r>
            <a:endParaRPr lang="en-US" dirty="0">
              <a:solidFill>
                <a:srgbClr val="002060"/>
              </a:solidFill>
              <a:effectLst>
                <a:outerShdw blurRad="38100" dist="38100" dir="2700000" algn="tl">
                  <a:srgbClr val="000000">
                    <a:alpha val="43137"/>
                  </a:srgbClr>
                </a:outerShdw>
              </a:effectLst>
            </a:endParaRPr>
          </a:p>
        </p:txBody>
      </p:sp>
      <p:graphicFrame>
        <p:nvGraphicFramePr>
          <p:cNvPr id="6" name="Table 5">
            <a:extLst>
              <a:ext uri="{FF2B5EF4-FFF2-40B4-BE49-F238E27FC236}">
                <a16:creationId xmlns:a16="http://schemas.microsoft.com/office/drawing/2014/main" id="{2BEB3A08-BC15-45FE-89FC-F0A24BD45772}"/>
              </a:ext>
            </a:extLst>
          </p:cNvPr>
          <p:cNvGraphicFramePr>
            <a:graphicFrameLocks noGrp="1"/>
          </p:cNvGraphicFramePr>
          <p:nvPr/>
        </p:nvGraphicFramePr>
        <p:xfrm>
          <a:off x="0" y="1066800"/>
          <a:ext cx="9144000" cy="640034"/>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63976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outerShdw blurRad="38100" dist="38100" dir="2700000" algn="tl">
                              <a:srgbClr val="000000">
                                <a:alpha val="43137"/>
                              </a:srgbClr>
                            </a:outerShdw>
                          </a:effectLst>
                          <a:latin typeface="Arial" pitchFamily="34" charset="0"/>
                          <a:cs typeface="Arial" pitchFamily="34" charset="0"/>
                        </a:rPr>
                        <a:t>The sun has one kind of splendor, the moon another and the stars another; and star differs from star in splendor. – v41</a:t>
                      </a:r>
                    </a:p>
                  </a:txBody>
                  <a:tcPr marT="45697" marB="45697">
                    <a:noFill/>
                  </a:tcPr>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A641602-E3A5-41F4-93F8-7E03A14A624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graphicFrame>
        <p:nvGraphicFramePr>
          <p:cNvPr id="5" name="Content Placeholder 4">
            <a:extLst>
              <a:ext uri="{FF2B5EF4-FFF2-40B4-BE49-F238E27FC236}">
                <a16:creationId xmlns:a16="http://schemas.microsoft.com/office/drawing/2014/main" id="{7C32FF70-3B20-4E08-A403-DA61A1734BA7}"/>
              </a:ext>
            </a:extLst>
          </p:cNvPr>
          <p:cNvGraphicFramePr>
            <a:graphicFrameLocks noGrp="1"/>
          </p:cNvGraphicFramePr>
          <p:nvPr>
            <p:ph idx="1"/>
            <p:extLst>
              <p:ext uri="{D42A27DB-BD31-4B8C-83A1-F6EECF244321}">
                <p14:modId xmlns:p14="http://schemas.microsoft.com/office/powerpoint/2010/main" val="3778645259"/>
              </p:ext>
            </p:extLst>
          </p:nvPr>
        </p:nvGraphicFramePr>
        <p:xfrm>
          <a:off x="152400" y="1981200"/>
          <a:ext cx="8839200" cy="2316432"/>
        </p:xfrm>
        <a:graphic>
          <a:graphicData uri="http://schemas.openxmlformats.org/drawingml/2006/table">
            <a:tbl>
              <a:tblPr firstRow="1" bandRow="1">
                <a:tableStyleId>{2D5ABB26-0587-4C30-8999-92F81FD0307C}</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761896">
                <a:tc>
                  <a:txBody>
                    <a:bodyPr/>
                    <a:lstStyle/>
                    <a:p>
                      <a:pPr algn="ctr"/>
                      <a:r>
                        <a:rPr lang="en-US" sz="4400" b="1" dirty="0">
                          <a:solidFill>
                            <a:srgbClr val="006600"/>
                          </a:solidFill>
                          <a:effectLst>
                            <a:outerShdw blurRad="38100" dist="38100" dir="2700000" algn="tl">
                              <a:srgbClr val="000000">
                                <a:alpha val="43137"/>
                              </a:srgbClr>
                            </a:outerShdw>
                          </a:effectLst>
                          <a:latin typeface="Arial Narrow" pitchFamily="34" charset="0"/>
                        </a:rPr>
                        <a:t>Earthy Body</a:t>
                      </a:r>
                    </a:p>
                  </a:txBody>
                  <a:tcPr marT="45714" marB="45714"/>
                </a:tc>
                <a:tc>
                  <a:txBody>
                    <a:bodyPr/>
                    <a:lstStyle/>
                    <a:p>
                      <a:pPr algn="ctr"/>
                      <a:r>
                        <a:rPr lang="en-US" sz="4400" b="1" dirty="0">
                          <a:solidFill>
                            <a:srgbClr val="006600"/>
                          </a:solidFill>
                          <a:effectLst>
                            <a:outerShdw blurRad="38100" dist="38100" dir="2700000" algn="tl">
                              <a:srgbClr val="000000">
                                <a:alpha val="43137"/>
                              </a:srgbClr>
                            </a:outerShdw>
                          </a:effectLst>
                          <a:latin typeface="Arial Narrow" pitchFamily="34" charset="0"/>
                        </a:rPr>
                        <a:t>Resurrection Body</a:t>
                      </a:r>
                    </a:p>
                  </a:txBody>
                  <a:tcPr marT="45714" marB="45714"/>
                </a:tc>
                <a:extLst>
                  <a:ext uri="{0D108BD9-81ED-4DB2-BD59-A6C34878D82A}">
                    <a16:rowId xmlns:a16="http://schemas.microsoft.com/office/drawing/2014/main" val="10000"/>
                  </a:ext>
                </a:extLst>
              </a:tr>
              <a:tr h="518089">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1. v37 – Like a seed</a:t>
                      </a:r>
                    </a:p>
                  </a:txBody>
                  <a:tcPr marT="45714" marB="45714"/>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v37 – Like the resulting plant</a:t>
                      </a:r>
                    </a:p>
                  </a:txBody>
                  <a:tcPr marT="45714" marB="45714"/>
                </a:tc>
                <a:extLst>
                  <a:ext uri="{0D108BD9-81ED-4DB2-BD59-A6C34878D82A}">
                    <a16:rowId xmlns:a16="http://schemas.microsoft.com/office/drawing/2014/main" val="10001"/>
                  </a:ext>
                </a:extLst>
              </a:tr>
              <a:tr h="518089">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2. v41 – Like the moon &amp; stars</a:t>
                      </a:r>
                    </a:p>
                  </a:txBody>
                  <a:tcPr marT="45714" marB="45714"/>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v41 – Like the sun</a:t>
                      </a:r>
                    </a:p>
                  </a:txBody>
                  <a:tcPr marT="45714" marB="45714"/>
                </a:tc>
                <a:extLst>
                  <a:ext uri="{0D108BD9-81ED-4DB2-BD59-A6C34878D82A}">
                    <a16:rowId xmlns:a16="http://schemas.microsoft.com/office/drawing/2014/main" val="10002"/>
                  </a:ext>
                </a:extLst>
              </a:tr>
              <a:tr h="518089">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3. v42 – Perishable</a:t>
                      </a:r>
                    </a:p>
                  </a:txBody>
                  <a:tcPr marT="45714" marB="45714"/>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v42 - Imperishable</a:t>
                      </a:r>
                    </a:p>
                  </a:txBody>
                  <a:tcPr marT="45714" marB="45714"/>
                </a:tc>
                <a:extLst>
                  <a:ext uri="{0D108BD9-81ED-4DB2-BD59-A6C34878D82A}">
                    <a16:rowId xmlns:a16="http://schemas.microsoft.com/office/drawing/2014/main" val="10003"/>
                  </a:ext>
                </a:extLst>
              </a:tr>
            </a:tbl>
          </a:graphicData>
        </a:graphic>
      </p:graphicFrame>
      <p:sp>
        <p:nvSpPr>
          <p:cNvPr id="4" name="Rectangle 3">
            <a:extLst>
              <a:ext uri="{FF2B5EF4-FFF2-40B4-BE49-F238E27FC236}">
                <a16:creationId xmlns:a16="http://schemas.microsoft.com/office/drawing/2014/main" id="{8E3F8702-C1CB-4870-AC2C-5EBF83A1B577}"/>
              </a:ext>
            </a:extLst>
          </p:cNvPr>
          <p:cNvSpPr/>
          <p:nvPr/>
        </p:nvSpPr>
        <p:spPr>
          <a:xfrm>
            <a:off x="762000" y="152400"/>
            <a:ext cx="7848600" cy="954088"/>
          </a:xfrm>
          <a:prstGeom prst="rect">
            <a:avLst/>
          </a:prstGeom>
        </p:spPr>
        <p:txBody>
          <a:bodyPr>
            <a:spAutoFit/>
          </a:bodyPr>
          <a:lstStyle/>
          <a:p>
            <a:pPr marL="571500" indent="-571500" algn="ctr">
              <a:buFontTx/>
              <a:buAutoNum type="romanUcPeriod" startAt="2"/>
              <a:defRPr/>
            </a:pPr>
            <a:r>
              <a:rPr lang="en-US" dirty="0">
                <a:solidFill>
                  <a:srgbClr val="002060"/>
                </a:solidFill>
                <a:effectLst>
                  <a:outerShdw blurRad="38100" dist="38100" dir="2700000" algn="tl">
                    <a:srgbClr val="000000">
                      <a:alpha val="43137"/>
                    </a:srgbClr>
                  </a:outerShdw>
                </a:effectLst>
                <a:cs typeface="Arial" pitchFamily="34" charset="0"/>
              </a:rPr>
              <a:t>Because It Enables You to Have a</a:t>
            </a:r>
          </a:p>
          <a:p>
            <a:pPr marL="571500" indent="-571500" algn="ctr">
              <a:defRPr/>
            </a:pPr>
            <a:r>
              <a:rPr lang="en-US" dirty="0">
                <a:solidFill>
                  <a:srgbClr val="002060"/>
                </a:solidFill>
                <a:effectLst>
                  <a:outerShdw blurRad="38100" dist="38100" dir="2700000" algn="tl">
                    <a:srgbClr val="000000">
                      <a:alpha val="43137"/>
                    </a:srgbClr>
                  </a:outerShdw>
                </a:effectLst>
                <a:cs typeface="Arial" pitchFamily="34" charset="0"/>
              </a:rPr>
              <a:t>New Spiritual Body.</a:t>
            </a:r>
            <a:endParaRPr lang="en-US" dirty="0">
              <a:solidFill>
                <a:srgbClr val="002060"/>
              </a:solidFill>
              <a:effectLst>
                <a:outerShdw blurRad="38100" dist="38100" dir="2700000" algn="tl">
                  <a:srgbClr val="000000">
                    <a:alpha val="43137"/>
                  </a:srgbClr>
                </a:outerShdw>
              </a:effectLst>
            </a:endParaRPr>
          </a:p>
        </p:txBody>
      </p:sp>
      <p:graphicFrame>
        <p:nvGraphicFramePr>
          <p:cNvPr id="6" name="Table 5">
            <a:extLst>
              <a:ext uri="{FF2B5EF4-FFF2-40B4-BE49-F238E27FC236}">
                <a16:creationId xmlns:a16="http://schemas.microsoft.com/office/drawing/2014/main" id="{C1399AD1-3F4A-4E83-A524-73D2B2FE17BB}"/>
              </a:ext>
            </a:extLst>
          </p:cNvPr>
          <p:cNvGraphicFramePr>
            <a:graphicFrameLocks noGrp="1"/>
          </p:cNvGraphicFramePr>
          <p:nvPr/>
        </p:nvGraphicFramePr>
        <p:xfrm>
          <a:off x="0" y="1066800"/>
          <a:ext cx="9144000" cy="640034"/>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63976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outerShdw blurRad="38100" dist="38100" dir="2700000" algn="tl">
                              <a:srgbClr val="000000">
                                <a:alpha val="43137"/>
                              </a:srgbClr>
                            </a:outerShdw>
                          </a:effectLst>
                          <a:latin typeface="+mj-lt"/>
                        </a:rPr>
                        <a:t>So will it be with the resurrection of the dead. The body that is sown is perishable, it is raised imperishable. – v42</a:t>
                      </a:r>
                    </a:p>
                  </a:txBody>
                  <a:tcPr marT="45697" marB="45697">
                    <a:noFill/>
                  </a:tcPr>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2F7904B-DE8E-4B9A-B956-6E252634B78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graphicFrame>
        <p:nvGraphicFramePr>
          <p:cNvPr id="5" name="Content Placeholder 4">
            <a:extLst>
              <a:ext uri="{FF2B5EF4-FFF2-40B4-BE49-F238E27FC236}">
                <a16:creationId xmlns:a16="http://schemas.microsoft.com/office/drawing/2014/main" id="{F6089E42-E683-4ACA-89FE-EF7FD9A00B0F}"/>
              </a:ext>
            </a:extLst>
          </p:cNvPr>
          <p:cNvGraphicFramePr>
            <a:graphicFrameLocks noGrp="1"/>
          </p:cNvGraphicFramePr>
          <p:nvPr>
            <p:ph idx="1"/>
            <p:extLst>
              <p:ext uri="{D42A27DB-BD31-4B8C-83A1-F6EECF244321}">
                <p14:modId xmlns:p14="http://schemas.microsoft.com/office/powerpoint/2010/main" val="699642808"/>
              </p:ext>
            </p:extLst>
          </p:nvPr>
        </p:nvGraphicFramePr>
        <p:xfrm>
          <a:off x="152400" y="1981200"/>
          <a:ext cx="8839200" cy="2835275"/>
        </p:xfrm>
        <a:graphic>
          <a:graphicData uri="http://schemas.openxmlformats.org/drawingml/2006/table">
            <a:tbl>
              <a:tblPr firstRow="1" bandRow="1">
                <a:tableStyleId>{2D5ABB26-0587-4C30-8999-92F81FD0307C}</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762171">
                <a:tc>
                  <a:txBody>
                    <a:bodyPr/>
                    <a:lstStyle/>
                    <a:p>
                      <a:pPr algn="ctr"/>
                      <a:r>
                        <a:rPr lang="en-US" sz="4400" b="1" dirty="0">
                          <a:solidFill>
                            <a:srgbClr val="006600"/>
                          </a:solidFill>
                          <a:effectLst>
                            <a:outerShdw blurRad="38100" dist="38100" dir="2700000" algn="tl">
                              <a:srgbClr val="000000">
                                <a:alpha val="43137"/>
                              </a:srgbClr>
                            </a:outerShdw>
                          </a:effectLst>
                          <a:latin typeface="Arial Narrow" pitchFamily="34" charset="0"/>
                        </a:rPr>
                        <a:t>Earthy Body</a:t>
                      </a:r>
                    </a:p>
                  </a:txBody>
                  <a:tcPr marT="45730" marB="45730"/>
                </a:tc>
                <a:tc>
                  <a:txBody>
                    <a:bodyPr/>
                    <a:lstStyle/>
                    <a:p>
                      <a:pPr algn="ctr"/>
                      <a:r>
                        <a:rPr lang="en-US" sz="4400" b="1" dirty="0">
                          <a:solidFill>
                            <a:srgbClr val="006600"/>
                          </a:solidFill>
                          <a:effectLst>
                            <a:outerShdw blurRad="38100" dist="38100" dir="2700000" algn="tl">
                              <a:srgbClr val="000000">
                                <a:alpha val="43137"/>
                              </a:srgbClr>
                            </a:outerShdw>
                          </a:effectLst>
                          <a:latin typeface="Arial Narrow" pitchFamily="34" charset="0"/>
                        </a:rPr>
                        <a:t>Resurrection Body</a:t>
                      </a:r>
                    </a:p>
                  </a:txBody>
                  <a:tcPr marT="45730" marB="45730"/>
                </a:tc>
                <a:extLst>
                  <a:ext uri="{0D108BD9-81ED-4DB2-BD59-A6C34878D82A}">
                    <a16:rowId xmlns:a16="http://schemas.microsoft.com/office/drawing/2014/main" val="10000"/>
                  </a:ext>
                </a:extLst>
              </a:tr>
              <a:tr h="518276">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1. v37 – Like a seed</a:t>
                      </a:r>
                    </a:p>
                  </a:txBody>
                  <a:tcPr marT="45730" marB="45730"/>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v37 – Like the resulting plant</a:t>
                      </a:r>
                    </a:p>
                  </a:txBody>
                  <a:tcPr marT="45730" marB="45730"/>
                </a:tc>
                <a:extLst>
                  <a:ext uri="{0D108BD9-81ED-4DB2-BD59-A6C34878D82A}">
                    <a16:rowId xmlns:a16="http://schemas.microsoft.com/office/drawing/2014/main" val="10001"/>
                  </a:ext>
                </a:extLst>
              </a:tr>
              <a:tr h="518276">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2. v41 – Like the moon &amp; stars</a:t>
                      </a:r>
                    </a:p>
                  </a:txBody>
                  <a:tcPr marT="45730" marB="45730"/>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v41 – Like the sun</a:t>
                      </a:r>
                    </a:p>
                  </a:txBody>
                  <a:tcPr marT="45730" marB="45730"/>
                </a:tc>
                <a:extLst>
                  <a:ext uri="{0D108BD9-81ED-4DB2-BD59-A6C34878D82A}">
                    <a16:rowId xmlns:a16="http://schemas.microsoft.com/office/drawing/2014/main" val="10002"/>
                  </a:ext>
                </a:extLst>
              </a:tr>
              <a:tr h="518276">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3. v42 – Perishable</a:t>
                      </a:r>
                    </a:p>
                  </a:txBody>
                  <a:tcPr marT="45730" marB="45730"/>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v42 – Imperishable</a:t>
                      </a:r>
                    </a:p>
                  </a:txBody>
                  <a:tcPr marT="45730" marB="45730"/>
                </a:tc>
                <a:extLst>
                  <a:ext uri="{0D108BD9-81ED-4DB2-BD59-A6C34878D82A}">
                    <a16:rowId xmlns:a16="http://schemas.microsoft.com/office/drawing/2014/main" val="10003"/>
                  </a:ext>
                </a:extLst>
              </a:tr>
              <a:tr h="518276">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4. v43 – Sown in dishonor</a:t>
                      </a:r>
                    </a:p>
                  </a:txBody>
                  <a:tcPr marT="45730" marB="45730"/>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v43 – Raised in glory</a:t>
                      </a:r>
                    </a:p>
                  </a:txBody>
                  <a:tcPr marT="45730" marB="45730"/>
                </a:tc>
                <a:extLst>
                  <a:ext uri="{0D108BD9-81ED-4DB2-BD59-A6C34878D82A}">
                    <a16:rowId xmlns:a16="http://schemas.microsoft.com/office/drawing/2014/main" val="10004"/>
                  </a:ext>
                </a:extLst>
              </a:tr>
            </a:tbl>
          </a:graphicData>
        </a:graphic>
      </p:graphicFrame>
      <p:sp>
        <p:nvSpPr>
          <p:cNvPr id="4" name="Rectangle 3">
            <a:extLst>
              <a:ext uri="{FF2B5EF4-FFF2-40B4-BE49-F238E27FC236}">
                <a16:creationId xmlns:a16="http://schemas.microsoft.com/office/drawing/2014/main" id="{41140268-8EDE-47ED-B890-7C97E5ACC810}"/>
              </a:ext>
            </a:extLst>
          </p:cNvPr>
          <p:cNvSpPr/>
          <p:nvPr/>
        </p:nvSpPr>
        <p:spPr>
          <a:xfrm>
            <a:off x="762000" y="152400"/>
            <a:ext cx="7848600" cy="954088"/>
          </a:xfrm>
          <a:prstGeom prst="rect">
            <a:avLst/>
          </a:prstGeom>
        </p:spPr>
        <p:txBody>
          <a:bodyPr>
            <a:spAutoFit/>
          </a:bodyPr>
          <a:lstStyle/>
          <a:p>
            <a:pPr marL="571500" indent="-571500" algn="ctr">
              <a:buFontTx/>
              <a:buAutoNum type="romanUcPeriod" startAt="2"/>
              <a:defRPr/>
            </a:pPr>
            <a:r>
              <a:rPr lang="en-US" dirty="0">
                <a:solidFill>
                  <a:srgbClr val="002060"/>
                </a:solidFill>
                <a:effectLst>
                  <a:outerShdw blurRad="38100" dist="38100" dir="2700000" algn="tl">
                    <a:srgbClr val="000000">
                      <a:alpha val="43137"/>
                    </a:srgbClr>
                  </a:outerShdw>
                </a:effectLst>
                <a:cs typeface="Arial" pitchFamily="34" charset="0"/>
              </a:rPr>
              <a:t>Because It Enables You to Have a</a:t>
            </a:r>
          </a:p>
          <a:p>
            <a:pPr marL="571500" indent="-571500" algn="ctr">
              <a:defRPr/>
            </a:pPr>
            <a:r>
              <a:rPr lang="en-US" dirty="0">
                <a:solidFill>
                  <a:srgbClr val="002060"/>
                </a:solidFill>
                <a:effectLst>
                  <a:outerShdw blurRad="38100" dist="38100" dir="2700000" algn="tl">
                    <a:srgbClr val="000000">
                      <a:alpha val="43137"/>
                    </a:srgbClr>
                  </a:outerShdw>
                </a:effectLst>
                <a:cs typeface="Arial" pitchFamily="34" charset="0"/>
              </a:rPr>
              <a:t>New Spiritual Body.</a:t>
            </a:r>
            <a:endParaRPr lang="en-US" dirty="0">
              <a:solidFill>
                <a:srgbClr val="002060"/>
              </a:solidFill>
              <a:effectLst>
                <a:outerShdw blurRad="38100" dist="38100" dir="2700000" algn="tl">
                  <a:srgbClr val="000000">
                    <a:alpha val="43137"/>
                  </a:srgbClr>
                </a:outerShdw>
              </a:effectLst>
            </a:endParaRPr>
          </a:p>
        </p:txBody>
      </p:sp>
      <p:graphicFrame>
        <p:nvGraphicFramePr>
          <p:cNvPr id="6" name="Table 5">
            <a:extLst>
              <a:ext uri="{FF2B5EF4-FFF2-40B4-BE49-F238E27FC236}">
                <a16:creationId xmlns:a16="http://schemas.microsoft.com/office/drawing/2014/main" id="{B7CD0248-8C3C-402C-9768-7813C1BDBCC6}"/>
              </a:ext>
            </a:extLst>
          </p:cNvPr>
          <p:cNvGraphicFramePr>
            <a:graphicFrameLocks noGrp="1"/>
          </p:cNvGraphicFramePr>
          <p:nvPr/>
        </p:nvGraphicFramePr>
        <p:xfrm>
          <a:off x="0" y="1066800"/>
          <a:ext cx="9144000" cy="371475"/>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371475">
                <a:tc>
                  <a:txBody>
                    <a:bodyPr/>
                    <a:lstStyle/>
                    <a:p>
                      <a:pPr algn="just"/>
                      <a:r>
                        <a:rPr lang="en-US" sz="1800" dirty="0">
                          <a:solidFill>
                            <a:schemeClr val="tx1"/>
                          </a:solidFill>
                          <a:effectLst>
                            <a:outerShdw blurRad="38100" dist="38100" dir="2700000" algn="tl">
                              <a:srgbClr val="000000">
                                <a:alpha val="43137"/>
                              </a:srgbClr>
                            </a:outerShdw>
                          </a:effectLst>
                          <a:latin typeface="+mj-lt"/>
                        </a:rPr>
                        <a:t>it is sown in dishonor, it is raised in glory – v43</a:t>
                      </a:r>
                    </a:p>
                  </a:txBody>
                  <a:tcPr marT="45798" marB="45798">
                    <a:noFill/>
                  </a:tcPr>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94F3AAC-5474-4798-AB8E-CB4BED0776A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graphicFrame>
        <p:nvGraphicFramePr>
          <p:cNvPr id="5" name="Content Placeholder 4">
            <a:extLst>
              <a:ext uri="{FF2B5EF4-FFF2-40B4-BE49-F238E27FC236}">
                <a16:creationId xmlns:a16="http://schemas.microsoft.com/office/drawing/2014/main" id="{EC0F16DB-77F8-4817-92A0-8F50CC34E24D}"/>
              </a:ext>
            </a:extLst>
          </p:cNvPr>
          <p:cNvGraphicFramePr>
            <a:graphicFrameLocks noGrp="1"/>
          </p:cNvGraphicFramePr>
          <p:nvPr>
            <p:ph idx="1"/>
            <p:extLst>
              <p:ext uri="{D42A27DB-BD31-4B8C-83A1-F6EECF244321}">
                <p14:modId xmlns:p14="http://schemas.microsoft.com/office/powerpoint/2010/main" val="202358983"/>
              </p:ext>
            </p:extLst>
          </p:nvPr>
        </p:nvGraphicFramePr>
        <p:xfrm>
          <a:off x="152400" y="1981200"/>
          <a:ext cx="8839200" cy="3352800"/>
        </p:xfrm>
        <a:graphic>
          <a:graphicData uri="http://schemas.openxmlformats.org/drawingml/2006/table">
            <a:tbl>
              <a:tblPr firstRow="1" bandRow="1">
                <a:tableStyleId>{2D5ABB26-0587-4C30-8999-92F81FD0307C}</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762000">
                <a:tc>
                  <a:txBody>
                    <a:bodyPr/>
                    <a:lstStyle/>
                    <a:p>
                      <a:pPr algn="ctr"/>
                      <a:r>
                        <a:rPr lang="en-US" sz="4400" b="1" dirty="0">
                          <a:solidFill>
                            <a:srgbClr val="006600"/>
                          </a:solidFill>
                          <a:effectLst>
                            <a:outerShdw blurRad="38100" dist="38100" dir="2700000" algn="tl">
                              <a:srgbClr val="000000">
                                <a:alpha val="43137"/>
                              </a:srgbClr>
                            </a:outerShdw>
                          </a:effectLst>
                          <a:latin typeface="Arial Narrow" pitchFamily="34" charset="0"/>
                        </a:rPr>
                        <a:t>Earthy Body</a:t>
                      </a:r>
                    </a:p>
                  </a:txBody>
                  <a:tcPr/>
                </a:tc>
                <a:tc>
                  <a:txBody>
                    <a:bodyPr/>
                    <a:lstStyle/>
                    <a:p>
                      <a:pPr algn="ctr"/>
                      <a:r>
                        <a:rPr lang="en-US" sz="4400" b="1" dirty="0">
                          <a:solidFill>
                            <a:srgbClr val="006600"/>
                          </a:solidFill>
                          <a:effectLst>
                            <a:outerShdw blurRad="38100" dist="38100" dir="2700000" algn="tl">
                              <a:srgbClr val="000000">
                                <a:alpha val="43137"/>
                              </a:srgbClr>
                            </a:outerShdw>
                          </a:effectLst>
                          <a:latin typeface="Arial Narrow" pitchFamily="34" charset="0"/>
                        </a:rPr>
                        <a:t>Resurrection Body</a:t>
                      </a:r>
                    </a:p>
                  </a:txBody>
                  <a:tcPr/>
                </a:tc>
                <a:extLst>
                  <a:ext uri="{0D108BD9-81ED-4DB2-BD59-A6C34878D82A}">
                    <a16:rowId xmlns:a16="http://schemas.microsoft.com/office/drawing/2014/main" val="10000"/>
                  </a:ext>
                </a:extLst>
              </a:tr>
              <a:tr h="370840">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1. v37 – Like a seed</a:t>
                      </a:r>
                    </a:p>
                  </a:txBody>
                  <a:tcPr/>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v37 – Like the resulting plant</a:t>
                      </a:r>
                    </a:p>
                  </a:txBody>
                  <a:tcPr/>
                </a:tc>
                <a:extLst>
                  <a:ext uri="{0D108BD9-81ED-4DB2-BD59-A6C34878D82A}">
                    <a16:rowId xmlns:a16="http://schemas.microsoft.com/office/drawing/2014/main" val="10001"/>
                  </a:ext>
                </a:extLst>
              </a:tr>
              <a:tr h="370840">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2. v41 – Like the moon &amp; stars</a:t>
                      </a:r>
                    </a:p>
                  </a:txBody>
                  <a:tcPr/>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v41 – Like the sun</a:t>
                      </a:r>
                    </a:p>
                  </a:txBody>
                  <a:tcPr/>
                </a:tc>
                <a:extLst>
                  <a:ext uri="{0D108BD9-81ED-4DB2-BD59-A6C34878D82A}">
                    <a16:rowId xmlns:a16="http://schemas.microsoft.com/office/drawing/2014/main" val="10002"/>
                  </a:ext>
                </a:extLst>
              </a:tr>
              <a:tr h="370840">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3. v42 – Perishable</a:t>
                      </a:r>
                    </a:p>
                  </a:txBody>
                  <a:tcPr/>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v42 – Imperishable</a:t>
                      </a:r>
                    </a:p>
                  </a:txBody>
                  <a:tcPr/>
                </a:tc>
                <a:extLst>
                  <a:ext uri="{0D108BD9-81ED-4DB2-BD59-A6C34878D82A}">
                    <a16:rowId xmlns:a16="http://schemas.microsoft.com/office/drawing/2014/main" val="10003"/>
                  </a:ext>
                </a:extLst>
              </a:tr>
              <a:tr h="370840">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4. v43 – Sown in dishonor</a:t>
                      </a:r>
                    </a:p>
                  </a:txBody>
                  <a:tcPr/>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v43 – Raised in glory</a:t>
                      </a:r>
                    </a:p>
                  </a:txBody>
                  <a:tcPr/>
                </a:tc>
                <a:extLst>
                  <a:ext uri="{0D108BD9-81ED-4DB2-BD59-A6C34878D82A}">
                    <a16:rowId xmlns:a16="http://schemas.microsoft.com/office/drawing/2014/main" val="10004"/>
                  </a:ext>
                </a:extLst>
              </a:tr>
              <a:tr h="370840">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5. v43 – Sown in weakness</a:t>
                      </a:r>
                    </a:p>
                  </a:txBody>
                  <a:tcPr/>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v43 – Raised in power</a:t>
                      </a:r>
                    </a:p>
                  </a:txBody>
                  <a:tcPr/>
                </a:tc>
                <a:extLst>
                  <a:ext uri="{0D108BD9-81ED-4DB2-BD59-A6C34878D82A}">
                    <a16:rowId xmlns:a16="http://schemas.microsoft.com/office/drawing/2014/main" val="10005"/>
                  </a:ext>
                </a:extLst>
              </a:tr>
            </a:tbl>
          </a:graphicData>
        </a:graphic>
      </p:graphicFrame>
      <p:sp>
        <p:nvSpPr>
          <p:cNvPr id="4" name="Rectangle 3">
            <a:extLst>
              <a:ext uri="{FF2B5EF4-FFF2-40B4-BE49-F238E27FC236}">
                <a16:creationId xmlns:a16="http://schemas.microsoft.com/office/drawing/2014/main" id="{5A44927A-D3FE-48DD-982F-0733423CA434}"/>
              </a:ext>
            </a:extLst>
          </p:cNvPr>
          <p:cNvSpPr/>
          <p:nvPr/>
        </p:nvSpPr>
        <p:spPr>
          <a:xfrm>
            <a:off x="762000" y="152400"/>
            <a:ext cx="7848600" cy="954088"/>
          </a:xfrm>
          <a:prstGeom prst="rect">
            <a:avLst/>
          </a:prstGeom>
        </p:spPr>
        <p:txBody>
          <a:bodyPr>
            <a:spAutoFit/>
          </a:bodyPr>
          <a:lstStyle/>
          <a:p>
            <a:pPr marL="571500" indent="-571500" algn="ctr">
              <a:buFontTx/>
              <a:buAutoNum type="romanUcPeriod" startAt="2"/>
              <a:defRPr/>
            </a:pPr>
            <a:r>
              <a:rPr lang="en-US" dirty="0">
                <a:solidFill>
                  <a:srgbClr val="002060"/>
                </a:solidFill>
                <a:effectLst>
                  <a:outerShdw blurRad="38100" dist="38100" dir="2700000" algn="tl">
                    <a:srgbClr val="000000">
                      <a:alpha val="43137"/>
                    </a:srgbClr>
                  </a:outerShdw>
                </a:effectLst>
                <a:cs typeface="Arial" pitchFamily="34" charset="0"/>
              </a:rPr>
              <a:t>Because It Enables You to Have a</a:t>
            </a:r>
          </a:p>
          <a:p>
            <a:pPr marL="571500" indent="-571500" algn="ctr">
              <a:defRPr/>
            </a:pPr>
            <a:r>
              <a:rPr lang="en-US" dirty="0">
                <a:solidFill>
                  <a:srgbClr val="002060"/>
                </a:solidFill>
                <a:effectLst>
                  <a:outerShdw blurRad="38100" dist="38100" dir="2700000" algn="tl">
                    <a:srgbClr val="000000">
                      <a:alpha val="43137"/>
                    </a:srgbClr>
                  </a:outerShdw>
                </a:effectLst>
                <a:cs typeface="Arial" pitchFamily="34" charset="0"/>
              </a:rPr>
              <a:t>New Spiritual Body.</a:t>
            </a:r>
            <a:endParaRPr lang="en-US" dirty="0">
              <a:solidFill>
                <a:srgbClr val="002060"/>
              </a:solidFill>
              <a:effectLst>
                <a:outerShdw blurRad="38100" dist="38100" dir="2700000" algn="tl">
                  <a:srgbClr val="000000">
                    <a:alpha val="43137"/>
                  </a:srgbClr>
                </a:outerShdw>
              </a:effectLst>
            </a:endParaRPr>
          </a:p>
        </p:txBody>
      </p:sp>
      <p:graphicFrame>
        <p:nvGraphicFramePr>
          <p:cNvPr id="6" name="Table 5">
            <a:extLst>
              <a:ext uri="{FF2B5EF4-FFF2-40B4-BE49-F238E27FC236}">
                <a16:creationId xmlns:a16="http://schemas.microsoft.com/office/drawing/2014/main" id="{334B9A68-A597-465E-BFFC-D88A132B3674}"/>
              </a:ext>
            </a:extLst>
          </p:cNvPr>
          <p:cNvGraphicFramePr>
            <a:graphicFrameLocks noGrp="1"/>
          </p:cNvGraphicFramePr>
          <p:nvPr/>
        </p:nvGraphicFramePr>
        <p:xfrm>
          <a:off x="0" y="1066800"/>
          <a:ext cx="9144000" cy="371475"/>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371475">
                <a:tc>
                  <a:txBody>
                    <a:bodyPr/>
                    <a:lstStyle/>
                    <a:p>
                      <a:pPr algn="just"/>
                      <a:r>
                        <a:rPr lang="en-US" sz="1800" dirty="0">
                          <a:solidFill>
                            <a:schemeClr val="tx1"/>
                          </a:solidFill>
                          <a:effectLst>
                            <a:outerShdw blurRad="38100" dist="38100" dir="2700000" algn="tl">
                              <a:srgbClr val="000000">
                                <a:alpha val="43137"/>
                              </a:srgbClr>
                            </a:outerShdw>
                          </a:effectLst>
                          <a:latin typeface="+mj-lt"/>
                        </a:rPr>
                        <a:t>it is sown in weakness, it is raised in power – v43</a:t>
                      </a:r>
                    </a:p>
                  </a:txBody>
                  <a:tcPr marT="45798" marB="45798">
                    <a:noFill/>
                  </a:tcPr>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C9C62E1-916D-4471-ADB5-DCF963692F9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graphicFrame>
        <p:nvGraphicFramePr>
          <p:cNvPr id="5" name="Content Placeholder 4">
            <a:extLst>
              <a:ext uri="{FF2B5EF4-FFF2-40B4-BE49-F238E27FC236}">
                <a16:creationId xmlns:a16="http://schemas.microsoft.com/office/drawing/2014/main" id="{FCA60BAA-8AF7-4645-91D4-4673D3DB9BF9}"/>
              </a:ext>
            </a:extLst>
          </p:cNvPr>
          <p:cNvGraphicFramePr>
            <a:graphicFrameLocks noGrp="1"/>
          </p:cNvGraphicFramePr>
          <p:nvPr>
            <p:ph idx="1"/>
            <p:extLst>
              <p:ext uri="{D42A27DB-BD31-4B8C-83A1-F6EECF244321}">
                <p14:modId xmlns:p14="http://schemas.microsoft.com/office/powerpoint/2010/main" val="3272642632"/>
              </p:ext>
            </p:extLst>
          </p:nvPr>
        </p:nvGraphicFramePr>
        <p:xfrm>
          <a:off x="152400" y="1981200"/>
          <a:ext cx="8839200" cy="3870862"/>
        </p:xfrm>
        <a:graphic>
          <a:graphicData uri="http://schemas.openxmlformats.org/drawingml/2006/table">
            <a:tbl>
              <a:tblPr firstRow="1" bandRow="1">
                <a:tableStyleId>{2D5ABB26-0587-4C30-8999-92F81FD0307C}</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761875">
                <a:tc>
                  <a:txBody>
                    <a:bodyPr/>
                    <a:lstStyle/>
                    <a:p>
                      <a:pPr algn="ctr"/>
                      <a:r>
                        <a:rPr lang="en-US" sz="4400" b="1" dirty="0">
                          <a:solidFill>
                            <a:srgbClr val="006600"/>
                          </a:solidFill>
                          <a:effectLst>
                            <a:outerShdw blurRad="38100" dist="38100" dir="2700000" algn="tl">
                              <a:srgbClr val="000000">
                                <a:alpha val="43137"/>
                              </a:srgbClr>
                            </a:outerShdw>
                          </a:effectLst>
                          <a:latin typeface="Arial Narrow" pitchFamily="34" charset="0"/>
                        </a:rPr>
                        <a:t>Earthy Body</a:t>
                      </a:r>
                    </a:p>
                  </a:txBody>
                  <a:tcPr marT="45713" marB="45713"/>
                </a:tc>
                <a:tc>
                  <a:txBody>
                    <a:bodyPr/>
                    <a:lstStyle/>
                    <a:p>
                      <a:pPr algn="ctr"/>
                      <a:r>
                        <a:rPr lang="en-US" sz="4400" b="1" dirty="0">
                          <a:solidFill>
                            <a:srgbClr val="006600"/>
                          </a:solidFill>
                          <a:effectLst>
                            <a:outerShdw blurRad="38100" dist="38100" dir="2700000" algn="tl">
                              <a:srgbClr val="000000">
                                <a:alpha val="43137"/>
                              </a:srgbClr>
                            </a:outerShdw>
                          </a:effectLst>
                          <a:latin typeface="Arial Narrow" pitchFamily="34" charset="0"/>
                        </a:rPr>
                        <a:t>Resurrection Body</a:t>
                      </a:r>
                    </a:p>
                  </a:txBody>
                  <a:tcPr marT="45713" marB="45713"/>
                </a:tc>
                <a:extLst>
                  <a:ext uri="{0D108BD9-81ED-4DB2-BD59-A6C34878D82A}">
                    <a16:rowId xmlns:a16="http://schemas.microsoft.com/office/drawing/2014/main" val="10000"/>
                  </a:ext>
                </a:extLst>
              </a:tr>
              <a:tr h="518075">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1. v37 – Like a seed</a:t>
                      </a:r>
                    </a:p>
                  </a:txBody>
                  <a:tcPr marT="45713" marB="45713"/>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v37 – Like the resulting plant</a:t>
                      </a:r>
                    </a:p>
                  </a:txBody>
                  <a:tcPr marT="45713" marB="45713"/>
                </a:tc>
                <a:extLst>
                  <a:ext uri="{0D108BD9-81ED-4DB2-BD59-A6C34878D82A}">
                    <a16:rowId xmlns:a16="http://schemas.microsoft.com/office/drawing/2014/main" val="10001"/>
                  </a:ext>
                </a:extLst>
              </a:tr>
              <a:tr h="518075">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2. v41 – Like the moon &amp; stars</a:t>
                      </a:r>
                    </a:p>
                  </a:txBody>
                  <a:tcPr marT="45713" marB="45713"/>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v41 – Like the sun</a:t>
                      </a:r>
                    </a:p>
                  </a:txBody>
                  <a:tcPr marT="45713" marB="45713"/>
                </a:tc>
                <a:extLst>
                  <a:ext uri="{0D108BD9-81ED-4DB2-BD59-A6C34878D82A}">
                    <a16:rowId xmlns:a16="http://schemas.microsoft.com/office/drawing/2014/main" val="10002"/>
                  </a:ext>
                </a:extLst>
              </a:tr>
              <a:tr h="518075">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3. v42 – Perishable</a:t>
                      </a:r>
                    </a:p>
                  </a:txBody>
                  <a:tcPr marT="45713" marB="45713"/>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v42 – Imperishable</a:t>
                      </a:r>
                    </a:p>
                  </a:txBody>
                  <a:tcPr marT="45713" marB="45713"/>
                </a:tc>
                <a:extLst>
                  <a:ext uri="{0D108BD9-81ED-4DB2-BD59-A6C34878D82A}">
                    <a16:rowId xmlns:a16="http://schemas.microsoft.com/office/drawing/2014/main" val="10003"/>
                  </a:ext>
                </a:extLst>
              </a:tr>
              <a:tr h="518075">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4. v43 – Sown in dishonor</a:t>
                      </a:r>
                    </a:p>
                  </a:txBody>
                  <a:tcPr marT="45713" marB="45713"/>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v43 – Raised in glory</a:t>
                      </a:r>
                    </a:p>
                  </a:txBody>
                  <a:tcPr marT="45713" marB="45713"/>
                </a:tc>
                <a:extLst>
                  <a:ext uri="{0D108BD9-81ED-4DB2-BD59-A6C34878D82A}">
                    <a16:rowId xmlns:a16="http://schemas.microsoft.com/office/drawing/2014/main" val="10004"/>
                  </a:ext>
                </a:extLst>
              </a:tr>
              <a:tr h="518075">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5. v43 – Sown in weakness</a:t>
                      </a:r>
                    </a:p>
                  </a:txBody>
                  <a:tcPr marT="45713" marB="45713"/>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v43 – Raised in power</a:t>
                      </a:r>
                    </a:p>
                  </a:txBody>
                  <a:tcPr marT="45713" marB="45713"/>
                </a:tc>
                <a:extLst>
                  <a:ext uri="{0D108BD9-81ED-4DB2-BD59-A6C34878D82A}">
                    <a16:rowId xmlns:a16="http://schemas.microsoft.com/office/drawing/2014/main" val="10005"/>
                  </a:ext>
                </a:extLst>
              </a:tr>
              <a:tr h="518075">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6. v44 – Natural</a:t>
                      </a:r>
                    </a:p>
                  </a:txBody>
                  <a:tcPr marT="45713" marB="45713"/>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v44 - Spiritual</a:t>
                      </a:r>
                    </a:p>
                  </a:txBody>
                  <a:tcPr marT="45713" marB="45713"/>
                </a:tc>
                <a:extLst>
                  <a:ext uri="{0D108BD9-81ED-4DB2-BD59-A6C34878D82A}">
                    <a16:rowId xmlns:a16="http://schemas.microsoft.com/office/drawing/2014/main" val="10006"/>
                  </a:ext>
                </a:extLst>
              </a:tr>
            </a:tbl>
          </a:graphicData>
        </a:graphic>
      </p:graphicFrame>
      <p:sp>
        <p:nvSpPr>
          <p:cNvPr id="4" name="Rectangle 3">
            <a:extLst>
              <a:ext uri="{FF2B5EF4-FFF2-40B4-BE49-F238E27FC236}">
                <a16:creationId xmlns:a16="http://schemas.microsoft.com/office/drawing/2014/main" id="{FA2C4867-686C-456D-8BF1-57A5788DBCEA}"/>
              </a:ext>
            </a:extLst>
          </p:cNvPr>
          <p:cNvSpPr/>
          <p:nvPr/>
        </p:nvSpPr>
        <p:spPr>
          <a:xfrm>
            <a:off x="762000" y="152400"/>
            <a:ext cx="7848600" cy="954088"/>
          </a:xfrm>
          <a:prstGeom prst="rect">
            <a:avLst/>
          </a:prstGeom>
        </p:spPr>
        <p:txBody>
          <a:bodyPr>
            <a:spAutoFit/>
          </a:bodyPr>
          <a:lstStyle/>
          <a:p>
            <a:pPr marL="571500" indent="-571500" algn="ctr">
              <a:buFontTx/>
              <a:buAutoNum type="romanUcPeriod" startAt="2"/>
              <a:defRPr/>
            </a:pPr>
            <a:r>
              <a:rPr lang="en-US" dirty="0">
                <a:solidFill>
                  <a:srgbClr val="002060"/>
                </a:solidFill>
                <a:effectLst>
                  <a:outerShdw blurRad="38100" dist="38100" dir="2700000" algn="tl">
                    <a:srgbClr val="000000">
                      <a:alpha val="43137"/>
                    </a:srgbClr>
                  </a:outerShdw>
                </a:effectLst>
                <a:cs typeface="Arial" pitchFamily="34" charset="0"/>
              </a:rPr>
              <a:t>Because It Enables You to Have a</a:t>
            </a:r>
          </a:p>
          <a:p>
            <a:pPr marL="571500" indent="-571500" algn="ctr">
              <a:defRPr/>
            </a:pPr>
            <a:r>
              <a:rPr lang="en-US" dirty="0">
                <a:solidFill>
                  <a:srgbClr val="002060"/>
                </a:solidFill>
                <a:effectLst>
                  <a:outerShdw blurRad="38100" dist="38100" dir="2700000" algn="tl">
                    <a:srgbClr val="000000">
                      <a:alpha val="43137"/>
                    </a:srgbClr>
                  </a:outerShdw>
                </a:effectLst>
                <a:cs typeface="Arial" pitchFamily="34" charset="0"/>
              </a:rPr>
              <a:t>New Spiritual Body.</a:t>
            </a:r>
            <a:endParaRPr lang="en-US" dirty="0">
              <a:solidFill>
                <a:srgbClr val="002060"/>
              </a:solidFill>
              <a:effectLst>
                <a:outerShdw blurRad="38100" dist="38100" dir="2700000" algn="tl">
                  <a:srgbClr val="000000">
                    <a:alpha val="43137"/>
                  </a:srgbClr>
                </a:outerShdw>
              </a:effectLst>
            </a:endParaRPr>
          </a:p>
        </p:txBody>
      </p:sp>
      <p:graphicFrame>
        <p:nvGraphicFramePr>
          <p:cNvPr id="6" name="Table 5">
            <a:extLst>
              <a:ext uri="{FF2B5EF4-FFF2-40B4-BE49-F238E27FC236}">
                <a16:creationId xmlns:a16="http://schemas.microsoft.com/office/drawing/2014/main" id="{97647440-3162-4EAF-95B0-E86F2D585DD4}"/>
              </a:ext>
            </a:extLst>
          </p:cNvPr>
          <p:cNvGraphicFramePr>
            <a:graphicFrameLocks noGrp="1"/>
          </p:cNvGraphicFramePr>
          <p:nvPr/>
        </p:nvGraphicFramePr>
        <p:xfrm>
          <a:off x="0" y="1066800"/>
          <a:ext cx="9144000" cy="640034"/>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63976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outerShdw blurRad="38100" dist="38100" dir="2700000" algn="tl">
                              <a:srgbClr val="000000">
                                <a:alpha val="43137"/>
                              </a:srgbClr>
                            </a:outerShdw>
                          </a:effectLst>
                          <a:latin typeface="+mj-lt"/>
                        </a:rPr>
                        <a:t>it is sown a natural body, it is raised a spiritual body. If there is a natural body, there is also a spiritual body. – v44</a:t>
                      </a:r>
                    </a:p>
                  </a:txBody>
                  <a:tcPr marT="45697" marB="45697">
                    <a:noFill/>
                  </a:tcPr>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BBD5A2C-9454-41AF-9976-2692D900B1D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5161663-C018-4047-BBE4-AEAA2168C4F7}"/>
              </a:ext>
            </a:extLst>
          </p:cNvPr>
          <p:cNvSpPr>
            <a:spLocks noGrp="1" noChangeArrowheads="1"/>
          </p:cNvSpPr>
          <p:nvPr>
            <p:ph idx="1"/>
          </p:nvPr>
        </p:nvSpPr>
        <p:spPr>
          <a:xfrm>
            <a:off x="381000" y="1066800"/>
            <a:ext cx="8382000" cy="56388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15:40-41</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There are also heavenly bodies and there are earthly bodies; but the splendor of the heavenly bodies is one kind, and the splendor of the earthly bodies is another. The sun has one kind of splendor, the moon another and the stars another; and star differs from star in splendor. </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74B5800-0483-4B10-94F7-FDBF319617D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graphicFrame>
        <p:nvGraphicFramePr>
          <p:cNvPr id="5" name="Content Placeholder 4">
            <a:extLst>
              <a:ext uri="{FF2B5EF4-FFF2-40B4-BE49-F238E27FC236}">
                <a16:creationId xmlns:a16="http://schemas.microsoft.com/office/drawing/2014/main" id="{1EE3B82B-5BFB-4BD5-AC3D-C4D55FCE0AA7}"/>
              </a:ext>
            </a:extLst>
          </p:cNvPr>
          <p:cNvGraphicFramePr>
            <a:graphicFrameLocks noGrp="1"/>
          </p:cNvGraphicFramePr>
          <p:nvPr>
            <p:ph idx="1"/>
            <p:extLst>
              <p:ext uri="{D42A27DB-BD31-4B8C-83A1-F6EECF244321}">
                <p14:modId xmlns:p14="http://schemas.microsoft.com/office/powerpoint/2010/main" val="4217171207"/>
              </p:ext>
            </p:extLst>
          </p:nvPr>
        </p:nvGraphicFramePr>
        <p:xfrm>
          <a:off x="152400" y="1981200"/>
          <a:ext cx="8839200" cy="4389441"/>
        </p:xfrm>
        <a:graphic>
          <a:graphicData uri="http://schemas.openxmlformats.org/drawingml/2006/table">
            <a:tbl>
              <a:tblPr firstRow="1" bandRow="1">
                <a:tableStyleId>{2D5ABB26-0587-4C30-8999-92F81FD0307C}</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762055">
                <a:tc>
                  <a:txBody>
                    <a:bodyPr/>
                    <a:lstStyle/>
                    <a:p>
                      <a:pPr algn="ctr"/>
                      <a:r>
                        <a:rPr lang="en-US" sz="4400" b="1" dirty="0">
                          <a:solidFill>
                            <a:srgbClr val="006600"/>
                          </a:solidFill>
                          <a:effectLst>
                            <a:outerShdw blurRad="38100" dist="38100" dir="2700000" algn="tl">
                              <a:srgbClr val="000000">
                                <a:alpha val="43137"/>
                              </a:srgbClr>
                            </a:outerShdw>
                          </a:effectLst>
                          <a:latin typeface="Arial Narrow" pitchFamily="34" charset="0"/>
                        </a:rPr>
                        <a:t>Earthy Body</a:t>
                      </a:r>
                    </a:p>
                  </a:txBody>
                  <a:tcPr marT="45723" marB="45723"/>
                </a:tc>
                <a:tc>
                  <a:txBody>
                    <a:bodyPr/>
                    <a:lstStyle/>
                    <a:p>
                      <a:pPr algn="ctr"/>
                      <a:r>
                        <a:rPr lang="en-US" sz="4400" b="1" dirty="0">
                          <a:solidFill>
                            <a:srgbClr val="006600"/>
                          </a:solidFill>
                          <a:effectLst>
                            <a:outerShdw blurRad="38100" dist="38100" dir="2700000" algn="tl">
                              <a:srgbClr val="000000">
                                <a:alpha val="43137"/>
                              </a:srgbClr>
                            </a:outerShdw>
                          </a:effectLst>
                          <a:latin typeface="Arial Narrow" pitchFamily="34" charset="0"/>
                        </a:rPr>
                        <a:t>Resurrection Body</a:t>
                      </a:r>
                    </a:p>
                  </a:txBody>
                  <a:tcPr marT="45723" marB="45723"/>
                </a:tc>
                <a:extLst>
                  <a:ext uri="{0D108BD9-81ED-4DB2-BD59-A6C34878D82A}">
                    <a16:rowId xmlns:a16="http://schemas.microsoft.com/office/drawing/2014/main" val="10000"/>
                  </a:ext>
                </a:extLst>
              </a:tr>
              <a:tr h="518198">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1. v37 – Like a seed</a:t>
                      </a:r>
                    </a:p>
                  </a:txBody>
                  <a:tcPr marT="45723" marB="45723"/>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v37 – Like the resulting plant</a:t>
                      </a:r>
                    </a:p>
                  </a:txBody>
                  <a:tcPr marT="45723" marB="45723"/>
                </a:tc>
                <a:extLst>
                  <a:ext uri="{0D108BD9-81ED-4DB2-BD59-A6C34878D82A}">
                    <a16:rowId xmlns:a16="http://schemas.microsoft.com/office/drawing/2014/main" val="10001"/>
                  </a:ext>
                </a:extLst>
              </a:tr>
              <a:tr h="518198">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2. v41 – Like the moon &amp; stars</a:t>
                      </a:r>
                    </a:p>
                  </a:txBody>
                  <a:tcPr marT="45723" marB="45723"/>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v41 – Like the sun</a:t>
                      </a:r>
                    </a:p>
                  </a:txBody>
                  <a:tcPr marT="45723" marB="45723"/>
                </a:tc>
                <a:extLst>
                  <a:ext uri="{0D108BD9-81ED-4DB2-BD59-A6C34878D82A}">
                    <a16:rowId xmlns:a16="http://schemas.microsoft.com/office/drawing/2014/main" val="10002"/>
                  </a:ext>
                </a:extLst>
              </a:tr>
              <a:tr h="518198">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3. v42 – Perishable</a:t>
                      </a:r>
                    </a:p>
                  </a:txBody>
                  <a:tcPr marT="45723" marB="45723"/>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v42 – Imperishable</a:t>
                      </a:r>
                    </a:p>
                  </a:txBody>
                  <a:tcPr marT="45723" marB="45723"/>
                </a:tc>
                <a:extLst>
                  <a:ext uri="{0D108BD9-81ED-4DB2-BD59-A6C34878D82A}">
                    <a16:rowId xmlns:a16="http://schemas.microsoft.com/office/drawing/2014/main" val="10003"/>
                  </a:ext>
                </a:extLst>
              </a:tr>
              <a:tr h="518198">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4. v43 – Sown in dishonor</a:t>
                      </a:r>
                    </a:p>
                  </a:txBody>
                  <a:tcPr marT="45723" marB="45723"/>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v43 – Raised in glory</a:t>
                      </a:r>
                    </a:p>
                  </a:txBody>
                  <a:tcPr marT="45723" marB="45723"/>
                </a:tc>
                <a:extLst>
                  <a:ext uri="{0D108BD9-81ED-4DB2-BD59-A6C34878D82A}">
                    <a16:rowId xmlns:a16="http://schemas.microsoft.com/office/drawing/2014/main" val="10004"/>
                  </a:ext>
                </a:extLst>
              </a:tr>
              <a:tr h="518198">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5. v43 – Sown in weakness</a:t>
                      </a:r>
                    </a:p>
                  </a:txBody>
                  <a:tcPr marT="45723" marB="45723"/>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v43 – Raised in power</a:t>
                      </a:r>
                    </a:p>
                  </a:txBody>
                  <a:tcPr marT="45723" marB="45723"/>
                </a:tc>
                <a:extLst>
                  <a:ext uri="{0D108BD9-81ED-4DB2-BD59-A6C34878D82A}">
                    <a16:rowId xmlns:a16="http://schemas.microsoft.com/office/drawing/2014/main" val="10005"/>
                  </a:ext>
                </a:extLst>
              </a:tr>
              <a:tr h="518198">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6. v44 – Natural</a:t>
                      </a:r>
                    </a:p>
                  </a:txBody>
                  <a:tcPr marT="45723" marB="45723"/>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v44 – Spiritual</a:t>
                      </a:r>
                    </a:p>
                  </a:txBody>
                  <a:tcPr marT="45723" marB="45723"/>
                </a:tc>
                <a:extLst>
                  <a:ext uri="{0D108BD9-81ED-4DB2-BD59-A6C34878D82A}">
                    <a16:rowId xmlns:a16="http://schemas.microsoft.com/office/drawing/2014/main" val="10006"/>
                  </a:ext>
                </a:extLst>
              </a:tr>
              <a:tr h="518198">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7. v45 – 1</a:t>
                      </a:r>
                      <a:r>
                        <a:rPr lang="en-US" sz="2800" b="1" baseline="30000" dirty="0">
                          <a:solidFill>
                            <a:srgbClr val="990033"/>
                          </a:solidFill>
                          <a:effectLst>
                            <a:outerShdw blurRad="38100" dist="38100" dir="2700000" algn="tl">
                              <a:srgbClr val="000000">
                                <a:alpha val="43137"/>
                              </a:srgbClr>
                            </a:outerShdw>
                          </a:effectLst>
                          <a:latin typeface="Arial Narrow" pitchFamily="34" charset="0"/>
                          <a:cs typeface="Arial" pitchFamily="34" charset="0"/>
                        </a:rPr>
                        <a:t>st</a:t>
                      </a:r>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Adam = life being</a:t>
                      </a:r>
                    </a:p>
                  </a:txBody>
                  <a:tcPr marT="45723" marB="45723"/>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v45 – 2</a:t>
                      </a:r>
                      <a:r>
                        <a:rPr lang="en-US" sz="2800" b="1" baseline="30000" dirty="0">
                          <a:solidFill>
                            <a:srgbClr val="990033"/>
                          </a:solidFill>
                          <a:effectLst>
                            <a:outerShdw blurRad="38100" dist="38100" dir="2700000" algn="tl">
                              <a:srgbClr val="000000">
                                <a:alpha val="43137"/>
                              </a:srgbClr>
                            </a:outerShdw>
                          </a:effectLst>
                          <a:latin typeface="Arial Narrow" pitchFamily="34" charset="0"/>
                          <a:cs typeface="Arial" pitchFamily="34" charset="0"/>
                        </a:rPr>
                        <a:t>nd</a:t>
                      </a:r>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Adam = life giving</a:t>
                      </a:r>
                    </a:p>
                  </a:txBody>
                  <a:tcPr marT="45723" marB="45723"/>
                </a:tc>
                <a:extLst>
                  <a:ext uri="{0D108BD9-81ED-4DB2-BD59-A6C34878D82A}">
                    <a16:rowId xmlns:a16="http://schemas.microsoft.com/office/drawing/2014/main" val="10007"/>
                  </a:ext>
                </a:extLst>
              </a:tr>
            </a:tbl>
          </a:graphicData>
        </a:graphic>
      </p:graphicFrame>
      <p:sp>
        <p:nvSpPr>
          <p:cNvPr id="4" name="Rectangle 3">
            <a:extLst>
              <a:ext uri="{FF2B5EF4-FFF2-40B4-BE49-F238E27FC236}">
                <a16:creationId xmlns:a16="http://schemas.microsoft.com/office/drawing/2014/main" id="{64DD60DC-0F44-4F34-A5F5-B5FC580C4300}"/>
              </a:ext>
            </a:extLst>
          </p:cNvPr>
          <p:cNvSpPr/>
          <p:nvPr/>
        </p:nvSpPr>
        <p:spPr>
          <a:xfrm>
            <a:off x="762000" y="152400"/>
            <a:ext cx="7848600" cy="954088"/>
          </a:xfrm>
          <a:prstGeom prst="rect">
            <a:avLst/>
          </a:prstGeom>
        </p:spPr>
        <p:txBody>
          <a:bodyPr>
            <a:spAutoFit/>
          </a:bodyPr>
          <a:lstStyle/>
          <a:p>
            <a:pPr marL="571500" indent="-571500" algn="ctr">
              <a:buFontTx/>
              <a:buAutoNum type="romanUcPeriod" startAt="2"/>
              <a:defRPr/>
            </a:pPr>
            <a:r>
              <a:rPr lang="en-US" dirty="0">
                <a:solidFill>
                  <a:srgbClr val="002060"/>
                </a:solidFill>
                <a:effectLst>
                  <a:outerShdw blurRad="38100" dist="38100" dir="2700000" algn="tl">
                    <a:srgbClr val="000000">
                      <a:alpha val="43137"/>
                    </a:srgbClr>
                  </a:outerShdw>
                </a:effectLst>
                <a:cs typeface="Arial" pitchFamily="34" charset="0"/>
              </a:rPr>
              <a:t>Because It Enables You to Have a</a:t>
            </a:r>
          </a:p>
          <a:p>
            <a:pPr marL="571500" indent="-571500" algn="ctr">
              <a:defRPr/>
            </a:pPr>
            <a:r>
              <a:rPr lang="en-US" dirty="0">
                <a:solidFill>
                  <a:srgbClr val="002060"/>
                </a:solidFill>
                <a:effectLst>
                  <a:outerShdw blurRad="38100" dist="38100" dir="2700000" algn="tl">
                    <a:srgbClr val="000000">
                      <a:alpha val="43137"/>
                    </a:srgbClr>
                  </a:outerShdw>
                </a:effectLst>
                <a:cs typeface="Arial" pitchFamily="34" charset="0"/>
              </a:rPr>
              <a:t>New Spiritual Body.</a:t>
            </a:r>
            <a:endParaRPr lang="en-US" dirty="0">
              <a:solidFill>
                <a:srgbClr val="002060"/>
              </a:solidFill>
              <a:effectLst>
                <a:outerShdw blurRad="38100" dist="38100" dir="2700000" algn="tl">
                  <a:srgbClr val="000000">
                    <a:alpha val="43137"/>
                  </a:srgbClr>
                </a:outerShdw>
              </a:effectLst>
            </a:endParaRPr>
          </a:p>
        </p:txBody>
      </p:sp>
      <p:graphicFrame>
        <p:nvGraphicFramePr>
          <p:cNvPr id="6" name="Table 5">
            <a:extLst>
              <a:ext uri="{FF2B5EF4-FFF2-40B4-BE49-F238E27FC236}">
                <a16:creationId xmlns:a16="http://schemas.microsoft.com/office/drawing/2014/main" id="{FF4D5F2C-A2FE-4D07-A324-EAFB3BDEBD8B}"/>
              </a:ext>
            </a:extLst>
          </p:cNvPr>
          <p:cNvGraphicFramePr>
            <a:graphicFrameLocks noGrp="1"/>
          </p:cNvGraphicFramePr>
          <p:nvPr/>
        </p:nvGraphicFramePr>
        <p:xfrm>
          <a:off x="0" y="1066800"/>
          <a:ext cx="9144000" cy="640034"/>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639763">
                <a:tc>
                  <a:txBody>
                    <a:bodyPr/>
                    <a:lstStyle/>
                    <a:p>
                      <a:pPr algn="just"/>
                      <a:r>
                        <a:rPr lang="en-US" sz="1800" dirty="0">
                          <a:solidFill>
                            <a:schemeClr val="tx1"/>
                          </a:solidFill>
                          <a:effectLst>
                            <a:outerShdw blurRad="38100" dist="38100" dir="2700000" algn="tl">
                              <a:srgbClr val="000000">
                                <a:alpha val="43137"/>
                              </a:srgbClr>
                            </a:outerShdw>
                          </a:effectLst>
                          <a:latin typeface="+mj-lt"/>
                        </a:rPr>
                        <a:t>So it is written: “The first man Adam became a living being”; the last Adam, a life-giving spirit. – v45</a:t>
                      </a:r>
                    </a:p>
                  </a:txBody>
                  <a:tcPr marT="45697" marB="45697">
                    <a:noFill/>
                  </a:tcPr>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31FF7E3-AAB1-4F95-9541-47A0CCF2161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graphicFrame>
        <p:nvGraphicFramePr>
          <p:cNvPr id="5" name="Content Placeholder 4">
            <a:extLst>
              <a:ext uri="{FF2B5EF4-FFF2-40B4-BE49-F238E27FC236}">
                <a16:creationId xmlns:a16="http://schemas.microsoft.com/office/drawing/2014/main" id="{1DECAD54-CE8C-4506-8FDB-E2800CF17993}"/>
              </a:ext>
            </a:extLst>
          </p:cNvPr>
          <p:cNvGraphicFramePr>
            <a:graphicFrameLocks noGrp="1"/>
          </p:cNvGraphicFramePr>
          <p:nvPr>
            <p:ph idx="1"/>
            <p:extLst>
              <p:ext uri="{D42A27DB-BD31-4B8C-83A1-F6EECF244321}">
                <p14:modId xmlns:p14="http://schemas.microsoft.com/office/powerpoint/2010/main" val="3625253675"/>
              </p:ext>
            </p:extLst>
          </p:nvPr>
        </p:nvGraphicFramePr>
        <p:xfrm>
          <a:off x="152400" y="1951038"/>
          <a:ext cx="8839200" cy="4907226"/>
        </p:xfrm>
        <a:graphic>
          <a:graphicData uri="http://schemas.openxmlformats.org/drawingml/2006/table">
            <a:tbl>
              <a:tblPr firstRow="1" bandRow="1">
                <a:tableStyleId>{2D5ABB26-0587-4C30-8999-92F81FD0307C}</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761951">
                <a:tc>
                  <a:txBody>
                    <a:bodyPr/>
                    <a:lstStyle/>
                    <a:p>
                      <a:pPr algn="ctr"/>
                      <a:r>
                        <a:rPr lang="en-US" sz="4400" b="1" dirty="0">
                          <a:solidFill>
                            <a:srgbClr val="006600"/>
                          </a:solidFill>
                          <a:effectLst>
                            <a:outerShdw blurRad="38100" dist="38100" dir="2700000" algn="tl">
                              <a:srgbClr val="000000">
                                <a:alpha val="43137"/>
                              </a:srgbClr>
                            </a:outerShdw>
                          </a:effectLst>
                          <a:latin typeface="Arial Narrow" pitchFamily="34" charset="0"/>
                        </a:rPr>
                        <a:t>Earthy Body</a:t>
                      </a:r>
                    </a:p>
                  </a:txBody>
                  <a:tcPr marT="45717" marB="45717"/>
                </a:tc>
                <a:tc>
                  <a:txBody>
                    <a:bodyPr/>
                    <a:lstStyle/>
                    <a:p>
                      <a:pPr algn="ctr"/>
                      <a:r>
                        <a:rPr lang="en-US" sz="4400" b="1" dirty="0">
                          <a:solidFill>
                            <a:srgbClr val="006600"/>
                          </a:solidFill>
                          <a:effectLst>
                            <a:outerShdw blurRad="38100" dist="38100" dir="2700000" algn="tl">
                              <a:srgbClr val="000000">
                                <a:alpha val="43137"/>
                              </a:srgbClr>
                            </a:outerShdw>
                          </a:effectLst>
                          <a:latin typeface="Arial Narrow" pitchFamily="34" charset="0"/>
                        </a:rPr>
                        <a:t>Resurrection Body</a:t>
                      </a:r>
                    </a:p>
                  </a:txBody>
                  <a:tcPr marT="45717" marB="45717"/>
                </a:tc>
                <a:extLst>
                  <a:ext uri="{0D108BD9-81ED-4DB2-BD59-A6C34878D82A}">
                    <a16:rowId xmlns:a16="http://schemas.microsoft.com/office/drawing/2014/main" val="10000"/>
                  </a:ext>
                </a:extLst>
              </a:tr>
              <a:tr h="518126">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1. v37 – Like a seed</a:t>
                      </a:r>
                    </a:p>
                  </a:txBody>
                  <a:tcPr marT="45717" marB="45717"/>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v37 – Like the resulting plant</a:t>
                      </a:r>
                    </a:p>
                  </a:txBody>
                  <a:tcPr marT="45717" marB="45717"/>
                </a:tc>
                <a:extLst>
                  <a:ext uri="{0D108BD9-81ED-4DB2-BD59-A6C34878D82A}">
                    <a16:rowId xmlns:a16="http://schemas.microsoft.com/office/drawing/2014/main" val="10001"/>
                  </a:ext>
                </a:extLst>
              </a:tr>
              <a:tr h="518126">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2. v41 – Like the moon &amp; stars</a:t>
                      </a:r>
                    </a:p>
                  </a:txBody>
                  <a:tcPr marT="45717" marB="45717"/>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v41 – Like the sun</a:t>
                      </a:r>
                    </a:p>
                  </a:txBody>
                  <a:tcPr marT="45717" marB="45717"/>
                </a:tc>
                <a:extLst>
                  <a:ext uri="{0D108BD9-81ED-4DB2-BD59-A6C34878D82A}">
                    <a16:rowId xmlns:a16="http://schemas.microsoft.com/office/drawing/2014/main" val="10002"/>
                  </a:ext>
                </a:extLst>
              </a:tr>
              <a:tr h="518126">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3. v42 – Perishable</a:t>
                      </a:r>
                    </a:p>
                  </a:txBody>
                  <a:tcPr marT="45717" marB="45717"/>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v42 – Imperishable</a:t>
                      </a:r>
                    </a:p>
                  </a:txBody>
                  <a:tcPr marT="45717" marB="45717"/>
                </a:tc>
                <a:extLst>
                  <a:ext uri="{0D108BD9-81ED-4DB2-BD59-A6C34878D82A}">
                    <a16:rowId xmlns:a16="http://schemas.microsoft.com/office/drawing/2014/main" val="10003"/>
                  </a:ext>
                </a:extLst>
              </a:tr>
              <a:tr h="518126">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4. v43 – Sown in dishonor</a:t>
                      </a:r>
                    </a:p>
                  </a:txBody>
                  <a:tcPr marT="45717" marB="45717"/>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v43 – Raised in glory</a:t>
                      </a:r>
                    </a:p>
                  </a:txBody>
                  <a:tcPr marT="45717" marB="45717"/>
                </a:tc>
                <a:extLst>
                  <a:ext uri="{0D108BD9-81ED-4DB2-BD59-A6C34878D82A}">
                    <a16:rowId xmlns:a16="http://schemas.microsoft.com/office/drawing/2014/main" val="10004"/>
                  </a:ext>
                </a:extLst>
              </a:tr>
              <a:tr h="518126">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5. v43 – Sown in weakness</a:t>
                      </a:r>
                    </a:p>
                  </a:txBody>
                  <a:tcPr marT="45717" marB="45717"/>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v43 – Raised in power</a:t>
                      </a:r>
                    </a:p>
                  </a:txBody>
                  <a:tcPr marT="45717" marB="45717"/>
                </a:tc>
                <a:extLst>
                  <a:ext uri="{0D108BD9-81ED-4DB2-BD59-A6C34878D82A}">
                    <a16:rowId xmlns:a16="http://schemas.microsoft.com/office/drawing/2014/main" val="10005"/>
                  </a:ext>
                </a:extLst>
              </a:tr>
              <a:tr h="518126">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6. v44 – Natural</a:t>
                      </a:r>
                    </a:p>
                  </a:txBody>
                  <a:tcPr marT="45717" marB="45717"/>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v44 – Spiritual</a:t>
                      </a:r>
                    </a:p>
                  </a:txBody>
                  <a:tcPr marT="45717" marB="45717"/>
                </a:tc>
                <a:extLst>
                  <a:ext uri="{0D108BD9-81ED-4DB2-BD59-A6C34878D82A}">
                    <a16:rowId xmlns:a16="http://schemas.microsoft.com/office/drawing/2014/main" val="10006"/>
                  </a:ext>
                </a:extLst>
              </a:tr>
              <a:tr h="518126">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7. v45 – 1</a:t>
                      </a:r>
                      <a:r>
                        <a:rPr lang="en-US" sz="2800" b="1" baseline="30000" dirty="0">
                          <a:solidFill>
                            <a:srgbClr val="990033"/>
                          </a:solidFill>
                          <a:effectLst>
                            <a:outerShdw blurRad="38100" dist="38100" dir="2700000" algn="tl">
                              <a:srgbClr val="000000">
                                <a:alpha val="43137"/>
                              </a:srgbClr>
                            </a:outerShdw>
                          </a:effectLst>
                          <a:latin typeface="Arial Narrow" pitchFamily="34" charset="0"/>
                          <a:cs typeface="Arial" pitchFamily="34" charset="0"/>
                        </a:rPr>
                        <a:t>st</a:t>
                      </a:r>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Adam = life being</a:t>
                      </a:r>
                    </a:p>
                  </a:txBody>
                  <a:tcPr marT="45717" marB="45717"/>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v45 – 2</a:t>
                      </a:r>
                      <a:r>
                        <a:rPr lang="en-US" sz="2800" b="1" baseline="30000" dirty="0">
                          <a:solidFill>
                            <a:srgbClr val="990033"/>
                          </a:solidFill>
                          <a:effectLst>
                            <a:outerShdw blurRad="38100" dist="38100" dir="2700000" algn="tl">
                              <a:srgbClr val="000000">
                                <a:alpha val="43137"/>
                              </a:srgbClr>
                            </a:outerShdw>
                          </a:effectLst>
                          <a:latin typeface="Arial Narrow" pitchFamily="34" charset="0"/>
                          <a:cs typeface="Arial" pitchFamily="34" charset="0"/>
                        </a:rPr>
                        <a:t>nd</a:t>
                      </a:r>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Adam = life giving</a:t>
                      </a:r>
                    </a:p>
                  </a:txBody>
                  <a:tcPr marT="45717" marB="45717"/>
                </a:tc>
                <a:extLst>
                  <a:ext uri="{0D108BD9-81ED-4DB2-BD59-A6C34878D82A}">
                    <a16:rowId xmlns:a16="http://schemas.microsoft.com/office/drawing/2014/main" val="10007"/>
                  </a:ext>
                </a:extLst>
              </a:tr>
              <a:tr h="518126">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8. v47 – Dust of the earth</a:t>
                      </a:r>
                    </a:p>
                  </a:txBody>
                  <a:tcPr marT="45717" marB="45717"/>
                </a:tc>
                <a:tc>
                  <a:txBody>
                    <a:bodyPr/>
                    <a:lstStyle/>
                    <a:p>
                      <a:r>
                        <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v47 – Of heaven</a:t>
                      </a:r>
                    </a:p>
                  </a:txBody>
                  <a:tcPr marT="45717" marB="45717"/>
                </a:tc>
                <a:extLst>
                  <a:ext uri="{0D108BD9-81ED-4DB2-BD59-A6C34878D82A}">
                    <a16:rowId xmlns:a16="http://schemas.microsoft.com/office/drawing/2014/main" val="10008"/>
                  </a:ext>
                </a:extLst>
              </a:tr>
            </a:tbl>
          </a:graphicData>
        </a:graphic>
      </p:graphicFrame>
      <p:sp>
        <p:nvSpPr>
          <p:cNvPr id="4" name="Rectangle 3">
            <a:extLst>
              <a:ext uri="{FF2B5EF4-FFF2-40B4-BE49-F238E27FC236}">
                <a16:creationId xmlns:a16="http://schemas.microsoft.com/office/drawing/2014/main" id="{2ABA673C-F8B7-4E9C-9162-32A1EC31AB7E}"/>
              </a:ext>
            </a:extLst>
          </p:cNvPr>
          <p:cNvSpPr/>
          <p:nvPr/>
        </p:nvSpPr>
        <p:spPr>
          <a:xfrm>
            <a:off x="762000" y="152400"/>
            <a:ext cx="7848600" cy="954088"/>
          </a:xfrm>
          <a:prstGeom prst="rect">
            <a:avLst/>
          </a:prstGeom>
        </p:spPr>
        <p:txBody>
          <a:bodyPr>
            <a:spAutoFit/>
          </a:bodyPr>
          <a:lstStyle/>
          <a:p>
            <a:pPr marL="571500" indent="-571500" algn="ctr">
              <a:buFontTx/>
              <a:buAutoNum type="romanUcPeriod" startAt="2"/>
              <a:defRPr/>
            </a:pPr>
            <a:r>
              <a:rPr lang="en-US" dirty="0">
                <a:solidFill>
                  <a:srgbClr val="002060"/>
                </a:solidFill>
                <a:effectLst>
                  <a:outerShdw blurRad="38100" dist="38100" dir="2700000" algn="tl">
                    <a:srgbClr val="000000">
                      <a:alpha val="43137"/>
                    </a:srgbClr>
                  </a:outerShdw>
                </a:effectLst>
                <a:cs typeface="Arial" pitchFamily="34" charset="0"/>
              </a:rPr>
              <a:t>Because It Enables You to Have a</a:t>
            </a:r>
          </a:p>
          <a:p>
            <a:pPr marL="571500" indent="-571500" algn="ctr">
              <a:defRPr/>
            </a:pPr>
            <a:r>
              <a:rPr lang="en-US" dirty="0">
                <a:solidFill>
                  <a:srgbClr val="002060"/>
                </a:solidFill>
                <a:effectLst>
                  <a:outerShdw blurRad="38100" dist="38100" dir="2700000" algn="tl">
                    <a:srgbClr val="000000">
                      <a:alpha val="43137"/>
                    </a:srgbClr>
                  </a:outerShdw>
                </a:effectLst>
                <a:cs typeface="Arial" pitchFamily="34" charset="0"/>
              </a:rPr>
              <a:t>New Spiritual Body.</a:t>
            </a:r>
            <a:endParaRPr lang="en-US" dirty="0">
              <a:solidFill>
                <a:srgbClr val="002060"/>
              </a:solidFill>
              <a:effectLst>
                <a:outerShdw blurRad="38100" dist="38100" dir="2700000" algn="tl">
                  <a:srgbClr val="000000">
                    <a:alpha val="43137"/>
                  </a:srgbClr>
                </a:outerShdw>
              </a:effectLst>
            </a:endParaRPr>
          </a:p>
        </p:txBody>
      </p:sp>
      <p:graphicFrame>
        <p:nvGraphicFramePr>
          <p:cNvPr id="6" name="Table 5">
            <a:extLst>
              <a:ext uri="{FF2B5EF4-FFF2-40B4-BE49-F238E27FC236}">
                <a16:creationId xmlns:a16="http://schemas.microsoft.com/office/drawing/2014/main" id="{780BFBDA-BAB8-43F3-BE6B-A741E6FFB450}"/>
              </a:ext>
            </a:extLst>
          </p:cNvPr>
          <p:cNvGraphicFramePr>
            <a:graphicFrameLocks noGrp="1"/>
          </p:cNvGraphicFramePr>
          <p:nvPr/>
        </p:nvGraphicFramePr>
        <p:xfrm>
          <a:off x="0" y="1066800"/>
          <a:ext cx="9144000" cy="371475"/>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3714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outerShdw blurRad="38100" dist="38100" dir="2700000" algn="tl">
                              <a:srgbClr val="000000">
                                <a:alpha val="43137"/>
                              </a:srgbClr>
                            </a:outerShdw>
                          </a:effectLst>
                          <a:latin typeface="+mj-lt"/>
                        </a:rPr>
                        <a:t>The first man was of the dust of the earth, the second man from heaven. – v47</a:t>
                      </a:r>
                    </a:p>
                  </a:txBody>
                  <a:tcPr marT="45798" marB="45798">
                    <a:noFill/>
                  </a:tcPr>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9994423-1004-40AF-AC7E-01FB5AF4ED6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4" name="Rectangle 3">
            <a:extLst>
              <a:ext uri="{FF2B5EF4-FFF2-40B4-BE49-F238E27FC236}">
                <a16:creationId xmlns:a16="http://schemas.microsoft.com/office/drawing/2014/main" id="{FCDA62C3-FE93-451A-9D70-1902F50E23A1}"/>
              </a:ext>
            </a:extLst>
          </p:cNvPr>
          <p:cNvSpPr/>
          <p:nvPr/>
        </p:nvSpPr>
        <p:spPr>
          <a:xfrm>
            <a:off x="762000" y="152400"/>
            <a:ext cx="7848600" cy="954088"/>
          </a:xfrm>
          <a:prstGeom prst="rect">
            <a:avLst/>
          </a:prstGeom>
        </p:spPr>
        <p:txBody>
          <a:bodyPr>
            <a:spAutoFit/>
          </a:bodyPr>
          <a:lstStyle/>
          <a:p>
            <a:pPr marL="571500" indent="-571500" algn="ctr">
              <a:buFontTx/>
              <a:buAutoNum type="romanUcPeriod" startAt="2"/>
              <a:defRPr/>
            </a:pPr>
            <a:r>
              <a:rPr lang="en-US" dirty="0">
                <a:solidFill>
                  <a:srgbClr val="002060"/>
                </a:solidFill>
                <a:effectLst>
                  <a:outerShdw blurRad="38100" dist="38100" dir="2700000" algn="tl">
                    <a:srgbClr val="000000">
                      <a:alpha val="43137"/>
                    </a:srgbClr>
                  </a:outerShdw>
                </a:effectLst>
                <a:cs typeface="Arial" pitchFamily="34" charset="0"/>
              </a:rPr>
              <a:t>Because It Enables You to Have a</a:t>
            </a:r>
          </a:p>
          <a:p>
            <a:pPr marL="571500" indent="-571500" algn="ctr">
              <a:defRPr/>
            </a:pPr>
            <a:r>
              <a:rPr lang="en-US" dirty="0">
                <a:solidFill>
                  <a:srgbClr val="002060"/>
                </a:solidFill>
                <a:effectLst>
                  <a:outerShdw blurRad="38100" dist="38100" dir="2700000" algn="tl">
                    <a:srgbClr val="000000">
                      <a:alpha val="43137"/>
                    </a:srgbClr>
                  </a:outerShdw>
                </a:effectLst>
                <a:cs typeface="Arial" pitchFamily="34" charset="0"/>
              </a:rPr>
              <a:t>New Spiritual Body.</a:t>
            </a:r>
            <a:endParaRPr lang="en-US" dirty="0">
              <a:solidFill>
                <a:srgbClr val="002060"/>
              </a:solidFill>
              <a:effectLst>
                <a:outerShdw blurRad="38100" dist="38100" dir="2700000" algn="tl">
                  <a:srgbClr val="000000">
                    <a:alpha val="43137"/>
                  </a:srgbClr>
                </a:outerShdw>
              </a:effectLst>
            </a:endParaRPr>
          </a:p>
        </p:txBody>
      </p:sp>
      <p:sp>
        <p:nvSpPr>
          <p:cNvPr id="7" name="Content Placeholder 6">
            <a:extLst>
              <a:ext uri="{FF2B5EF4-FFF2-40B4-BE49-F238E27FC236}">
                <a16:creationId xmlns:a16="http://schemas.microsoft.com/office/drawing/2014/main" id="{600B8722-1D27-4233-B1C6-8B89566122BF}"/>
              </a:ext>
            </a:extLst>
          </p:cNvPr>
          <p:cNvSpPr>
            <a:spLocks noGrp="1"/>
          </p:cNvSpPr>
          <p:nvPr>
            <p:ph idx="1"/>
          </p:nvPr>
        </p:nvSpPr>
        <p:spPr>
          <a:xfrm>
            <a:off x="228600" y="1143000"/>
            <a:ext cx="8686800" cy="5562600"/>
          </a:xfrm>
        </p:spPr>
        <p:txBody>
          <a:bodyPr/>
          <a:lstStyle/>
          <a:p>
            <a:pPr marL="742950" indent="-742950">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You can’t exist in heaven with the body you have now.</a:t>
            </a:r>
          </a:p>
          <a:p>
            <a:pPr marL="742950" indent="-742950"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declare to you, brothers,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that flesh and blood cannot inherit the kingdom of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nor does the perishable inherit the imperishable. Listen, I tell you a mystery: We will not all sleep, but we will all be changed — in a flash, in the twinkling of an eye, at the last trumpet. For the trumpet will sound, the dead will be raised imperishable, and we will be changed. – v50-52</a:t>
            </a: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AF3E3B4-EBE8-42FD-BF85-D778A48B516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4" name="Rectangle 3">
            <a:extLst>
              <a:ext uri="{FF2B5EF4-FFF2-40B4-BE49-F238E27FC236}">
                <a16:creationId xmlns:a16="http://schemas.microsoft.com/office/drawing/2014/main" id="{82077046-00BB-40DB-8683-E3C6BB9AF76A}"/>
              </a:ext>
            </a:extLst>
          </p:cNvPr>
          <p:cNvSpPr/>
          <p:nvPr/>
        </p:nvSpPr>
        <p:spPr>
          <a:xfrm>
            <a:off x="762000" y="152400"/>
            <a:ext cx="7848600" cy="954088"/>
          </a:xfrm>
          <a:prstGeom prst="rect">
            <a:avLst/>
          </a:prstGeom>
        </p:spPr>
        <p:txBody>
          <a:bodyPr>
            <a:spAutoFit/>
          </a:bodyPr>
          <a:lstStyle/>
          <a:p>
            <a:pPr marL="571500" indent="-571500" algn="ctr">
              <a:buFontTx/>
              <a:buAutoNum type="romanUcPeriod" startAt="2"/>
              <a:defRPr/>
            </a:pPr>
            <a:r>
              <a:rPr lang="en-US" dirty="0">
                <a:solidFill>
                  <a:srgbClr val="002060"/>
                </a:solidFill>
                <a:effectLst>
                  <a:outerShdw blurRad="38100" dist="38100" dir="2700000" algn="tl">
                    <a:srgbClr val="000000">
                      <a:alpha val="43137"/>
                    </a:srgbClr>
                  </a:outerShdw>
                </a:effectLst>
                <a:cs typeface="Arial" pitchFamily="34" charset="0"/>
              </a:rPr>
              <a:t>Because It Enables You to Have a</a:t>
            </a:r>
          </a:p>
          <a:p>
            <a:pPr marL="571500" indent="-571500" algn="ctr">
              <a:defRPr/>
            </a:pPr>
            <a:r>
              <a:rPr lang="en-US" dirty="0">
                <a:solidFill>
                  <a:srgbClr val="002060"/>
                </a:solidFill>
                <a:effectLst>
                  <a:outerShdw blurRad="38100" dist="38100" dir="2700000" algn="tl">
                    <a:srgbClr val="000000">
                      <a:alpha val="43137"/>
                    </a:srgbClr>
                  </a:outerShdw>
                </a:effectLst>
                <a:cs typeface="Arial" pitchFamily="34" charset="0"/>
              </a:rPr>
              <a:t>New Spiritual Body.</a:t>
            </a:r>
            <a:endParaRPr lang="en-US" dirty="0">
              <a:solidFill>
                <a:srgbClr val="002060"/>
              </a:solidFill>
              <a:effectLst>
                <a:outerShdw blurRad="38100" dist="38100" dir="2700000" algn="tl">
                  <a:srgbClr val="000000">
                    <a:alpha val="43137"/>
                  </a:srgbClr>
                </a:outerShdw>
              </a:effectLst>
            </a:endParaRPr>
          </a:p>
        </p:txBody>
      </p:sp>
      <p:sp>
        <p:nvSpPr>
          <p:cNvPr id="7" name="Content Placeholder 6">
            <a:extLst>
              <a:ext uri="{FF2B5EF4-FFF2-40B4-BE49-F238E27FC236}">
                <a16:creationId xmlns:a16="http://schemas.microsoft.com/office/drawing/2014/main" id="{1DC24B0A-0738-4D8A-856C-ECDCA5BE04FB}"/>
              </a:ext>
            </a:extLst>
          </p:cNvPr>
          <p:cNvSpPr>
            <a:spLocks noGrp="1"/>
          </p:cNvSpPr>
          <p:nvPr>
            <p:ph idx="1"/>
          </p:nvPr>
        </p:nvSpPr>
        <p:spPr>
          <a:xfrm>
            <a:off x="228600" y="1143000"/>
            <a:ext cx="8686800" cy="5562600"/>
          </a:xfrm>
        </p:spPr>
        <p:txBody>
          <a:bodyPr/>
          <a:lstStyle/>
          <a:p>
            <a:pPr marL="742950" indent="-742950">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You can’t exist in heaven with the body you have now.</a:t>
            </a:r>
          </a:p>
          <a:p>
            <a:pPr marL="742950" indent="-742950"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declare to you, brothers, that flesh and blood cannot inherit the kingdom of God, nor does the perishable inherit the imperishable. Listen, I tell you a mystery: We will not all sleep,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 will all be changed — in a flash, in the twinkling of an eye, at the last trumpet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For the trumpet will sound, the dead will be raised imperishable, and we will be changed. – v50-52</a:t>
            </a: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341461F-A1AE-4683-AD30-CC0225F1F6A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4" name="Rectangle 3">
            <a:extLst>
              <a:ext uri="{FF2B5EF4-FFF2-40B4-BE49-F238E27FC236}">
                <a16:creationId xmlns:a16="http://schemas.microsoft.com/office/drawing/2014/main" id="{352778CA-2750-4C5A-8724-69E879C53855}"/>
              </a:ext>
            </a:extLst>
          </p:cNvPr>
          <p:cNvSpPr/>
          <p:nvPr/>
        </p:nvSpPr>
        <p:spPr>
          <a:xfrm>
            <a:off x="762000" y="152400"/>
            <a:ext cx="7848600" cy="954088"/>
          </a:xfrm>
          <a:prstGeom prst="rect">
            <a:avLst/>
          </a:prstGeom>
        </p:spPr>
        <p:txBody>
          <a:bodyPr>
            <a:spAutoFit/>
          </a:bodyPr>
          <a:lstStyle/>
          <a:p>
            <a:pPr marL="571500" indent="-571500" algn="ctr">
              <a:buFontTx/>
              <a:buAutoNum type="romanUcPeriod" startAt="2"/>
              <a:defRPr/>
            </a:pPr>
            <a:r>
              <a:rPr lang="en-US" dirty="0">
                <a:solidFill>
                  <a:srgbClr val="002060"/>
                </a:solidFill>
                <a:effectLst>
                  <a:outerShdw blurRad="38100" dist="38100" dir="2700000" algn="tl">
                    <a:srgbClr val="000000">
                      <a:alpha val="43137"/>
                    </a:srgbClr>
                  </a:outerShdw>
                </a:effectLst>
                <a:cs typeface="Arial" pitchFamily="34" charset="0"/>
              </a:rPr>
              <a:t>Because It Enables You to Have a</a:t>
            </a:r>
          </a:p>
          <a:p>
            <a:pPr marL="571500" indent="-571500" algn="ctr">
              <a:defRPr/>
            </a:pPr>
            <a:r>
              <a:rPr lang="en-US" dirty="0">
                <a:solidFill>
                  <a:srgbClr val="002060"/>
                </a:solidFill>
                <a:effectLst>
                  <a:outerShdw blurRad="38100" dist="38100" dir="2700000" algn="tl">
                    <a:srgbClr val="000000">
                      <a:alpha val="43137"/>
                    </a:srgbClr>
                  </a:outerShdw>
                </a:effectLst>
                <a:cs typeface="Arial" pitchFamily="34" charset="0"/>
              </a:rPr>
              <a:t>New Spiritual Body.</a:t>
            </a:r>
            <a:endParaRPr lang="en-US" dirty="0">
              <a:solidFill>
                <a:srgbClr val="002060"/>
              </a:solidFill>
              <a:effectLst>
                <a:outerShdw blurRad="38100" dist="38100" dir="2700000" algn="tl">
                  <a:srgbClr val="000000">
                    <a:alpha val="43137"/>
                  </a:srgbClr>
                </a:outerShdw>
              </a:effectLst>
            </a:endParaRPr>
          </a:p>
        </p:txBody>
      </p:sp>
      <p:sp>
        <p:nvSpPr>
          <p:cNvPr id="7" name="Content Placeholder 6">
            <a:extLst>
              <a:ext uri="{FF2B5EF4-FFF2-40B4-BE49-F238E27FC236}">
                <a16:creationId xmlns:a16="http://schemas.microsoft.com/office/drawing/2014/main" id="{DD17E06B-B31A-4D58-853E-D407D74A05B2}"/>
              </a:ext>
            </a:extLst>
          </p:cNvPr>
          <p:cNvSpPr>
            <a:spLocks noGrp="1"/>
          </p:cNvSpPr>
          <p:nvPr>
            <p:ph idx="1"/>
          </p:nvPr>
        </p:nvSpPr>
        <p:spPr>
          <a:xfrm>
            <a:off x="228600" y="1143000"/>
            <a:ext cx="8686800" cy="5562600"/>
          </a:xfrm>
        </p:spPr>
        <p:txBody>
          <a:bodyPr/>
          <a:lstStyle/>
          <a:p>
            <a:pPr marL="742950" indent="-742950">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You can’t exist in heaven with the body you have now.</a:t>
            </a:r>
          </a:p>
          <a:p>
            <a:pPr marL="742950" indent="-742950"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the perishable must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clothe itself with the imperishable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the mortal with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immortality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When the perishable has been clothed with the imperishable, and the mortal with immortality, then the saying that is written will come true: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Death has been swallowed up in victory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v53-54</a:t>
            </a: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9639B56-32E1-4BAB-8F62-65B8B0C6C90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4" name="Rectangle 3">
            <a:extLst>
              <a:ext uri="{FF2B5EF4-FFF2-40B4-BE49-F238E27FC236}">
                <a16:creationId xmlns:a16="http://schemas.microsoft.com/office/drawing/2014/main" id="{F32F4464-7729-4D25-BEAD-4501546684ED}"/>
              </a:ext>
            </a:extLst>
          </p:cNvPr>
          <p:cNvSpPr/>
          <p:nvPr/>
        </p:nvSpPr>
        <p:spPr>
          <a:xfrm>
            <a:off x="762000" y="152400"/>
            <a:ext cx="7848600" cy="954088"/>
          </a:xfrm>
          <a:prstGeom prst="rect">
            <a:avLst/>
          </a:prstGeom>
        </p:spPr>
        <p:txBody>
          <a:bodyPr>
            <a:spAutoFit/>
          </a:bodyPr>
          <a:lstStyle/>
          <a:p>
            <a:pPr marL="571500" indent="-571500" algn="ctr">
              <a:buFontTx/>
              <a:buAutoNum type="romanUcPeriod" startAt="2"/>
              <a:defRPr/>
            </a:pPr>
            <a:r>
              <a:rPr lang="en-US" dirty="0">
                <a:solidFill>
                  <a:srgbClr val="002060"/>
                </a:solidFill>
                <a:effectLst>
                  <a:outerShdw blurRad="38100" dist="38100" dir="2700000" algn="tl">
                    <a:srgbClr val="000000">
                      <a:alpha val="43137"/>
                    </a:srgbClr>
                  </a:outerShdw>
                </a:effectLst>
                <a:cs typeface="Arial" pitchFamily="34" charset="0"/>
              </a:rPr>
              <a:t>Because It Enables You to Have a</a:t>
            </a:r>
          </a:p>
          <a:p>
            <a:pPr marL="571500" indent="-571500" algn="ctr">
              <a:defRPr/>
            </a:pPr>
            <a:r>
              <a:rPr lang="en-US" dirty="0">
                <a:solidFill>
                  <a:srgbClr val="002060"/>
                </a:solidFill>
                <a:effectLst>
                  <a:outerShdw blurRad="38100" dist="38100" dir="2700000" algn="tl">
                    <a:srgbClr val="000000">
                      <a:alpha val="43137"/>
                    </a:srgbClr>
                  </a:outerShdw>
                </a:effectLst>
                <a:cs typeface="Arial" pitchFamily="34" charset="0"/>
              </a:rPr>
              <a:t>New Spiritual Body.</a:t>
            </a:r>
            <a:endParaRPr lang="en-US" dirty="0">
              <a:solidFill>
                <a:srgbClr val="002060"/>
              </a:solidFill>
              <a:effectLst>
                <a:outerShdw blurRad="38100" dist="38100" dir="2700000" algn="tl">
                  <a:srgbClr val="000000">
                    <a:alpha val="43137"/>
                  </a:srgbClr>
                </a:outerShdw>
              </a:effectLst>
            </a:endParaRPr>
          </a:p>
        </p:txBody>
      </p:sp>
      <p:sp>
        <p:nvSpPr>
          <p:cNvPr id="7" name="Content Placeholder 6">
            <a:extLst>
              <a:ext uri="{FF2B5EF4-FFF2-40B4-BE49-F238E27FC236}">
                <a16:creationId xmlns:a16="http://schemas.microsoft.com/office/drawing/2014/main" id="{321C4806-0265-4E5C-8A8E-19D9A9E6AB26}"/>
              </a:ext>
            </a:extLst>
          </p:cNvPr>
          <p:cNvSpPr>
            <a:spLocks noGrp="1"/>
          </p:cNvSpPr>
          <p:nvPr>
            <p:ph idx="1"/>
          </p:nvPr>
        </p:nvSpPr>
        <p:spPr>
          <a:xfrm>
            <a:off x="228600" y="1143000"/>
            <a:ext cx="8686800" cy="5562600"/>
          </a:xfrm>
        </p:spPr>
        <p:txBody>
          <a:bodyPr/>
          <a:lstStyle/>
          <a:p>
            <a:pPr marL="742950" indent="-742950">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  For us as Christians – the tem-</a:t>
            </a:r>
            <a:r>
              <a:rPr lang="en-US" sz="4400" b="1" dirty="0" err="1">
                <a:solidFill>
                  <a:srgbClr val="990033"/>
                </a:solidFill>
                <a:effectLst>
                  <a:outerShdw blurRad="38100" dist="38100" dir="2700000" algn="tl">
                    <a:srgbClr val="000000">
                      <a:alpha val="43137"/>
                    </a:srgbClr>
                  </a:outerShdw>
                </a:effectLst>
                <a:latin typeface="Arial Narrow" pitchFamily="34" charset="0"/>
                <a:cs typeface="Arial" pitchFamily="34" charset="0"/>
              </a:rPr>
              <a:t>porary</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becomes the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permanent</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15:26 -</a:t>
            </a:r>
            <a:r>
              <a:rPr lang="en-US" sz="2800" b="1" dirty="0">
                <a:solidFill>
                  <a:schemeClr val="tx1"/>
                </a:solidFill>
                <a:effectLst>
                  <a:outerShdw blurRad="38100" dist="38100" dir="2700000" algn="tl">
                    <a:srgbClr val="000000">
                      <a:alpha val="43137"/>
                    </a:srgbClr>
                  </a:outerShdw>
                </a:effectLst>
                <a:latin typeface="+mj-lt"/>
                <a:cs typeface="Arial" pitchFamily="34" charset="0"/>
              </a:rPr>
              <a:t> </a:t>
            </a:r>
            <a:r>
              <a:rPr lang="en-US" sz="2800" b="1" dirty="0">
                <a:solidFill>
                  <a:schemeClr val="tx1"/>
                </a:solidFill>
                <a:effectLst>
                  <a:outerShdw blurRad="38100" dist="38100" dir="2700000" algn="tl">
                    <a:srgbClr val="000000">
                      <a:alpha val="43137"/>
                    </a:srgbClr>
                  </a:outerShdw>
                </a:effectLst>
                <a:latin typeface="+mj-lt"/>
              </a:rPr>
              <a:t>The last enemy to be destroyed is death.</a:t>
            </a: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FAD9D80-5851-4AD4-AEF4-EC0CE02F365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4" name="Rectangle 3">
            <a:extLst>
              <a:ext uri="{FF2B5EF4-FFF2-40B4-BE49-F238E27FC236}">
                <a16:creationId xmlns:a16="http://schemas.microsoft.com/office/drawing/2014/main" id="{AF0FD413-03F5-484A-BCDC-63BE0C0DF2C9}"/>
              </a:ext>
            </a:extLst>
          </p:cNvPr>
          <p:cNvSpPr/>
          <p:nvPr/>
        </p:nvSpPr>
        <p:spPr>
          <a:xfrm>
            <a:off x="762000" y="152400"/>
            <a:ext cx="7848600" cy="954088"/>
          </a:xfrm>
          <a:prstGeom prst="rect">
            <a:avLst/>
          </a:prstGeom>
        </p:spPr>
        <p:txBody>
          <a:bodyPr>
            <a:spAutoFit/>
          </a:bodyPr>
          <a:lstStyle/>
          <a:p>
            <a:pPr marL="571500" indent="-571500" algn="ctr">
              <a:buFontTx/>
              <a:buAutoNum type="romanUcPeriod" startAt="2"/>
              <a:defRPr/>
            </a:pPr>
            <a:r>
              <a:rPr lang="en-US" dirty="0">
                <a:solidFill>
                  <a:srgbClr val="002060"/>
                </a:solidFill>
                <a:effectLst>
                  <a:outerShdw blurRad="38100" dist="38100" dir="2700000" algn="tl">
                    <a:srgbClr val="000000">
                      <a:alpha val="43137"/>
                    </a:srgbClr>
                  </a:outerShdw>
                </a:effectLst>
                <a:cs typeface="Arial" pitchFamily="34" charset="0"/>
              </a:rPr>
              <a:t>Because It Enables You to Have a</a:t>
            </a:r>
          </a:p>
          <a:p>
            <a:pPr marL="571500" indent="-571500" algn="ctr">
              <a:defRPr/>
            </a:pPr>
            <a:r>
              <a:rPr lang="en-US" dirty="0">
                <a:solidFill>
                  <a:srgbClr val="002060"/>
                </a:solidFill>
                <a:effectLst>
                  <a:outerShdw blurRad="38100" dist="38100" dir="2700000" algn="tl">
                    <a:srgbClr val="000000">
                      <a:alpha val="43137"/>
                    </a:srgbClr>
                  </a:outerShdw>
                </a:effectLst>
                <a:cs typeface="Arial" pitchFamily="34" charset="0"/>
              </a:rPr>
              <a:t>New Spiritual Body.</a:t>
            </a:r>
            <a:endParaRPr lang="en-US" dirty="0">
              <a:solidFill>
                <a:srgbClr val="002060"/>
              </a:solidFill>
              <a:effectLst>
                <a:outerShdw blurRad="38100" dist="38100" dir="2700000" algn="tl">
                  <a:srgbClr val="000000">
                    <a:alpha val="43137"/>
                  </a:srgbClr>
                </a:outerShdw>
              </a:effectLst>
            </a:endParaRPr>
          </a:p>
        </p:txBody>
      </p:sp>
      <p:sp>
        <p:nvSpPr>
          <p:cNvPr id="7" name="Content Placeholder 6">
            <a:extLst>
              <a:ext uri="{FF2B5EF4-FFF2-40B4-BE49-F238E27FC236}">
                <a16:creationId xmlns:a16="http://schemas.microsoft.com/office/drawing/2014/main" id="{01B64E17-D3E9-4E9B-9954-2D75F7B86650}"/>
              </a:ext>
            </a:extLst>
          </p:cNvPr>
          <p:cNvSpPr>
            <a:spLocks noGrp="1"/>
          </p:cNvSpPr>
          <p:nvPr>
            <p:ph idx="1"/>
          </p:nvPr>
        </p:nvSpPr>
        <p:spPr>
          <a:xfrm>
            <a:off x="228600" y="1143000"/>
            <a:ext cx="8686800" cy="5562600"/>
          </a:xfrm>
        </p:spPr>
        <p:txBody>
          <a:bodyPr/>
          <a:lstStyle/>
          <a:p>
            <a:pPr marL="742950" indent="-742950">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  For us as Christians – the tem-</a:t>
            </a:r>
            <a:r>
              <a:rPr lang="en-US" sz="4400" b="1" dirty="0" err="1">
                <a:solidFill>
                  <a:srgbClr val="990033"/>
                </a:solidFill>
                <a:effectLst>
                  <a:outerShdw blurRad="38100" dist="38100" dir="2700000" algn="tl">
                    <a:srgbClr val="000000">
                      <a:alpha val="43137"/>
                    </a:srgbClr>
                  </a:outerShdw>
                </a:effectLst>
                <a:latin typeface="Arial Narrow" pitchFamily="34" charset="0"/>
                <a:cs typeface="Arial" pitchFamily="34" charset="0"/>
              </a:rPr>
              <a:t>porary</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becomes the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permanent</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The new definition of death = no 	longer the end of life – but the 	launching pad into the Kingdom of 	God!</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14025F8-4DC1-42FC-9471-5BF6505DAE6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CCE195B-0200-4541-8AF3-51AFDB3BB1A9}"/>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Why is the resurrection important?</a:t>
            </a:r>
          </a:p>
          <a:p>
            <a:pPr marL="609600" indent="-609600" algn="ctr" eaLnBrk="1" fontAlgn="auto" hangingPunct="1">
              <a:spcAft>
                <a:spcPts val="0"/>
              </a:spcAft>
              <a:buFont typeface="Wingdings 2" panose="05020102010507070707" pitchFamily="18" charset="2"/>
              <a:buNone/>
              <a:defRPr/>
            </a:pPr>
            <a:endParaRPr lang="en-US" sz="4400" b="1" dirty="0">
              <a:solidFill>
                <a:srgbClr val="C00000"/>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mj-lt"/>
              </a:rPr>
              <a:t>If only for this life we have hope in Christ, we are to be pitied more than all men. </a:t>
            </a: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mj-lt"/>
              </a:rPr>
              <a:t>- 1 Corinthians 15:19</a:t>
            </a:r>
          </a:p>
          <a:p>
            <a:pPr marL="609600" indent="-609600" algn="ctr" eaLnBrk="1" fontAlgn="auto" hangingPunct="1">
              <a:spcAft>
                <a:spcPts val="0"/>
              </a:spcAft>
              <a:buFont typeface="Wingdings 2" panose="05020102010507070707" pitchFamily="18" charset="2"/>
              <a:buNone/>
              <a:defRPr/>
            </a:pPr>
            <a:endParaRPr lang="en-US" sz="2800" b="1" dirty="0">
              <a:effectLst>
                <a:outerShdw blurRad="38100" dist="38100" dir="2700000" algn="tl">
                  <a:srgbClr val="000000">
                    <a:alpha val="43137"/>
                  </a:srgbClr>
                </a:outerShdw>
              </a:effectLst>
              <a:latin typeface="+mj-lt"/>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Because Lord Jesus is alive today – </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You have the hope of living forever!</a:t>
            </a: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15E6ABD-0D55-4662-95AA-1B6ABC5AAA6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1291FA0-1F64-405F-87E3-C6626AFA6038}"/>
              </a:ext>
            </a:extLst>
          </p:cNvPr>
          <p:cNvSpPr>
            <a:spLocks noGrp="1" noChangeArrowheads="1"/>
          </p:cNvSpPr>
          <p:nvPr>
            <p:ph idx="1"/>
          </p:nvPr>
        </p:nvSpPr>
        <p:spPr>
          <a:xfrm>
            <a:off x="381000" y="1066800"/>
            <a:ext cx="8382000" cy="56388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15:42-45</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So will it be with the resurrection of the dead. The body that is sown is perishable, it is raised imperishable; it is sown in dishonor, it is raised in glory; it is sown in weakness, it is raised in power; it is sown a natural body, it is raised a spiritual body.</a:t>
            </a:r>
            <a:r>
              <a:rPr lang="en-US" sz="2800" dirty="0">
                <a:solidFill>
                  <a:schemeClr val="tx1"/>
                </a:solidFill>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If there is a natural body, there is also a spiritual body. So it is written: “The first man Adam became a living being”; the last Adam, a life-giving spirit.</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8A5533C-9B1B-42FA-B69B-95F04AFF6F8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6836517-92E2-46D8-BA18-17DF4970DA48}"/>
              </a:ext>
            </a:extLst>
          </p:cNvPr>
          <p:cNvSpPr>
            <a:spLocks noGrp="1" noChangeArrowheads="1"/>
          </p:cNvSpPr>
          <p:nvPr>
            <p:ph idx="1"/>
          </p:nvPr>
        </p:nvSpPr>
        <p:spPr>
          <a:xfrm>
            <a:off x="381000" y="1066800"/>
            <a:ext cx="8382000" cy="56388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15:46-49</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 spiritual did not come first, but the natural, and after that the spiritual. The first man was of the dust of the earth, the second man from heaven. As was the earthly man, so are those who are of the earth; and as is the man from heaven, so also are those who are of heaven. And just as we have borne the likeness of the earthly man, so shall we bear the likeness of the man from heaven. </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580515F-24CC-4009-A5C2-D431B20E069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92992DE-4DB9-43DA-8F90-1E00AF5C7C37}"/>
              </a:ext>
            </a:extLst>
          </p:cNvPr>
          <p:cNvSpPr>
            <a:spLocks noGrp="1" noChangeArrowheads="1"/>
          </p:cNvSpPr>
          <p:nvPr>
            <p:ph idx="1"/>
          </p:nvPr>
        </p:nvSpPr>
        <p:spPr>
          <a:xfrm>
            <a:off x="381000" y="1066800"/>
            <a:ext cx="8382000" cy="56388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15:50-53</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declare to you, brothers, that flesh and blood cannot inherit the kingdom of God, nor does the perishable inherit the imperishable.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Listen, I tell you a mystery: We will not all sleep, but we will all be changed — in a flash, in the twinkling of an eye, at the last trumpet. For the trumpet will sound, the dead will be raised imperishable, and we will be changed. For the perishable must clothe itself with the imperishable, and the mortal with immortality.</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336FD83-B87E-487C-9E7B-E4A098EACA8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D6A3E38-0F79-4DE1-84A0-AF31B6C0AE74}"/>
              </a:ext>
            </a:extLst>
          </p:cNvPr>
          <p:cNvSpPr>
            <a:spLocks noGrp="1" noChangeArrowheads="1"/>
          </p:cNvSpPr>
          <p:nvPr>
            <p:ph idx="1"/>
          </p:nvPr>
        </p:nvSpPr>
        <p:spPr>
          <a:xfrm>
            <a:off x="381000" y="1066800"/>
            <a:ext cx="8382000" cy="56388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15:54-57</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When the perishable has been clothed with the imperishable, and the mortal with immortality, then the saying that is written will come true: “Death has been swallowed up in victory.” “Where, O death, is your victory? Where, O death, is your sting?”</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 sting of death is sin, and the power of sin is the law. But thanks be to God! He gives us the victory through our Lord Jesus Christ.</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2AB093A-2518-43AF-930E-FAC262D401EF}"/>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58AFD01-8073-4E8C-94C1-3C919C4CCD1D}"/>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Because It Confirms that Jesus is Who He Claimed </a:t>
            </a:r>
            <a:r>
              <a:rPr lang="en-US" sz="4400" b="1">
                <a:solidFill>
                  <a:srgbClr val="002060"/>
                </a:solidFill>
                <a:effectLst>
                  <a:outerShdw blurRad="38100" dist="38100" dir="2700000" algn="tl">
                    <a:srgbClr val="000000">
                      <a:alpha val="43137"/>
                    </a:srgbClr>
                  </a:outerShdw>
                </a:effectLst>
                <a:latin typeface="Arial Narrow" pitchFamily="34" charset="0"/>
              </a:rPr>
              <a:t>to Be</a:t>
            </a:r>
            <a:endParaRPr lang="en-US" sz="28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6EE2D09-75BE-451C-8D99-3CE72049F14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0D75C5C-F132-4446-BE89-FC2367509EB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But there were other </a:t>
            </a:r>
            <a:r>
              <a:rPr lang="en-US" sz="4400" b="1" dirty="0" err="1">
                <a:solidFill>
                  <a:srgbClr val="990033"/>
                </a:solidFill>
                <a:effectLst>
                  <a:outerShdw blurRad="38100" dist="38100" dir="2700000" algn="tl">
                    <a:srgbClr val="000000">
                      <a:alpha val="43137"/>
                    </a:srgbClr>
                  </a:outerShdw>
                </a:effectLst>
                <a:latin typeface="Arial Narrow" pitchFamily="34" charset="0"/>
              </a:rPr>
              <a:t>resur-rections</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001BF28C-B0C0-4930-B4EC-8930E65D17C0}"/>
              </a:ext>
            </a:extLst>
          </p:cNvPr>
          <p:cNvSpPr/>
          <p:nvPr/>
        </p:nvSpPr>
        <p:spPr>
          <a:xfrm>
            <a:off x="762000" y="152400"/>
            <a:ext cx="7848600" cy="954088"/>
          </a:xfrm>
          <a:prstGeom prst="rect">
            <a:avLst/>
          </a:prstGeom>
        </p:spPr>
        <p:txBody>
          <a:bodyPr>
            <a:spAutoFit/>
          </a:bodyPr>
          <a:lstStyle/>
          <a:p>
            <a:pPr marL="571500" indent="-571500" algn="ctr">
              <a:defRPr/>
            </a:pPr>
            <a:r>
              <a:rPr lang="en-US" dirty="0">
                <a:solidFill>
                  <a:srgbClr val="002060"/>
                </a:solidFill>
                <a:effectLst>
                  <a:outerShdw blurRad="38100" dist="38100" dir="2700000" algn="tl">
                    <a:srgbClr val="000000">
                      <a:alpha val="43137"/>
                    </a:srgbClr>
                  </a:outerShdw>
                </a:effectLst>
              </a:rPr>
              <a:t>I.  Because It Confirms that Jesus is</a:t>
            </a:r>
          </a:p>
          <a:p>
            <a:pPr marL="571500" indent="-571500" algn="ctr">
              <a:defRPr/>
            </a:pPr>
            <a:r>
              <a:rPr lang="en-US" dirty="0">
                <a:solidFill>
                  <a:srgbClr val="002060"/>
                </a:solidFill>
                <a:effectLst>
                  <a:outerShdw blurRad="38100" dist="38100" dir="2700000" algn="tl">
                    <a:srgbClr val="000000">
                      <a:alpha val="43137"/>
                    </a:srgbClr>
                  </a:outerShdw>
                </a:effectLst>
              </a:rPr>
              <a:t>Who He Claimed to Be.</a:t>
            </a:r>
            <a:endParaRPr lang="en-US" dirty="0">
              <a:solidFill>
                <a:srgbClr val="002060"/>
              </a:solidFill>
            </a:endParaRP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24953</TotalTime>
  <Words>2741</Words>
  <Application>Microsoft Office PowerPoint</Application>
  <PresentationFormat>On-screen Show (4:3)</PresentationFormat>
  <Paragraphs>285</Paragraphs>
  <Slides>37</Slides>
  <Notes>37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Arial</vt:lpstr>
      <vt:lpstr>Arial Narrow</vt:lpstr>
      <vt:lpstr>Calibri</vt:lpstr>
      <vt:lpstr>Franklin Gothic Medium</vt:lpstr>
      <vt:lpstr>Times New Roman</vt:lpstr>
      <vt:lpstr>Wingdings 2</vt:lpstr>
      <vt:lpstr>Trek</vt:lpstr>
      <vt:lpstr>Why  is  the resurrection important?</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1485</cp:revision>
  <dcterms:created xsi:type="dcterms:W3CDTF">2005-04-23T22:37:40Z</dcterms:created>
  <dcterms:modified xsi:type="dcterms:W3CDTF">2024-06-26T22:57:42Z</dcterms:modified>
</cp:coreProperties>
</file>